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75" r:id="rId4"/>
    <p:sldId id="274" r:id="rId5"/>
    <p:sldId id="27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860D2-E5E5-4FCE-8443-06926C9B270F}" v="302" dt="2023-01-02T02:01:22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D70860D2-E5E5-4FCE-8443-06926C9B270F}"/>
    <pc:docChg chg="undo custSel modSld">
      <pc:chgData name="Michael Kuniega" userId="999f7fd1-0dc3-4cba-81fd-6a42a8d75a98" providerId="ADAL" clId="{D70860D2-E5E5-4FCE-8443-06926C9B270F}" dt="2023-01-13T02:02:09.095" v="1942" actId="20577"/>
      <pc:docMkLst>
        <pc:docMk/>
      </pc:docMkLst>
      <pc:sldChg chg="modSp mod">
        <pc:chgData name="Michael Kuniega" userId="999f7fd1-0dc3-4cba-81fd-6a42a8d75a98" providerId="ADAL" clId="{D70860D2-E5E5-4FCE-8443-06926C9B270F}" dt="2023-01-13T02:02:09.095" v="1942" actId="20577"/>
        <pc:sldMkLst>
          <pc:docMk/>
          <pc:sldMk cId="622578097" sldId="257"/>
        </pc:sldMkLst>
        <pc:spChg chg="mod">
          <ac:chgData name="Michael Kuniega" userId="999f7fd1-0dc3-4cba-81fd-6a42a8d75a98" providerId="ADAL" clId="{D70860D2-E5E5-4FCE-8443-06926C9B270F}" dt="2023-01-13T02:02:09.095" v="1942" actId="20577"/>
          <ac:spMkLst>
            <pc:docMk/>
            <pc:sldMk cId="622578097" sldId="257"/>
            <ac:spMk id="4" creationId="{582BCDDF-831B-E125-2B39-D345DBBF73B6}"/>
          </ac:spMkLst>
        </pc:spChg>
      </pc:sldChg>
      <pc:sldChg chg="addSp delSp modSp mod">
        <pc:chgData name="Michael Kuniega" userId="999f7fd1-0dc3-4cba-81fd-6a42a8d75a98" providerId="ADAL" clId="{D70860D2-E5E5-4FCE-8443-06926C9B270F}" dt="2023-01-02T01:17:00.886" v="118"/>
        <pc:sldMkLst>
          <pc:docMk/>
          <pc:sldMk cId="0" sldId="260"/>
        </pc:sldMkLst>
        <pc:grpChg chg="del mod">
          <ac:chgData name="Michael Kuniega" userId="999f7fd1-0dc3-4cba-81fd-6a42a8d75a98" providerId="ADAL" clId="{D70860D2-E5E5-4FCE-8443-06926C9B270F}" dt="2023-01-02T01:16:46.006" v="96"/>
          <ac:grpSpMkLst>
            <pc:docMk/>
            <pc:sldMk cId="0" sldId="260"/>
            <ac:grpSpMk id="12" creationId="{3B262298-9BBA-B871-1503-AB90C7815C8D}"/>
          </ac:grpSpMkLst>
        </pc:grpChg>
        <pc:grpChg chg="del mod">
          <ac:chgData name="Michael Kuniega" userId="999f7fd1-0dc3-4cba-81fd-6a42a8d75a98" providerId="ADAL" clId="{D70860D2-E5E5-4FCE-8443-06926C9B270F}" dt="2023-01-02T01:16:46.006" v="96"/>
          <ac:grpSpMkLst>
            <pc:docMk/>
            <pc:sldMk cId="0" sldId="260"/>
            <ac:grpSpMk id="19" creationId="{3A4449D7-9216-6E6C-68E6-5E5764A374A9}"/>
          </ac:grpSpMkLst>
        </pc:grpChg>
        <pc:grpChg chg="del mod">
          <ac:chgData name="Michael Kuniega" userId="999f7fd1-0dc3-4cba-81fd-6a42a8d75a98" providerId="ADAL" clId="{D70860D2-E5E5-4FCE-8443-06926C9B270F}" dt="2023-01-02T01:16:47.736" v="98"/>
          <ac:grpSpMkLst>
            <pc:docMk/>
            <pc:sldMk cId="0" sldId="260"/>
            <ac:grpSpMk id="26" creationId="{2851DE44-CF85-D9DC-6FFF-402D87ED486F}"/>
          </ac:grpSpMkLst>
        </pc:grpChg>
        <pc:grpChg chg="mod">
          <ac:chgData name="Michael Kuniega" userId="999f7fd1-0dc3-4cba-81fd-6a42a8d75a98" providerId="ADAL" clId="{D70860D2-E5E5-4FCE-8443-06926C9B270F}" dt="2023-01-02T01:16:47.736" v="98"/>
          <ac:grpSpMkLst>
            <pc:docMk/>
            <pc:sldMk cId="0" sldId="260"/>
            <ac:grpSpMk id="28" creationId="{AD80DC74-4C33-FE90-27D1-1EB75658D831}"/>
          </ac:grpSpMkLst>
        </pc:grpChg>
        <pc:grpChg chg="del mod">
          <ac:chgData name="Michael Kuniega" userId="999f7fd1-0dc3-4cba-81fd-6a42a8d75a98" providerId="ADAL" clId="{D70860D2-E5E5-4FCE-8443-06926C9B270F}" dt="2023-01-02T01:17:00.886" v="118"/>
          <ac:grpSpMkLst>
            <pc:docMk/>
            <pc:sldMk cId="0" sldId="260"/>
            <ac:grpSpMk id="5133" creationId="{CF38934D-B0C6-B200-AF75-89DC0D8D76B3}"/>
          </ac:grpSpMkLst>
        </pc:grpChg>
        <pc:grpChg chg="mod">
          <ac:chgData name="Michael Kuniega" userId="999f7fd1-0dc3-4cba-81fd-6a42a8d75a98" providerId="ADAL" clId="{D70860D2-E5E5-4FCE-8443-06926C9B270F}" dt="2023-01-02T01:17:00.886" v="118"/>
          <ac:grpSpMkLst>
            <pc:docMk/>
            <pc:sldMk cId="0" sldId="260"/>
            <ac:grpSpMk id="5137" creationId="{7FFB6AD3-749E-7EA6-846E-074B54949EFB}"/>
          </ac:grpSpMkLst>
        </pc:grp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8" creationId="{EA960DED-311A-11FE-6D6A-EAEBA4B7C8D8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9" creationId="{FD8192F6-6362-6E2B-2435-1F84BCBF6414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10" creationId="{9355B14C-D5DB-A204-6F5C-C8173382D921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11" creationId="{078CDC57-E539-CD86-0029-FA627F4702FB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13" creationId="{6C478003-3823-6D40-336B-8004DAAE9122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14" creationId="{1C1DB329-BB6F-5006-44C2-7EB7E2454763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15" creationId="{CCB98F14-0396-2A9C-EE75-132D32C89B02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16" creationId="{DB5A02B9-16A2-5432-7913-8FF0887005F7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17" creationId="{E9FAF3B0-E121-F644-63D7-8B2F9656BA8D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18" creationId="{A71E0F9A-18C7-68A1-AE74-969991C1B8B8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20" creationId="{1C349301-72B5-6CA3-423D-E55021EAE18C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21" creationId="{CD262479-2CF9-0F33-0F8E-A0D7792AC7CD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22" creationId="{177174C8-DA3A-2415-43BB-0B7381938622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23" creationId="{F7EBB63F-3E07-D50D-2644-840A1EAC89BD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24" creationId="{58D831BF-A5B9-CF10-13CA-85B2CA8C5512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25" creationId="{EE2E5917-501B-CDF8-4E4D-D29A50DBBFD2}"/>
          </ac:inkMkLst>
        </pc:inkChg>
        <pc:inkChg chg="add mod">
          <ac:chgData name="Michael Kuniega" userId="999f7fd1-0dc3-4cba-81fd-6a42a8d75a98" providerId="ADAL" clId="{D70860D2-E5E5-4FCE-8443-06926C9B270F}" dt="2023-01-02T01:16:47.736" v="98"/>
          <ac:inkMkLst>
            <pc:docMk/>
            <pc:sldMk cId="0" sldId="260"/>
            <ac:inkMk id="27" creationId="{0E8E4B70-59C4-55EA-F97A-B3004AA00053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29" creationId="{111F0975-B278-D56D-7ED6-D38CEE0929CE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30" creationId="{6CFF8CD4-8227-7C02-18F1-DA7B3157C5FC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31" creationId="{75DA6C15-5716-A434-80D0-F0FAB0BBCB7E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20" creationId="{6576B0B4-297B-FB16-665A-FD07F303DA7E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21" creationId="{4ACBAB5B-23AE-F600-303F-7457B4C66392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22" creationId="{2539FB47-36AB-65EC-2DA9-23CD13AABBDC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24" creationId="{BEEE7226-12D5-9267-243B-CE99260AE6BB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25" creationId="{A311BE3D-037F-B6F8-C228-43E3EA0D6439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26" creationId="{F727138A-8D99-CD07-21B9-4534BF988197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27" creationId="{1AB6ED67-EAEF-0CDE-3731-57D7DAB0D640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28" creationId="{271E3606-047C-8BCB-7A1C-4BAFDF892F45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29" creationId="{B8CB5070-7BDD-55FE-086F-8FC8410FDD89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30" creationId="{2EBBCD9B-5498-3AB1-97FF-A4CA6BA24AFD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31" creationId="{88CA62A5-F64C-7420-6EB7-D06ACE3AEBCB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32" creationId="{7D7D4511-C63D-8DF6-9F28-2D90FEEB062F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34" creationId="{71448D97-4876-96A9-61D1-6E3554899AB2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35" creationId="{B2005560-8614-BA71-3510-4FD500FB012F}"/>
          </ac:inkMkLst>
        </pc:inkChg>
        <pc:inkChg chg="add mod">
          <ac:chgData name="Michael Kuniega" userId="999f7fd1-0dc3-4cba-81fd-6a42a8d75a98" providerId="ADAL" clId="{D70860D2-E5E5-4FCE-8443-06926C9B270F}" dt="2023-01-02T01:17:00.886" v="118"/>
          <ac:inkMkLst>
            <pc:docMk/>
            <pc:sldMk cId="0" sldId="260"/>
            <ac:inkMk id="5136" creationId="{7DB6BA5A-232F-6D3A-B9E3-A115CACAE8E2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31:20.108" v="734"/>
        <pc:sldMkLst>
          <pc:docMk/>
          <pc:sldMk cId="240713872" sldId="262"/>
        </pc:sldMkLst>
        <pc:grpChg chg="del mod">
          <ac:chgData name="Michael Kuniega" userId="999f7fd1-0dc3-4cba-81fd-6a42a8d75a98" providerId="ADAL" clId="{D70860D2-E5E5-4FCE-8443-06926C9B270F}" dt="2023-01-02T01:20:24.556" v="284"/>
          <ac:grpSpMkLst>
            <pc:docMk/>
            <pc:sldMk cId="240713872" sldId="262"/>
            <ac:grpSpMk id="9" creationId="{EB012D32-7875-F9E5-1CB0-5EEE659B05CD}"/>
          </ac:grpSpMkLst>
        </pc:grpChg>
        <pc:grpChg chg="del mod">
          <ac:chgData name="Michael Kuniega" userId="999f7fd1-0dc3-4cba-81fd-6a42a8d75a98" providerId="ADAL" clId="{D70860D2-E5E5-4FCE-8443-06926C9B270F}" dt="2023-01-02T01:20:20.366" v="276"/>
          <ac:grpSpMkLst>
            <pc:docMk/>
            <pc:sldMk cId="240713872" sldId="262"/>
            <ac:grpSpMk id="14" creationId="{101B0AE5-6793-D1E4-B859-A7F9CEEF3668}"/>
          </ac:grpSpMkLst>
        </pc:grpChg>
        <pc:grpChg chg="del mod">
          <ac:chgData name="Michael Kuniega" userId="999f7fd1-0dc3-4cba-81fd-6a42a8d75a98" providerId="ADAL" clId="{D70860D2-E5E5-4FCE-8443-06926C9B270F}" dt="2023-01-02T01:20:24.556" v="284"/>
          <ac:grpSpMkLst>
            <pc:docMk/>
            <pc:sldMk cId="240713872" sldId="262"/>
            <ac:grpSpMk id="17" creationId="{AE5E2FE7-4816-71CA-0F6D-50C4FC7297B1}"/>
          </ac:grpSpMkLst>
        </pc:grpChg>
        <pc:grpChg chg="del mod">
          <ac:chgData name="Michael Kuniega" userId="999f7fd1-0dc3-4cba-81fd-6a42a8d75a98" providerId="ADAL" clId="{D70860D2-E5E5-4FCE-8443-06926C9B270F}" dt="2023-01-02T01:20:26.442" v="286"/>
          <ac:grpSpMkLst>
            <pc:docMk/>
            <pc:sldMk cId="240713872" sldId="262"/>
            <ac:grpSpMk id="25" creationId="{267F5B18-9695-E7E8-CB81-E802EB407660}"/>
          </ac:grpSpMkLst>
        </pc:grpChg>
        <pc:grpChg chg="add del mod">
          <ac:chgData name="Michael Kuniega" userId="999f7fd1-0dc3-4cba-81fd-6a42a8d75a98" providerId="ADAL" clId="{D70860D2-E5E5-4FCE-8443-06926C9B270F}" dt="2023-01-02T01:24:31.161" v="441"/>
          <ac:grpSpMkLst>
            <pc:docMk/>
            <pc:sldMk cId="240713872" sldId="262"/>
            <ac:grpSpMk id="27" creationId="{1F7C4BA6-FFE5-8EB9-169C-0549E83C13DB}"/>
          </ac:grpSpMkLst>
        </pc:grpChg>
        <pc:grpChg chg="del mod">
          <ac:chgData name="Michael Kuniega" userId="999f7fd1-0dc3-4cba-81fd-6a42a8d75a98" providerId="ADAL" clId="{D70860D2-E5E5-4FCE-8443-06926C9B270F}" dt="2023-01-02T01:20:58.190" v="310"/>
          <ac:grpSpMkLst>
            <pc:docMk/>
            <pc:sldMk cId="240713872" sldId="262"/>
            <ac:grpSpMk id="40" creationId="{00726E36-62C2-DA6D-5704-F5F00EDFBC76}"/>
          </ac:grpSpMkLst>
        </pc:grpChg>
        <pc:grpChg chg="del mod">
          <ac:chgData name="Michael Kuniega" userId="999f7fd1-0dc3-4cba-81fd-6a42a8d75a98" providerId="ADAL" clId="{D70860D2-E5E5-4FCE-8443-06926C9B270F}" dt="2023-01-02T01:20:58.190" v="310"/>
          <ac:grpSpMkLst>
            <pc:docMk/>
            <pc:sldMk cId="240713872" sldId="262"/>
            <ac:grpSpMk id="41" creationId="{9AF64081-B7FA-EFAD-572A-57C5B629755A}"/>
          </ac:grpSpMkLst>
        </pc:grpChg>
        <pc:grpChg chg="add del mod">
          <ac:chgData name="Michael Kuniega" userId="999f7fd1-0dc3-4cba-81fd-6a42a8d75a98" providerId="ADAL" clId="{D70860D2-E5E5-4FCE-8443-06926C9B270F}" dt="2023-01-02T01:23:23.369" v="429"/>
          <ac:grpSpMkLst>
            <pc:docMk/>
            <pc:sldMk cId="240713872" sldId="262"/>
            <ac:grpSpMk id="52" creationId="{0B83D8E2-3A5F-BC16-1551-B6EBD06D6CD4}"/>
          </ac:grpSpMkLst>
        </pc:grpChg>
        <pc:grpChg chg="mod">
          <ac:chgData name="Michael Kuniega" userId="999f7fd1-0dc3-4cba-81fd-6a42a8d75a98" providerId="ADAL" clId="{D70860D2-E5E5-4FCE-8443-06926C9B270F}" dt="2023-01-02T01:24:17.164" v="439"/>
          <ac:grpSpMkLst>
            <pc:docMk/>
            <pc:sldMk cId="240713872" sldId="262"/>
            <ac:grpSpMk id="69" creationId="{E27D5C8F-5E2F-F7D5-82B6-3CEC0B7C722B}"/>
          </ac:grpSpMkLst>
        </pc:grpChg>
        <pc:grpChg chg="del mod">
          <ac:chgData name="Michael Kuniega" userId="999f7fd1-0dc3-4cba-81fd-6a42a8d75a98" providerId="ADAL" clId="{D70860D2-E5E5-4FCE-8443-06926C9B270F}" dt="2023-01-02T01:22:29.538" v="375"/>
          <ac:grpSpMkLst>
            <pc:docMk/>
            <pc:sldMk cId="240713872" sldId="262"/>
            <ac:grpSpMk id="74" creationId="{0AE9D48D-4C33-1536-8B31-ED31652F981B}"/>
          </ac:grpSpMkLst>
        </pc:grpChg>
        <pc:grpChg chg="del mod">
          <ac:chgData name="Michael Kuniega" userId="999f7fd1-0dc3-4cba-81fd-6a42a8d75a98" providerId="ADAL" clId="{D70860D2-E5E5-4FCE-8443-06926C9B270F}" dt="2023-01-02T01:22:31.250" v="379"/>
          <ac:grpSpMkLst>
            <pc:docMk/>
            <pc:sldMk cId="240713872" sldId="262"/>
            <ac:grpSpMk id="78" creationId="{1D83F4AE-007C-5B34-477B-CCBB1C77F65A}"/>
          </ac:grpSpMkLst>
        </pc:grpChg>
        <pc:grpChg chg="del mod">
          <ac:chgData name="Michael Kuniega" userId="999f7fd1-0dc3-4cba-81fd-6a42a8d75a98" providerId="ADAL" clId="{D70860D2-E5E5-4FCE-8443-06926C9B270F}" dt="2023-01-02T01:23:23.369" v="429"/>
          <ac:grpSpMkLst>
            <pc:docMk/>
            <pc:sldMk cId="240713872" sldId="262"/>
            <ac:grpSpMk id="82" creationId="{FB0927A3-A39D-0FF9-4C88-7CD5999170CF}"/>
          </ac:grpSpMkLst>
        </pc:grpChg>
        <pc:grpChg chg="del mod">
          <ac:chgData name="Michael Kuniega" userId="999f7fd1-0dc3-4cba-81fd-6a42a8d75a98" providerId="ADAL" clId="{D70860D2-E5E5-4FCE-8443-06926C9B270F}" dt="2023-01-02T01:23:23.369" v="429"/>
          <ac:grpSpMkLst>
            <pc:docMk/>
            <pc:sldMk cId="240713872" sldId="262"/>
            <ac:grpSpMk id="89" creationId="{156D65E4-7E2F-D446-4457-0AABABB8D48B}"/>
          </ac:grpSpMkLst>
        </pc:grpChg>
        <pc:grpChg chg="del mod">
          <ac:chgData name="Michael Kuniega" userId="999f7fd1-0dc3-4cba-81fd-6a42a8d75a98" providerId="ADAL" clId="{D70860D2-E5E5-4FCE-8443-06926C9B270F}" dt="2023-01-02T01:22:49.507" v="399"/>
          <ac:grpSpMkLst>
            <pc:docMk/>
            <pc:sldMk cId="240713872" sldId="262"/>
            <ac:grpSpMk id="97" creationId="{C3022098-EDE4-072B-833B-FF55315AA939}"/>
          </ac:grpSpMkLst>
        </pc:grpChg>
        <pc:grpChg chg="del mod">
          <ac:chgData name="Michael Kuniega" userId="999f7fd1-0dc3-4cba-81fd-6a42a8d75a98" providerId="ADAL" clId="{D70860D2-E5E5-4FCE-8443-06926C9B270F}" dt="2023-01-02T01:23:12.310" v="406"/>
          <ac:grpSpMkLst>
            <pc:docMk/>
            <pc:sldMk cId="240713872" sldId="262"/>
            <ac:grpSpMk id="102" creationId="{021485D4-C28B-08A1-1391-A82C92E3DBF4}"/>
          </ac:grpSpMkLst>
        </pc:grpChg>
        <pc:grpChg chg="del mod">
          <ac:chgData name="Michael Kuniega" userId="999f7fd1-0dc3-4cba-81fd-6a42a8d75a98" providerId="ADAL" clId="{D70860D2-E5E5-4FCE-8443-06926C9B270F}" dt="2023-01-02T01:23:16.310" v="414"/>
          <ac:grpSpMkLst>
            <pc:docMk/>
            <pc:sldMk cId="240713872" sldId="262"/>
            <ac:grpSpMk id="107" creationId="{4CB270BE-A712-17C1-7137-E8AC7F8F3425}"/>
          </ac:grpSpMkLst>
        </pc:grpChg>
        <pc:grpChg chg="del mod">
          <ac:chgData name="Michael Kuniega" userId="999f7fd1-0dc3-4cba-81fd-6a42a8d75a98" providerId="ADAL" clId="{D70860D2-E5E5-4FCE-8443-06926C9B270F}" dt="2023-01-02T01:23:23.369" v="429"/>
          <ac:grpSpMkLst>
            <pc:docMk/>
            <pc:sldMk cId="240713872" sldId="262"/>
            <ac:grpSpMk id="115" creationId="{4712CAE0-6BD3-82EA-10A5-90ACCE40CC8D}"/>
          </ac:grpSpMkLst>
        </pc:grpChg>
        <pc:grpChg chg="del mod">
          <ac:chgData name="Michael Kuniega" userId="999f7fd1-0dc3-4cba-81fd-6a42a8d75a98" providerId="ADAL" clId="{D70860D2-E5E5-4FCE-8443-06926C9B270F}" dt="2023-01-02T01:25:23.467" v="459"/>
          <ac:grpSpMkLst>
            <pc:docMk/>
            <pc:sldMk cId="240713872" sldId="262"/>
            <ac:grpSpMk id="130" creationId="{FD9621E0-C585-B3B4-D955-23EEC0D3D8A5}"/>
          </ac:grpSpMkLst>
        </pc:grpChg>
        <pc:grpChg chg="mod">
          <ac:chgData name="Michael Kuniega" userId="999f7fd1-0dc3-4cba-81fd-6a42a8d75a98" providerId="ADAL" clId="{D70860D2-E5E5-4FCE-8443-06926C9B270F}" dt="2023-01-02T01:24:31.161" v="441"/>
          <ac:grpSpMkLst>
            <pc:docMk/>
            <pc:sldMk cId="240713872" sldId="262"/>
            <ac:grpSpMk id="132" creationId="{721B4852-4024-AE6C-1131-B61F9B9A5168}"/>
          </ac:grpSpMkLst>
        </pc:grpChg>
        <pc:grpChg chg="mod">
          <ac:chgData name="Michael Kuniega" userId="999f7fd1-0dc3-4cba-81fd-6a42a8d75a98" providerId="ADAL" clId="{D70860D2-E5E5-4FCE-8443-06926C9B270F}" dt="2023-01-02T01:25:08.813" v="452"/>
          <ac:grpSpMkLst>
            <pc:docMk/>
            <pc:sldMk cId="240713872" sldId="262"/>
            <ac:grpSpMk id="143" creationId="{E361F112-6BD7-2257-5359-B9A4261FFEF4}"/>
          </ac:grpSpMkLst>
        </pc:grpChg>
        <pc:grpChg chg="del mod">
          <ac:chgData name="Michael Kuniega" userId="999f7fd1-0dc3-4cba-81fd-6a42a8d75a98" providerId="ADAL" clId="{D70860D2-E5E5-4FCE-8443-06926C9B270F}" dt="2023-01-02T01:26:13.209" v="475"/>
          <ac:grpSpMkLst>
            <pc:docMk/>
            <pc:sldMk cId="240713872" sldId="262"/>
            <ac:grpSpMk id="146" creationId="{29976F47-5FDC-D010-D7D7-D39C47B21057}"/>
          </ac:grpSpMkLst>
        </pc:grpChg>
        <pc:grpChg chg="mod">
          <ac:chgData name="Michael Kuniega" userId="999f7fd1-0dc3-4cba-81fd-6a42a8d75a98" providerId="ADAL" clId="{D70860D2-E5E5-4FCE-8443-06926C9B270F}" dt="2023-01-02T01:26:13.209" v="475"/>
          <ac:grpSpMkLst>
            <pc:docMk/>
            <pc:sldMk cId="240713872" sldId="262"/>
            <ac:grpSpMk id="158" creationId="{A972EFDE-1BFC-C78E-BEA7-007BF36FD948}"/>
          </ac:grpSpMkLst>
        </pc:grpChg>
        <pc:grpChg chg="mod">
          <ac:chgData name="Michael Kuniega" userId="999f7fd1-0dc3-4cba-81fd-6a42a8d75a98" providerId="ADAL" clId="{D70860D2-E5E5-4FCE-8443-06926C9B270F}" dt="2023-01-02T01:31:20.108" v="734"/>
          <ac:grpSpMkLst>
            <pc:docMk/>
            <pc:sldMk cId="240713872" sldId="262"/>
            <ac:grpSpMk id="167" creationId="{704B332C-3846-9516-15E8-B55A75443029}"/>
          </ac:grpSpMkLst>
        </pc:grp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4" creationId="{D2A2BE63-8A33-6453-1385-A584143D4DED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6" creationId="{DDDE4D1E-045D-A27B-18AF-7014D2F8D188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7" creationId="{C70555AA-154D-8FA6-6357-EA3F1EF9DC0F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8" creationId="{1293C369-C722-325F-F8B4-6F2E54A085EF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10" creationId="{9FB82F48-CA18-511A-E758-424A6D531FAE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11" creationId="{DB73A75D-9DF1-954E-A3FC-B1704969D29B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12" creationId="{0B6D2017-F155-0948-4CA3-FFEEF83FB58F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13" creationId="{E00FC6DD-44E2-DECB-7166-B4E93F5F5597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15" creationId="{A574268A-B3C9-33D8-8E90-3BBA3C2AEF94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16" creationId="{EF80C702-6A19-CAC2-E9BE-A7CEDF2A778E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18" creationId="{D38F81A5-BBDE-1830-B043-03EC07C41CFD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19" creationId="{AB7D815A-B59A-237A-7047-D09B5A8C2E8E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20" creationId="{A114F3F0-47F9-8FD0-CFFB-337BD78AAE79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21" creationId="{DC42EA75-1615-19C6-F9BF-8C8C677D2ACC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22" creationId="{FFA53648-C519-33F4-F74D-112EBC9AE747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23" creationId="{57547286-1F71-2A83-080C-9506CE2C9A10}"/>
          </ac:inkMkLst>
        </pc:inkChg>
        <pc:inkChg chg="add del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24" creationId="{FF42F958-8BE0-98F5-D854-B92A71F6558D}"/>
          </ac:inkMkLst>
        </pc:inkChg>
        <pc:inkChg chg="add del mod">
          <ac:chgData name="Michael Kuniega" userId="999f7fd1-0dc3-4cba-81fd-6a42a8d75a98" providerId="ADAL" clId="{D70860D2-E5E5-4FCE-8443-06926C9B270F}" dt="2023-01-02T01:24:13.632" v="436"/>
          <ac:inkMkLst>
            <pc:docMk/>
            <pc:sldMk cId="240713872" sldId="262"/>
            <ac:inkMk id="26" creationId="{61CBFE98-6442-DB6C-FE91-254992420448}"/>
          </ac:inkMkLst>
        </pc:inkChg>
        <pc:inkChg chg="add del">
          <ac:chgData name="Michael Kuniega" userId="999f7fd1-0dc3-4cba-81fd-6a42a8d75a98" providerId="ADAL" clId="{D70860D2-E5E5-4FCE-8443-06926C9B270F}" dt="2023-01-02T01:25:26.663" v="461"/>
          <ac:inkMkLst>
            <pc:docMk/>
            <pc:sldMk cId="240713872" sldId="262"/>
            <ac:inkMk id="28" creationId="{293A1C29-64D2-859A-B613-DA75EF545A7E}"/>
          </ac:inkMkLst>
        </pc:inkChg>
        <pc:inkChg chg="add del">
          <ac:chgData name="Michael Kuniega" userId="999f7fd1-0dc3-4cba-81fd-6a42a8d75a98" providerId="ADAL" clId="{D70860D2-E5E5-4FCE-8443-06926C9B270F}" dt="2023-01-02T01:24:13.631" v="435"/>
          <ac:inkMkLst>
            <pc:docMk/>
            <pc:sldMk cId="240713872" sldId="262"/>
            <ac:inkMk id="29" creationId="{D98E3355-F4F6-1A40-B962-D8848D81F7DC}"/>
          </ac:inkMkLst>
        </pc:inkChg>
        <pc:inkChg chg="add del">
          <ac:chgData name="Michael Kuniega" userId="999f7fd1-0dc3-4cba-81fd-6a42a8d75a98" providerId="ADAL" clId="{D70860D2-E5E5-4FCE-8443-06926C9B270F}" dt="2023-01-02T01:25:29.413" v="463"/>
          <ac:inkMkLst>
            <pc:docMk/>
            <pc:sldMk cId="240713872" sldId="262"/>
            <ac:inkMk id="30" creationId="{9FB36735-EDEC-B262-0AD0-C148D12B63FE}"/>
          </ac:inkMkLst>
        </pc:inkChg>
        <pc:inkChg chg="add del">
          <ac:chgData name="Michael Kuniega" userId="999f7fd1-0dc3-4cba-81fd-6a42a8d75a98" providerId="ADAL" clId="{D70860D2-E5E5-4FCE-8443-06926C9B270F}" dt="2023-01-02T01:24:14.694" v="437"/>
          <ac:inkMkLst>
            <pc:docMk/>
            <pc:sldMk cId="240713872" sldId="262"/>
            <ac:inkMk id="31" creationId="{13FBB3C0-AB18-75E6-4BB1-F674A488388C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32" creationId="{2FB4B6BE-41FE-045F-7918-BD71AFEF42C9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33" creationId="{5093A087-94A3-9D96-5EE4-7D0D0089C0A2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34" creationId="{56BDDF67-6913-2CFB-20A1-9F1319D420E9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35" creationId="{48095846-3FD5-B111-5AC4-49F989A30385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36" creationId="{A25C05ED-2062-89F0-A138-494E39529D2A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37" creationId="{96127C06-12AC-2BC3-DBE1-B8E442A62CC1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38" creationId="{EA3C951D-B373-8A92-E5A2-523BE9EFDF64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39" creationId="{522DFBC8-D0A1-E218-9C7E-0F836FDB4C2D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42" creationId="{07CD4A98-57E6-CCC8-D603-94F7FC62D472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43" creationId="{1C4415E3-1602-D6BE-C106-357329F493F3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44" creationId="{39F8C5DE-6104-7928-CFDA-11F8929EAA36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45" creationId="{FB462A6A-8215-7B5B-F9CF-5A03D06B3BEC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46" creationId="{E4144D5E-5AA3-D877-06AD-B13352F83374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47" creationId="{D83049EA-E369-E882-3F33-7227816A0E29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48" creationId="{5FEB23F1-6840-7719-A32D-48687738633D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49" creationId="{03F06133-4174-1449-86E8-562CD3F5FB24}"/>
          </ac:inkMkLst>
        </pc:inkChg>
        <pc:inkChg chg="add del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50" creationId="{96D60E5E-25F4-23B7-7AF1-A75254CE8915}"/>
          </ac:inkMkLst>
        </pc:inkChg>
        <pc:inkChg chg="add del mod">
          <ac:chgData name="Michael Kuniega" userId="999f7fd1-0dc3-4cba-81fd-6a42a8d75a98" providerId="ADAL" clId="{D70860D2-E5E5-4FCE-8443-06926C9B270F}" dt="2023-01-02T01:24:15.522" v="438"/>
          <ac:inkMkLst>
            <pc:docMk/>
            <pc:sldMk cId="240713872" sldId="262"/>
            <ac:inkMk id="51" creationId="{10636B9B-147E-46A0-1026-89969224FDED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53" creationId="{854F86FD-E774-E1CF-85D2-ABFCE224B92C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54" creationId="{B8B6C004-857B-4CBE-DA3C-DE2624D6E4C4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55" creationId="{0E28A0E3-D3AD-5430-DBFE-7D981219A926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56" creationId="{BB706957-97A6-08AB-1BE3-41EDF9BFD4CD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57" creationId="{D41D2E8D-EE95-DFFE-9748-C579EE1010C0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58" creationId="{3A4C251D-B145-6AC9-53ED-6D1803962DF9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59" creationId="{668F999B-FAA6-39DF-954F-9828AF07569E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60" creationId="{57AC35F9-28E4-CEB4-2DEC-6B33BDFB33D6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61" creationId="{130C4589-4465-E8D7-9CE6-0FDEF1F63E56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62" creationId="{07537160-F0EE-B5FC-602C-653F057B886B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63" creationId="{07B66358-2F71-555A-D5DB-880C56F10BE7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64" creationId="{ADBEA882-42BA-A813-F6A8-DDA8BE2C65F4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65" creationId="{95A6F7EE-C409-5BD4-46A9-9FD77CD4D9DB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66" creationId="{537A9BD1-823D-92EC-EA2D-520A849A5C30}"/>
          </ac:inkMkLst>
        </pc:inkChg>
        <pc:inkChg chg="add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67" creationId="{562EC3EC-D643-9281-697E-7A82B3A1742B}"/>
          </ac:inkMkLst>
        </pc:inkChg>
        <pc:inkChg chg="add del mod">
          <ac:chgData name="Michael Kuniega" userId="999f7fd1-0dc3-4cba-81fd-6a42a8d75a98" providerId="ADAL" clId="{D70860D2-E5E5-4FCE-8443-06926C9B270F}" dt="2023-01-02T01:24:17.164" v="439"/>
          <ac:inkMkLst>
            <pc:docMk/>
            <pc:sldMk cId="240713872" sldId="262"/>
            <ac:inkMk id="68" creationId="{7F4B4459-06F5-3A6C-DE4F-5B1B5F375F8D}"/>
          </ac:inkMkLst>
        </pc:inkChg>
        <pc:inkChg chg="add del">
          <ac:chgData name="Michael Kuniega" userId="999f7fd1-0dc3-4cba-81fd-6a42a8d75a98" providerId="ADAL" clId="{D70860D2-E5E5-4FCE-8443-06926C9B270F}" dt="2023-01-02T01:25:26.661" v="460"/>
          <ac:inkMkLst>
            <pc:docMk/>
            <pc:sldMk cId="240713872" sldId="262"/>
            <ac:inkMk id="70" creationId="{BC845079-9F78-3511-51E5-B1201574E8A7}"/>
          </ac:inkMkLst>
        </pc:inkChg>
        <pc:inkChg chg="add del">
          <ac:chgData name="Michael Kuniega" userId="999f7fd1-0dc3-4cba-81fd-6a42a8d75a98" providerId="ADAL" clId="{D70860D2-E5E5-4FCE-8443-06926C9B270F}" dt="2023-01-02T01:25:26.663" v="462"/>
          <ac:inkMkLst>
            <pc:docMk/>
            <pc:sldMk cId="240713872" sldId="262"/>
            <ac:inkMk id="71" creationId="{FC11A855-205B-3CCC-3F8B-F8CEEE04C83C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72" creationId="{396AAF01-9AEB-575E-7DD7-1DB9A054300A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73" creationId="{07070481-AA32-94A7-0CC7-C5EF6030F0EB}"/>
          </ac:inkMkLst>
        </pc:inkChg>
        <pc:inkChg chg="add del mod">
          <ac:chgData name="Michael Kuniega" userId="999f7fd1-0dc3-4cba-81fd-6a42a8d75a98" providerId="ADAL" clId="{D70860D2-E5E5-4FCE-8443-06926C9B270F}" dt="2023-01-02T01:25:15.786" v="453"/>
          <ac:inkMkLst>
            <pc:docMk/>
            <pc:sldMk cId="240713872" sldId="262"/>
            <ac:inkMk id="75" creationId="{8E3E7D26-8CA3-8B6A-5511-E53E314C906E}"/>
          </ac:inkMkLst>
        </pc:inkChg>
        <pc:inkChg chg="add del mod">
          <ac:chgData name="Michael Kuniega" userId="999f7fd1-0dc3-4cba-81fd-6a42a8d75a98" providerId="ADAL" clId="{D70860D2-E5E5-4FCE-8443-06926C9B270F}" dt="2023-01-02T01:25:15.787" v="454"/>
          <ac:inkMkLst>
            <pc:docMk/>
            <pc:sldMk cId="240713872" sldId="262"/>
            <ac:inkMk id="76" creationId="{DE3DCD9B-4DF9-57A8-2AA3-3465791913BC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77" creationId="{B0C07655-7AD0-E570-7805-DE2ACF6683F6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79" creationId="{3AAA65DF-7E32-8E2E-5673-044B6AA61669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80" creationId="{B6A1899D-3170-35D1-5092-3FEDE103268A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81" creationId="{09CE0214-DB29-9077-70E7-D7BA8318D0B0}"/>
          </ac:inkMkLst>
        </pc:inkChg>
        <pc:inkChg chg="add del">
          <ac:chgData name="Michael Kuniega" userId="999f7fd1-0dc3-4cba-81fd-6a42a8d75a98" providerId="ADAL" clId="{D70860D2-E5E5-4FCE-8443-06926C9B270F}" dt="2023-01-02T01:25:15.787" v="455"/>
          <ac:inkMkLst>
            <pc:docMk/>
            <pc:sldMk cId="240713872" sldId="262"/>
            <ac:inkMk id="83" creationId="{B2497A18-DFBC-C90F-7A62-7F450F8ED2CE}"/>
          </ac:inkMkLst>
        </pc:inkChg>
        <pc:inkChg chg="add del mod">
          <ac:chgData name="Michael Kuniega" userId="999f7fd1-0dc3-4cba-81fd-6a42a8d75a98" providerId="ADAL" clId="{D70860D2-E5E5-4FCE-8443-06926C9B270F}" dt="2023-01-02T01:23:34.865" v="432"/>
          <ac:inkMkLst>
            <pc:docMk/>
            <pc:sldMk cId="240713872" sldId="262"/>
            <ac:inkMk id="84" creationId="{A2D6D552-DD88-A18A-F7C3-DA8C9F9F0B76}"/>
          </ac:inkMkLst>
        </pc:inkChg>
        <pc:inkChg chg="add del mod">
          <ac:chgData name="Michael Kuniega" userId="999f7fd1-0dc3-4cba-81fd-6a42a8d75a98" providerId="ADAL" clId="{D70860D2-E5E5-4FCE-8443-06926C9B270F}" dt="2023-01-02T01:23:34.863" v="431"/>
          <ac:inkMkLst>
            <pc:docMk/>
            <pc:sldMk cId="240713872" sldId="262"/>
            <ac:inkMk id="85" creationId="{BB3F456A-B106-B6EE-BD5B-D7677DBD7D75}"/>
          </ac:inkMkLst>
        </pc:inkChg>
        <pc:inkChg chg="add del mod">
          <ac:chgData name="Michael Kuniega" userId="999f7fd1-0dc3-4cba-81fd-6a42a8d75a98" providerId="ADAL" clId="{D70860D2-E5E5-4FCE-8443-06926C9B270F}" dt="2023-01-02T01:23:34.861" v="430"/>
          <ac:inkMkLst>
            <pc:docMk/>
            <pc:sldMk cId="240713872" sldId="262"/>
            <ac:inkMk id="86" creationId="{207A731B-730C-9FF0-8156-46FC3FF84F10}"/>
          </ac:inkMkLst>
        </pc:inkChg>
        <pc:inkChg chg="add del mod">
          <ac:chgData name="Michael Kuniega" userId="999f7fd1-0dc3-4cba-81fd-6a42a8d75a98" providerId="ADAL" clId="{D70860D2-E5E5-4FCE-8443-06926C9B270F}" dt="2023-01-02T01:23:34.867" v="433"/>
          <ac:inkMkLst>
            <pc:docMk/>
            <pc:sldMk cId="240713872" sldId="262"/>
            <ac:inkMk id="87" creationId="{EF3316B7-D102-75D2-05CF-0A2CEB6FEDCF}"/>
          </ac:inkMkLst>
        </pc:inkChg>
        <pc:inkChg chg="add del mod">
          <ac:chgData name="Michael Kuniega" userId="999f7fd1-0dc3-4cba-81fd-6a42a8d75a98" providerId="ADAL" clId="{D70860D2-E5E5-4FCE-8443-06926C9B270F}" dt="2023-01-02T01:23:34.869" v="434"/>
          <ac:inkMkLst>
            <pc:docMk/>
            <pc:sldMk cId="240713872" sldId="262"/>
            <ac:inkMk id="88" creationId="{0CB45B8B-0055-AE10-65E3-270158774E6D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90" creationId="{1461F368-154D-521C-17B2-C5D5206B6A6A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91" creationId="{B3C3914D-4F78-D869-67F0-B9B89676FD1B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92" creationId="{EDD146E0-9280-4836-1CC4-58E6D6DF7E2F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93" creationId="{5D44773C-8855-428B-0365-AF690B0E8660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94" creationId="{49F7FA6E-DC4F-16EC-7936-E194C8EBB84F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95" creationId="{31AF0A36-4F4A-9EEB-408D-BC493AD8F431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96" creationId="{774261AA-7E58-A651-AAF6-BE39849F00AF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98" creationId="{46504972-838D-FEE1-3597-FB2CE9957C4F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99" creationId="{0D7FD523-7703-BAFA-01D6-6DF98FF33C1C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00" creationId="{62DF22BA-D0A8-2E11-23C9-64C791ED40A1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01" creationId="{01E664B4-112B-E80C-F0C5-9847BDE04B2F}"/>
          </ac:inkMkLst>
        </pc:inkChg>
        <pc:inkChg chg="add del">
          <ac:chgData name="Michael Kuniega" userId="999f7fd1-0dc3-4cba-81fd-6a42a8d75a98" providerId="ADAL" clId="{D70860D2-E5E5-4FCE-8443-06926C9B270F}" dt="2023-01-02T01:23:08.813" v="402"/>
          <ac:inkMkLst>
            <pc:docMk/>
            <pc:sldMk cId="240713872" sldId="262"/>
            <ac:inkMk id="103" creationId="{646DE9E0-C270-1BB4-34BF-B3EC91D0FDFA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04" creationId="{CAE97947-0508-F6F0-E6D7-58E3BD0091F6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05" creationId="{FCEC4D38-9E40-E67E-AA1B-5512EB5B73AA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06" creationId="{089A13EC-681E-5EF9-5375-A323577463BC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08" creationId="{C3B81537-3D0B-CFD3-8B10-D0A7FA6FA671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09" creationId="{921914C5-F9E4-82CD-5857-53F2474E9B3D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10" creationId="{AE489AE2-E023-9CE9-0BE3-675854F6C3CC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11" creationId="{90FFEE4C-D7E6-F641-9431-52B8109F2C02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12" creationId="{B29D577C-E57F-18D9-6CDA-46C0D7B55AE6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13" creationId="{FB0F9AAC-935C-01BC-6D49-4043D5320668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14" creationId="{1AFBC182-9B93-8CF3-3CA1-7B218AF57281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16" creationId="{CE1B5714-5073-6CDF-D5BB-86F692D720F0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17" creationId="{0ADA8DE9-CB1B-BFED-BA85-315CB56B3609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18" creationId="{C026D967-F3FD-8E7C-A222-D871949440B2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19" creationId="{835F5B59-A7B5-8F93-081C-E76ACCBCCC22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20" creationId="{349007D2-256F-7EBC-490C-6EB76FA75F52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21" creationId="{4908805C-57B4-60D1-C4B8-00D54F7FDCD7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22" creationId="{B6B20ED6-ECEF-B05F-FCFE-7231ACFCB9D1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23" creationId="{C862B909-211E-087F-90D6-33CE5CA68532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24" creationId="{8A21F8FD-3761-4E52-2F74-AA053D0A64A3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25" creationId="{3E7A5BA7-0446-8170-CBB2-286338E78BAA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26" creationId="{8B3CE3C4-5C24-FC15-952A-DEE7C59C5F4E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27" creationId="{17A1ADC9-F574-FAEF-978E-DB424DA25851}"/>
          </ac:inkMkLst>
        </pc:inkChg>
        <pc:inkChg chg="add del mod">
          <ac:chgData name="Michael Kuniega" userId="999f7fd1-0dc3-4cba-81fd-6a42a8d75a98" providerId="ADAL" clId="{D70860D2-E5E5-4FCE-8443-06926C9B270F}" dt="2023-01-02T01:25:18.685" v="456"/>
          <ac:inkMkLst>
            <pc:docMk/>
            <pc:sldMk cId="240713872" sldId="262"/>
            <ac:inkMk id="128" creationId="{789AF4DF-6A88-3777-C56C-D06B69968217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29" creationId="{8149B6A6-5662-032D-F6DB-1C0E91069E64}"/>
          </ac:inkMkLst>
        </pc:inkChg>
        <pc:inkChg chg="add mod">
          <ac:chgData name="Michael Kuniega" userId="999f7fd1-0dc3-4cba-81fd-6a42a8d75a98" providerId="ADAL" clId="{D70860D2-E5E5-4FCE-8443-06926C9B270F}" dt="2023-01-02T01:24:31.161" v="441"/>
          <ac:inkMkLst>
            <pc:docMk/>
            <pc:sldMk cId="240713872" sldId="262"/>
            <ac:inkMk id="131" creationId="{DF462848-742A-4720-AE6C-623C7C9890D1}"/>
          </ac:inkMkLst>
        </pc:inkChg>
        <pc:inkChg chg="add">
          <ac:chgData name="Michael Kuniega" userId="999f7fd1-0dc3-4cba-81fd-6a42a8d75a98" providerId="ADAL" clId="{D70860D2-E5E5-4FCE-8443-06926C9B270F}" dt="2023-01-02T01:24:44.393" v="442" actId="9405"/>
          <ac:inkMkLst>
            <pc:docMk/>
            <pc:sldMk cId="240713872" sldId="262"/>
            <ac:inkMk id="133" creationId="{57CC6CC4-76D8-7277-98EC-58E36430DAEC}"/>
          </ac:inkMkLst>
        </pc:inkChg>
        <pc:inkChg chg="add">
          <ac:chgData name="Michael Kuniega" userId="999f7fd1-0dc3-4cba-81fd-6a42a8d75a98" providerId="ADAL" clId="{D70860D2-E5E5-4FCE-8443-06926C9B270F}" dt="2023-01-02T01:24:55.422" v="443" actId="9405"/>
          <ac:inkMkLst>
            <pc:docMk/>
            <pc:sldMk cId="240713872" sldId="262"/>
            <ac:inkMk id="134" creationId="{72BBBF5C-89E0-E183-BEB2-F798FEDA281C}"/>
          </ac:inkMkLst>
        </pc:inkChg>
        <pc:inkChg chg="add">
          <ac:chgData name="Michael Kuniega" userId="999f7fd1-0dc3-4cba-81fd-6a42a8d75a98" providerId="ADAL" clId="{D70860D2-E5E5-4FCE-8443-06926C9B270F}" dt="2023-01-02T01:25:02.605" v="444" actId="9405"/>
          <ac:inkMkLst>
            <pc:docMk/>
            <pc:sldMk cId="240713872" sldId="262"/>
            <ac:inkMk id="135" creationId="{E804BCA2-AC45-514E-E9C7-D4C811B3C0FD}"/>
          </ac:inkMkLst>
        </pc:inkChg>
        <pc:inkChg chg="add mod">
          <ac:chgData name="Michael Kuniega" userId="999f7fd1-0dc3-4cba-81fd-6a42a8d75a98" providerId="ADAL" clId="{D70860D2-E5E5-4FCE-8443-06926C9B270F}" dt="2023-01-02T01:25:08.813" v="452"/>
          <ac:inkMkLst>
            <pc:docMk/>
            <pc:sldMk cId="240713872" sldId="262"/>
            <ac:inkMk id="136" creationId="{5880FB1F-D449-BA72-9700-F1D1F56529FE}"/>
          </ac:inkMkLst>
        </pc:inkChg>
        <pc:inkChg chg="add mod">
          <ac:chgData name="Michael Kuniega" userId="999f7fd1-0dc3-4cba-81fd-6a42a8d75a98" providerId="ADAL" clId="{D70860D2-E5E5-4FCE-8443-06926C9B270F}" dt="2023-01-02T01:25:08.813" v="452"/>
          <ac:inkMkLst>
            <pc:docMk/>
            <pc:sldMk cId="240713872" sldId="262"/>
            <ac:inkMk id="137" creationId="{46999E8C-0DEA-BDC5-2713-6B2211797053}"/>
          </ac:inkMkLst>
        </pc:inkChg>
        <pc:inkChg chg="add mod">
          <ac:chgData name="Michael Kuniega" userId="999f7fd1-0dc3-4cba-81fd-6a42a8d75a98" providerId="ADAL" clId="{D70860D2-E5E5-4FCE-8443-06926C9B270F}" dt="2023-01-02T01:25:08.813" v="452"/>
          <ac:inkMkLst>
            <pc:docMk/>
            <pc:sldMk cId="240713872" sldId="262"/>
            <ac:inkMk id="138" creationId="{709670BD-A94B-873D-B1F3-1725F67515B3}"/>
          </ac:inkMkLst>
        </pc:inkChg>
        <pc:inkChg chg="add mod">
          <ac:chgData name="Michael Kuniega" userId="999f7fd1-0dc3-4cba-81fd-6a42a8d75a98" providerId="ADAL" clId="{D70860D2-E5E5-4FCE-8443-06926C9B270F}" dt="2023-01-02T01:25:08.813" v="452"/>
          <ac:inkMkLst>
            <pc:docMk/>
            <pc:sldMk cId="240713872" sldId="262"/>
            <ac:inkMk id="139" creationId="{A30DED96-4983-EA79-CC6F-DCE840B2832C}"/>
          </ac:inkMkLst>
        </pc:inkChg>
        <pc:inkChg chg="add mod">
          <ac:chgData name="Michael Kuniega" userId="999f7fd1-0dc3-4cba-81fd-6a42a8d75a98" providerId="ADAL" clId="{D70860D2-E5E5-4FCE-8443-06926C9B270F}" dt="2023-01-02T01:25:08.813" v="452"/>
          <ac:inkMkLst>
            <pc:docMk/>
            <pc:sldMk cId="240713872" sldId="262"/>
            <ac:inkMk id="140" creationId="{5ED0F3F4-F7F6-D2D1-4CE6-BB272E6F4F3B}"/>
          </ac:inkMkLst>
        </pc:inkChg>
        <pc:inkChg chg="add mod">
          <ac:chgData name="Michael Kuniega" userId="999f7fd1-0dc3-4cba-81fd-6a42a8d75a98" providerId="ADAL" clId="{D70860D2-E5E5-4FCE-8443-06926C9B270F}" dt="2023-01-02T01:25:08.813" v="452"/>
          <ac:inkMkLst>
            <pc:docMk/>
            <pc:sldMk cId="240713872" sldId="262"/>
            <ac:inkMk id="141" creationId="{83B30F38-EDD2-2201-7159-343D2EAA1D32}"/>
          </ac:inkMkLst>
        </pc:inkChg>
        <pc:inkChg chg="add mod">
          <ac:chgData name="Michael Kuniega" userId="999f7fd1-0dc3-4cba-81fd-6a42a8d75a98" providerId="ADAL" clId="{D70860D2-E5E5-4FCE-8443-06926C9B270F}" dt="2023-01-02T01:25:08.813" v="452"/>
          <ac:inkMkLst>
            <pc:docMk/>
            <pc:sldMk cId="240713872" sldId="262"/>
            <ac:inkMk id="142" creationId="{D95518AF-9095-402A-6006-A942C41D402C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44" creationId="{55A33EC2-7E64-4D33-568A-F53D33F547A8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45" creationId="{3BBA05E4-F261-CBA8-2148-EDF1E4FD8659}"/>
          </ac:inkMkLst>
        </pc:inkChg>
        <pc:inkChg chg="add">
          <ac:chgData name="Michael Kuniega" userId="999f7fd1-0dc3-4cba-81fd-6a42a8d75a98" providerId="ADAL" clId="{D70860D2-E5E5-4FCE-8443-06926C9B270F}" dt="2023-01-02T01:25:39.635" v="464" actId="9405"/>
          <ac:inkMkLst>
            <pc:docMk/>
            <pc:sldMk cId="240713872" sldId="262"/>
            <ac:inkMk id="147" creationId="{8239A110-3B6D-93F9-BD58-4E2EBA6D6582}"/>
          </ac:inkMkLst>
        </pc:inkChg>
        <pc:inkChg chg="add">
          <ac:chgData name="Michael Kuniega" userId="999f7fd1-0dc3-4cba-81fd-6a42a8d75a98" providerId="ADAL" clId="{D70860D2-E5E5-4FCE-8443-06926C9B270F}" dt="2023-01-02T01:25:48.676" v="465" actId="9405"/>
          <ac:inkMkLst>
            <pc:docMk/>
            <pc:sldMk cId="240713872" sldId="262"/>
            <ac:inkMk id="148" creationId="{C2E8C300-3656-3927-2447-2C5BD731AD3A}"/>
          </ac:inkMkLst>
        </pc:inkChg>
        <pc:inkChg chg="add">
          <ac:chgData name="Michael Kuniega" userId="999f7fd1-0dc3-4cba-81fd-6a42a8d75a98" providerId="ADAL" clId="{D70860D2-E5E5-4FCE-8443-06926C9B270F}" dt="2023-01-02T01:25:56.534" v="466" actId="9405"/>
          <ac:inkMkLst>
            <pc:docMk/>
            <pc:sldMk cId="240713872" sldId="262"/>
            <ac:inkMk id="149" creationId="{C77C9B66-F588-1681-40B2-4BBC37DF7287}"/>
          </ac:inkMkLst>
        </pc:inkChg>
        <pc:inkChg chg="add">
          <ac:chgData name="Michael Kuniega" userId="999f7fd1-0dc3-4cba-81fd-6a42a8d75a98" providerId="ADAL" clId="{D70860D2-E5E5-4FCE-8443-06926C9B270F}" dt="2023-01-02T01:26:00.699" v="467" actId="9405"/>
          <ac:inkMkLst>
            <pc:docMk/>
            <pc:sldMk cId="240713872" sldId="262"/>
            <ac:inkMk id="150" creationId="{A5997D7E-EE35-16B2-B3C1-9DBD27FA4A64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51" creationId="{0590B92D-BECB-A3E0-4B54-8197B5C36930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52" creationId="{DDA88BA0-75D6-FF43-6A21-9B3BDEF4A0FE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53" creationId="{B9823281-3A8B-BC24-02B5-62EC6A576F42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54" creationId="{68F7ED81-94EA-2374-EFE5-2EBBF5725364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55" creationId="{86EB0A3C-C71B-55AC-8C6E-E2CD4B850EC6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56" creationId="{538373F8-2A42-63E7-DAF0-5B3CFD59ABDB}"/>
          </ac:inkMkLst>
        </pc:inkChg>
        <pc:inkChg chg="add mod">
          <ac:chgData name="Michael Kuniega" userId="999f7fd1-0dc3-4cba-81fd-6a42a8d75a98" providerId="ADAL" clId="{D70860D2-E5E5-4FCE-8443-06926C9B270F}" dt="2023-01-02T01:26:13.209" v="475"/>
          <ac:inkMkLst>
            <pc:docMk/>
            <pc:sldMk cId="240713872" sldId="262"/>
            <ac:inkMk id="157" creationId="{5DF2E30C-5E2B-21A2-678E-019B7DCAE193}"/>
          </ac:inkMkLst>
        </pc:inkChg>
        <pc:inkChg chg="add mod">
          <ac:chgData name="Michael Kuniega" userId="999f7fd1-0dc3-4cba-81fd-6a42a8d75a98" providerId="ADAL" clId="{D70860D2-E5E5-4FCE-8443-06926C9B270F}" dt="2023-01-02T01:31:20.108" v="734"/>
          <ac:inkMkLst>
            <pc:docMk/>
            <pc:sldMk cId="240713872" sldId="262"/>
            <ac:inkMk id="159" creationId="{EE42785F-0714-FFA9-F7FB-A93FF93A5D71}"/>
          </ac:inkMkLst>
        </pc:inkChg>
        <pc:inkChg chg="add mod">
          <ac:chgData name="Michael Kuniega" userId="999f7fd1-0dc3-4cba-81fd-6a42a8d75a98" providerId="ADAL" clId="{D70860D2-E5E5-4FCE-8443-06926C9B270F}" dt="2023-01-02T01:31:20.108" v="734"/>
          <ac:inkMkLst>
            <pc:docMk/>
            <pc:sldMk cId="240713872" sldId="262"/>
            <ac:inkMk id="160" creationId="{0F16E17E-3F1B-56C0-E8DE-5B4AC05C2166}"/>
          </ac:inkMkLst>
        </pc:inkChg>
        <pc:inkChg chg="add mod">
          <ac:chgData name="Michael Kuniega" userId="999f7fd1-0dc3-4cba-81fd-6a42a8d75a98" providerId="ADAL" clId="{D70860D2-E5E5-4FCE-8443-06926C9B270F}" dt="2023-01-02T01:31:20.108" v="734"/>
          <ac:inkMkLst>
            <pc:docMk/>
            <pc:sldMk cId="240713872" sldId="262"/>
            <ac:inkMk id="161" creationId="{8EE0AC87-91EE-254E-22F4-B79E95E0BC01}"/>
          </ac:inkMkLst>
        </pc:inkChg>
        <pc:inkChg chg="add mod">
          <ac:chgData name="Michael Kuniega" userId="999f7fd1-0dc3-4cba-81fd-6a42a8d75a98" providerId="ADAL" clId="{D70860D2-E5E5-4FCE-8443-06926C9B270F}" dt="2023-01-02T01:31:20.108" v="734"/>
          <ac:inkMkLst>
            <pc:docMk/>
            <pc:sldMk cId="240713872" sldId="262"/>
            <ac:inkMk id="162" creationId="{5F216412-629E-0C3F-9E3E-4E992319DB4E}"/>
          </ac:inkMkLst>
        </pc:inkChg>
        <pc:inkChg chg="add mod">
          <ac:chgData name="Michael Kuniega" userId="999f7fd1-0dc3-4cba-81fd-6a42a8d75a98" providerId="ADAL" clId="{D70860D2-E5E5-4FCE-8443-06926C9B270F}" dt="2023-01-02T01:31:20.108" v="734"/>
          <ac:inkMkLst>
            <pc:docMk/>
            <pc:sldMk cId="240713872" sldId="262"/>
            <ac:inkMk id="163" creationId="{D0710D40-90F5-380B-0EE8-7D4716A385EF}"/>
          </ac:inkMkLst>
        </pc:inkChg>
        <pc:inkChg chg="add mod">
          <ac:chgData name="Michael Kuniega" userId="999f7fd1-0dc3-4cba-81fd-6a42a8d75a98" providerId="ADAL" clId="{D70860D2-E5E5-4FCE-8443-06926C9B270F}" dt="2023-01-02T01:31:20.108" v="734"/>
          <ac:inkMkLst>
            <pc:docMk/>
            <pc:sldMk cId="240713872" sldId="262"/>
            <ac:inkMk id="164" creationId="{DA8E6F26-FBA8-78AF-617C-5C9D6F084E0F}"/>
          </ac:inkMkLst>
        </pc:inkChg>
        <pc:inkChg chg="add mod">
          <ac:chgData name="Michael Kuniega" userId="999f7fd1-0dc3-4cba-81fd-6a42a8d75a98" providerId="ADAL" clId="{D70860D2-E5E5-4FCE-8443-06926C9B270F}" dt="2023-01-02T01:31:20.108" v="734"/>
          <ac:inkMkLst>
            <pc:docMk/>
            <pc:sldMk cId="240713872" sldId="262"/>
            <ac:inkMk id="165" creationId="{FFB822E7-DD9C-66BB-531D-9A0D622BDC7B}"/>
          </ac:inkMkLst>
        </pc:inkChg>
        <pc:inkChg chg="add mod">
          <ac:chgData name="Michael Kuniega" userId="999f7fd1-0dc3-4cba-81fd-6a42a8d75a98" providerId="ADAL" clId="{D70860D2-E5E5-4FCE-8443-06926C9B270F}" dt="2023-01-02T01:31:20.108" v="734"/>
          <ac:inkMkLst>
            <pc:docMk/>
            <pc:sldMk cId="240713872" sldId="262"/>
            <ac:inkMk id="166" creationId="{87148E33-D73E-8A66-D2DD-F4784373306F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28:04.158" v="598"/>
        <pc:sldMkLst>
          <pc:docMk/>
          <pc:sldMk cId="1097585884" sldId="263"/>
        </pc:sldMkLst>
        <pc:grpChg chg="del mod">
          <ac:chgData name="Michael Kuniega" userId="999f7fd1-0dc3-4cba-81fd-6a42a8d75a98" providerId="ADAL" clId="{D70860D2-E5E5-4FCE-8443-06926C9B270F}" dt="2023-01-02T01:26:39.648" v="495"/>
          <ac:grpSpMkLst>
            <pc:docMk/>
            <pc:sldMk cId="1097585884" sldId="263"/>
            <ac:grpSpMk id="22" creationId="{DB6D4C90-F402-8BC3-7FFD-769924403A1B}"/>
          </ac:grpSpMkLst>
        </pc:grpChg>
        <pc:grpChg chg="del mod">
          <ac:chgData name="Michael Kuniega" userId="999f7fd1-0dc3-4cba-81fd-6a42a8d75a98" providerId="ADAL" clId="{D70860D2-E5E5-4FCE-8443-06926C9B270F}" dt="2023-01-02T01:26:48.070" v="513"/>
          <ac:grpSpMkLst>
            <pc:docMk/>
            <pc:sldMk cId="1097585884" sldId="263"/>
            <ac:grpSpMk id="24" creationId="{E81D0934-69D1-4668-A5EE-616A19BD6E54}"/>
          </ac:grpSpMkLst>
        </pc:grpChg>
        <pc:grpChg chg="del mod">
          <ac:chgData name="Michael Kuniega" userId="999f7fd1-0dc3-4cba-81fd-6a42a8d75a98" providerId="ADAL" clId="{D70860D2-E5E5-4FCE-8443-06926C9B270F}" dt="2023-01-02T01:26:48.070" v="513"/>
          <ac:grpSpMkLst>
            <pc:docMk/>
            <pc:sldMk cId="1097585884" sldId="263"/>
            <ac:grpSpMk id="29" creationId="{1442844F-BF2F-282E-F112-9C25CD843ABD}"/>
          </ac:grpSpMkLst>
        </pc:grpChg>
        <pc:grpChg chg="del mod">
          <ac:chgData name="Michael Kuniega" userId="999f7fd1-0dc3-4cba-81fd-6a42a8d75a98" providerId="ADAL" clId="{D70860D2-E5E5-4FCE-8443-06926C9B270F}" dt="2023-01-02T01:26:57.964" v="533"/>
          <ac:grpSpMkLst>
            <pc:docMk/>
            <pc:sldMk cId="1097585884" sldId="263"/>
            <ac:grpSpMk id="42" creationId="{85A6F8C9-0F72-00AA-917B-34F3D4007B54}"/>
          </ac:grpSpMkLst>
        </pc:grpChg>
        <pc:grpChg chg="mod">
          <ac:chgData name="Michael Kuniega" userId="999f7fd1-0dc3-4cba-81fd-6a42a8d75a98" providerId="ADAL" clId="{D70860D2-E5E5-4FCE-8443-06926C9B270F}" dt="2023-01-02T01:26:57.964" v="533"/>
          <ac:grpSpMkLst>
            <pc:docMk/>
            <pc:sldMk cId="1097585884" sldId="263"/>
            <ac:grpSpMk id="62" creationId="{4462A2E8-C4EF-4331-1F43-5FB2F4BA9EA7}"/>
          </ac:grpSpMkLst>
        </pc:grpChg>
        <pc:grpChg chg="mod">
          <ac:chgData name="Michael Kuniega" userId="999f7fd1-0dc3-4cba-81fd-6a42a8d75a98" providerId="ADAL" clId="{D70860D2-E5E5-4FCE-8443-06926C9B270F}" dt="2023-01-02T01:26:57.964" v="533"/>
          <ac:grpSpMkLst>
            <pc:docMk/>
            <pc:sldMk cId="1097585884" sldId="263"/>
            <ac:grpSpMk id="63" creationId="{568D0623-AC30-ECE7-0E1B-81266C73AB50}"/>
          </ac:grpSpMkLst>
        </pc:grpChg>
        <pc:grpChg chg="mod">
          <ac:chgData name="Michael Kuniega" userId="999f7fd1-0dc3-4cba-81fd-6a42a8d75a98" providerId="ADAL" clId="{D70860D2-E5E5-4FCE-8443-06926C9B270F}" dt="2023-01-02T01:27:34.206" v="548"/>
          <ac:grpSpMkLst>
            <pc:docMk/>
            <pc:sldMk cId="1097585884" sldId="263"/>
            <ac:grpSpMk id="78" creationId="{CE907760-12DE-5DB5-2E31-6E17B4E36E4D}"/>
          </ac:grpSpMkLst>
        </pc:grpChg>
        <pc:grpChg chg="del mod">
          <ac:chgData name="Michael Kuniega" userId="999f7fd1-0dc3-4cba-81fd-6a42a8d75a98" providerId="ADAL" clId="{D70860D2-E5E5-4FCE-8443-06926C9B270F}" dt="2023-01-02T01:27:44.037" v="566"/>
          <ac:grpSpMkLst>
            <pc:docMk/>
            <pc:sldMk cId="1097585884" sldId="263"/>
            <ac:grpSpMk id="94" creationId="{18980EFC-05E0-B8EB-DBA5-57D1B0B18C91}"/>
          </ac:grpSpMkLst>
        </pc:grpChg>
        <pc:grpChg chg="del mod">
          <ac:chgData name="Michael Kuniega" userId="999f7fd1-0dc3-4cba-81fd-6a42a8d75a98" providerId="ADAL" clId="{D70860D2-E5E5-4FCE-8443-06926C9B270F}" dt="2023-01-02T01:27:52.713" v="577"/>
          <ac:grpSpMkLst>
            <pc:docMk/>
            <pc:sldMk cId="1097585884" sldId="263"/>
            <ac:grpSpMk id="96" creationId="{ED40885B-1A3E-78C6-DAE7-22367F2B4BDF}"/>
          </ac:grpSpMkLst>
        </pc:grpChg>
        <pc:grpChg chg="del mod">
          <ac:chgData name="Michael Kuniega" userId="999f7fd1-0dc3-4cba-81fd-6a42a8d75a98" providerId="ADAL" clId="{D70860D2-E5E5-4FCE-8443-06926C9B270F}" dt="2023-01-02T01:28:04.158" v="598"/>
          <ac:grpSpMkLst>
            <pc:docMk/>
            <pc:sldMk cId="1097585884" sldId="263"/>
            <ac:grpSpMk id="107" creationId="{2E588355-EAE0-8C8A-CF45-B4CC750B0D7E}"/>
          </ac:grpSpMkLst>
        </pc:grpChg>
        <pc:grpChg chg="del mod">
          <ac:chgData name="Michael Kuniega" userId="999f7fd1-0dc3-4cba-81fd-6a42a8d75a98" providerId="ADAL" clId="{D70860D2-E5E5-4FCE-8443-06926C9B270F}" dt="2023-01-02T01:28:04.158" v="598"/>
          <ac:grpSpMkLst>
            <pc:docMk/>
            <pc:sldMk cId="1097585884" sldId="263"/>
            <ac:grpSpMk id="108" creationId="{32FA157F-AB9C-EAAC-7FAD-CE3C8F92506F}"/>
          </ac:grpSpMkLst>
        </pc:grpChg>
        <pc:grpChg chg="del mod">
          <ac:chgData name="Michael Kuniega" userId="999f7fd1-0dc3-4cba-81fd-6a42a8d75a98" providerId="ADAL" clId="{D70860D2-E5E5-4FCE-8443-06926C9B270F}" dt="2023-01-02T01:28:04.158" v="598"/>
          <ac:grpSpMkLst>
            <pc:docMk/>
            <pc:sldMk cId="1097585884" sldId="263"/>
            <ac:grpSpMk id="116" creationId="{1638388F-5417-A3FD-4925-1B152B500A11}"/>
          </ac:grpSpMkLst>
        </pc:grpChg>
        <pc:grpChg chg="mod">
          <ac:chgData name="Michael Kuniega" userId="999f7fd1-0dc3-4cba-81fd-6a42a8d75a98" providerId="ADAL" clId="{D70860D2-E5E5-4FCE-8443-06926C9B270F}" dt="2023-01-02T01:28:04.158" v="598"/>
          <ac:grpSpMkLst>
            <pc:docMk/>
            <pc:sldMk cId="1097585884" sldId="263"/>
            <ac:grpSpMk id="129" creationId="{DF4A52C6-C7E8-1A78-4503-6D66B64513E7}"/>
          </ac:grpSpMkLst>
        </pc:grp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4" creationId="{A8A3C539-284D-7A14-B479-0636A998FB04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6" creationId="{F7DEB23E-2962-803B-2795-804DC98AA403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7" creationId="{2A80DCCB-901A-7723-AB61-96751D8FFA1C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8" creationId="{D540E45E-B685-789C-1DCD-8E8120BA53DF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9" creationId="{69A88DED-14CA-9ADD-9E7B-3CCAB754A333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10" creationId="{FDD3A3CE-9DFD-41FD-C7C4-C5B5C43FEE84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11" creationId="{649E3EE8-166C-6B23-76F0-137E54C1CB2F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12" creationId="{1473F74B-72A4-FEB5-9988-C9F1AC2C7350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13" creationId="{D0225A7A-038A-DF45-ABE4-404E97A4CD12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14" creationId="{C8029AB6-B65D-7ABD-288C-16AAFA843FE3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15" creationId="{E276154A-3365-A28E-005F-6676E4659769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16" creationId="{367B8BE0-F5B6-C205-216E-B44F234D7718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17" creationId="{E752B1C8-4553-593D-B452-37FAC5E83F14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18" creationId="{92A2531A-8AAD-E7A9-6FDB-2E9FBBACCCBE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19" creationId="{D30F903E-DECE-857F-2721-52C758D86D82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20" creationId="{E8FBB853-8151-F3C1-64B9-19BDD96AB880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21" creationId="{59D713CD-F627-B078-F50E-8263A096EAAA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23" creationId="{EF202DBB-4652-B7C4-98BD-1E057E26959A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25" creationId="{03A4F215-1F89-88F9-24BA-31A11FC7233A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26" creationId="{F5AC1DAC-0D13-AC0C-5B22-6D76E334F7A3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27" creationId="{36067A89-F3B5-5A0C-78DC-FF3DB0FCE838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28" creationId="{3D95D303-B454-38AD-CDD9-203C909F427F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30" creationId="{7599FAD9-9A79-7589-6014-015D3B07B171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31" creationId="{099B1667-2676-1D93-5951-BB41E6FE1750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32" creationId="{BF659D19-327B-D5F4-DD51-FBE48CA5F5AC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33" creationId="{035AC564-C59C-DC27-A3C4-1B38ADCDA6CD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34" creationId="{BF4FB26E-2467-8D2C-9AD7-F6D0676712AC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35" creationId="{C5BA072E-5065-2A68-CF86-58DD37DE38F4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36" creationId="{283A0E32-88E9-12FF-4577-E451A86361D2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37" creationId="{C9E1161E-A82E-693F-34D0-185447554E90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38" creationId="{F945E51C-B4CF-D474-9409-96D979636627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39" creationId="{7C743AFB-45F3-FCA1-B09B-3FC57E99E3EE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40" creationId="{E22D0C28-0815-FF70-02EC-F0327289CD50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41" creationId="{B5175554-E948-991A-6F71-03AEF750D947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43" creationId="{45B0F612-8B71-ADDE-BCFA-2CF9B0E864B2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44" creationId="{3A14967F-1EA7-9406-4D9C-B41B6DE69A90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45" creationId="{805D2C64-21EA-5F06-7544-0CE0938D932B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46" creationId="{AA4597A1-6A9C-DF2E-22DF-04F7F2E0EF3A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47" creationId="{47A69074-8CD1-224F-179F-2E3D84B0A4E7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48" creationId="{37ABE481-C2CF-A454-911E-AE13B704E624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49" creationId="{195FC058-5780-89FD-677C-58A91C0258F0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50" creationId="{8EAEC7B9-FEA8-F70F-99AC-C0BBC07A9C01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51" creationId="{484D592E-D110-4327-A3EF-9BDE3787FCE0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52" creationId="{9DC16D70-6D65-C71C-2D31-B8C459F7B2A3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53" creationId="{4508235C-23D4-99E2-53B2-A455827861D7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54" creationId="{74963061-56EC-2991-7F29-B9FCCF0B34B5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55" creationId="{722C9E03-6D19-C764-9C77-0349F742F944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56" creationId="{DF1D6930-A564-2217-1BA0-C5270CF46A95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57" creationId="{8DB45BED-8D7F-99D7-089F-CA8C90F79C90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58" creationId="{0FA17E3A-C367-F7BB-1151-F0D0D2D5D56B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59" creationId="{4FC855A0-00C1-8C47-496E-2D74B9DD7787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60" creationId="{CCDFE448-0DB8-E0D5-A512-61BEF5194C03}"/>
          </ac:inkMkLst>
        </pc:inkChg>
        <pc:inkChg chg="add mod">
          <ac:chgData name="Michael Kuniega" userId="999f7fd1-0dc3-4cba-81fd-6a42a8d75a98" providerId="ADAL" clId="{D70860D2-E5E5-4FCE-8443-06926C9B270F}" dt="2023-01-02T01:26:57.964" v="533"/>
          <ac:inkMkLst>
            <pc:docMk/>
            <pc:sldMk cId="1097585884" sldId="263"/>
            <ac:inkMk id="61" creationId="{0BF50D63-7F45-2C22-595B-274601D9D1DB}"/>
          </ac:inkMkLst>
        </pc:inkChg>
        <pc:inkChg chg="add">
          <ac:chgData name="Michael Kuniega" userId="999f7fd1-0dc3-4cba-81fd-6a42a8d75a98" providerId="ADAL" clId="{D70860D2-E5E5-4FCE-8443-06926C9B270F}" dt="2023-01-02T01:27:05.257" v="534" actId="9405"/>
          <ac:inkMkLst>
            <pc:docMk/>
            <pc:sldMk cId="1097585884" sldId="263"/>
            <ac:inkMk id="64" creationId="{DF4C4945-2712-7E07-A003-30CACD4ACA3E}"/>
          </ac:inkMkLst>
        </pc:inkChg>
        <pc:inkChg chg="add">
          <ac:chgData name="Michael Kuniega" userId="999f7fd1-0dc3-4cba-81fd-6a42a8d75a98" providerId="ADAL" clId="{D70860D2-E5E5-4FCE-8443-06926C9B270F}" dt="2023-01-02T01:27:07.939" v="535" actId="9405"/>
          <ac:inkMkLst>
            <pc:docMk/>
            <pc:sldMk cId="1097585884" sldId="263"/>
            <ac:inkMk id="65" creationId="{5EC0F9D1-B3B9-08C5-A6CC-B2774D8AEA4D}"/>
          </ac:inkMkLst>
        </pc:inkChg>
        <pc:inkChg chg="add">
          <ac:chgData name="Michael Kuniega" userId="999f7fd1-0dc3-4cba-81fd-6a42a8d75a98" providerId="ADAL" clId="{D70860D2-E5E5-4FCE-8443-06926C9B270F}" dt="2023-01-02T01:27:15.969" v="536" actId="9405"/>
          <ac:inkMkLst>
            <pc:docMk/>
            <pc:sldMk cId="1097585884" sldId="263"/>
            <ac:inkMk id="66" creationId="{79956E76-9C19-67D3-BD80-B10835B8905F}"/>
          </ac:inkMkLst>
        </pc:inkChg>
        <pc:inkChg chg="add">
          <ac:chgData name="Michael Kuniega" userId="999f7fd1-0dc3-4cba-81fd-6a42a8d75a98" providerId="ADAL" clId="{D70860D2-E5E5-4FCE-8443-06926C9B270F}" dt="2023-01-02T01:27:18.824" v="537" actId="9405"/>
          <ac:inkMkLst>
            <pc:docMk/>
            <pc:sldMk cId="1097585884" sldId="263"/>
            <ac:inkMk id="67" creationId="{FC88CABF-2041-C21B-3818-9EA68F4E8BF8}"/>
          </ac:inkMkLst>
        </pc:inkChg>
        <pc:inkChg chg="add">
          <ac:chgData name="Michael Kuniega" userId="999f7fd1-0dc3-4cba-81fd-6a42a8d75a98" providerId="ADAL" clId="{D70860D2-E5E5-4FCE-8443-06926C9B270F}" dt="2023-01-02T01:27:23.214" v="538" actId="9405"/>
          <ac:inkMkLst>
            <pc:docMk/>
            <pc:sldMk cId="1097585884" sldId="263"/>
            <ac:inkMk id="68" creationId="{2CF8AA78-E5B6-616C-E18C-043D515BE6A7}"/>
          </ac:inkMkLst>
        </pc:inkChg>
        <pc:inkChg chg="add">
          <ac:chgData name="Michael Kuniega" userId="999f7fd1-0dc3-4cba-81fd-6a42a8d75a98" providerId="ADAL" clId="{D70860D2-E5E5-4FCE-8443-06926C9B270F}" dt="2023-01-02T01:27:24.490" v="539" actId="9405"/>
          <ac:inkMkLst>
            <pc:docMk/>
            <pc:sldMk cId="1097585884" sldId="263"/>
            <ac:inkMk id="69" creationId="{F1119693-3092-5091-0CF9-FEA5EF462586}"/>
          </ac:inkMkLst>
        </pc:inkChg>
        <pc:inkChg chg="add">
          <ac:chgData name="Michael Kuniega" userId="999f7fd1-0dc3-4cba-81fd-6a42a8d75a98" providerId="ADAL" clId="{D70860D2-E5E5-4FCE-8443-06926C9B270F}" dt="2023-01-02T01:27:25.506" v="540" actId="9405"/>
          <ac:inkMkLst>
            <pc:docMk/>
            <pc:sldMk cId="1097585884" sldId="263"/>
            <ac:inkMk id="70" creationId="{EDDA8E83-9BF1-ED3B-606C-84B22BFA8FF2}"/>
          </ac:inkMkLst>
        </pc:inkChg>
        <pc:inkChg chg="add mod">
          <ac:chgData name="Michael Kuniega" userId="999f7fd1-0dc3-4cba-81fd-6a42a8d75a98" providerId="ADAL" clId="{D70860D2-E5E5-4FCE-8443-06926C9B270F}" dt="2023-01-02T01:27:34.206" v="548"/>
          <ac:inkMkLst>
            <pc:docMk/>
            <pc:sldMk cId="1097585884" sldId="263"/>
            <ac:inkMk id="71" creationId="{E5F27184-B1A3-A33F-611F-3B30AAF48C5D}"/>
          </ac:inkMkLst>
        </pc:inkChg>
        <pc:inkChg chg="add mod">
          <ac:chgData name="Michael Kuniega" userId="999f7fd1-0dc3-4cba-81fd-6a42a8d75a98" providerId="ADAL" clId="{D70860D2-E5E5-4FCE-8443-06926C9B270F}" dt="2023-01-02T01:27:34.206" v="548"/>
          <ac:inkMkLst>
            <pc:docMk/>
            <pc:sldMk cId="1097585884" sldId="263"/>
            <ac:inkMk id="72" creationId="{BA6CEE6E-987B-36C9-3A37-79E1A4395E95}"/>
          </ac:inkMkLst>
        </pc:inkChg>
        <pc:inkChg chg="add mod">
          <ac:chgData name="Michael Kuniega" userId="999f7fd1-0dc3-4cba-81fd-6a42a8d75a98" providerId="ADAL" clId="{D70860D2-E5E5-4FCE-8443-06926C9B270F}" dt="2023-01-02T01:27:34.206" v="548"/>
          <ac:inkMkLst>
            <pc:docMk/>
            <pc:sldMk cId="1097585884" sldId="263"/>
            <ac:inkMk id="73" creationId="{289C3B7E-73E8-399A-8704-A50764D52EAE}"/>
          </ac:inkMkLst>
        </pc:inkChg>
        <pc:inkChg chg="add mod">
          <ac:chgData name="Michael Kuniega" userId="999f7fd1-0dc3-4cba-81fd-6a42a8d75a98" providerId="ADAL" clId="{D70860D2-E5E5-4FCE-8443-06926C9B270F}" dt="2023-01-02T01:27:34.206" v="548"/>
          <ac:inkMkLst>
            <pc:docMk/>
            <pc:sldMk cId="1097585884" sldId="263"/>
            <ac:inkMk id="74" creationId="{C0D4335D-E9EE-4584-BF52-FF95F50C6655}"/>
          </ac:inkMkLst>
        </pc:inkChg>
        <pc:inkChg chg="add mod">
          <ac:chgData name="Michael Kuniega" userId="999f7fd1-0dc3-4cba-81fd-6a42a8d75a98" providerId="ADAL" clId="{D70860D2-E5E5-4FCE-8443-06926C9B270F}" dt="2023-01-02T01:27:34.206" v="548"/>
          <ac:inkMkLst>
            <pc:docMk/>
            <pc:sldMk cId="1097585884" sldId="263"/>
            <ac:inkMk id="75" creationId="{E1E10F11-8D1B-69DD-C0FB-C395E12F0CEC}"/>
          </ac:inkMkLst>
        </pc:inkChg>
        <pc:inkChg chg="add mod">
          <ac:chgData name="Michael Kuniega" userId="999f7fd1-0dc3-4cba-81fd-6a42a8d75a98" providerId="ADAL" clId="{D70860D2-E5E5-4FCE-8443-06926C9B270F}" dt="2023-01-02T01:27:34.206" v="548"/>
          <ac:inkMkLst>
            <pc:docMk/>
            <pc:sldMk cId="1097585884" sldId="263"/>
            <ac:inkMk id="76" creationId="{4EDB6DAF-C5A3-8251-0F0A-DCC0E89A408C}"/>
          </ac:inkMkLst>
        </pc:inkChg>
        <pc:inkChg chg="add mod">
          <ac:chgData name="Michael Kuniega" userId="999f7fd1-0dc3-4cba-81fd-6a42a8d75a98" providerId="ADAL" clId="{D70860D2-E5E5-4FCE-8443-06926C9B270F}" dt="2023-01-02T01:27:34.206" v="548"/>
          <ac:inkMkLst>
            <pc:docMk/>
            <pc:sldMk cId="1097585884" sldId="263"/>
            <ac:inkMk id="77" creationId="{6B8E4A57-CA22-0952-08AE-5992F88961EE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79" creationId="{CBC2C4AD-5A8B-1591-B59B-BDDE73755AC3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80" creationId="{F0B11CE7-8FD1-3DED-9E36-FB2FC4031251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81" creationId="{FCCD5833-A1F5-D665-C3D7-D086CEF74237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82" creationId="{400EFF98-74D1-29E5-E155-AA605B9D403F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83" creationId="{171B6C0A-D02E-08E6-5D33-57EED55E5756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84" creationId="{F6123C65-0DFB-BBE1-827C-C2D378819CEA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85" creationId="{97AE9ED5-2EE1-A09F-3D97-5995DEA58A4D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86" creationId="{7B14E684-44A3-DC3C-801E-EA740DBB3C28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87" creationId="{75015014-12C8-CD55-92FE-35B00BE3AE0D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88" creationId="{7C1F4D67-23B4-8C6B-A6D6-DAD7459D9377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89" creationId="{453566AD-C354-AC6E-142C-5EEE4BD9E9BF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90" creationId="{1AC2B187-B2F1-750D-8103-3A6AF99FCB4E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91" creationId="{9D18B153-BF29-31D9-4870-036A9A4D4EEF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92" creationId="{824363B7-9EC3-647F-03DF-8D59933635E6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93" creationId="{370BFE02-0706-1F07-3166-F1D4CFF7FD31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95" creationId="{C308071F-F1C3-3D6C-5DDC-5E8FED1CFDD7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97" creationId="{F4C2F9DD-C299-6947-7C96-EAEBDC17FDCF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98" creationId="{588D6A20-4557-EA7C-8271-6A44844CE4CA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99" creationId="{D3091935-54B9-F07B-F454-341075BA26F3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00" creationId="{D8343DD7-EC1F-0145-BCD2-4C05A4707364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01" creationId="{9D123248-2BEF-6EEC-7AEE-50762E8DC32C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02" creationId="{19627590-22E5-289A-8096-65BF735C8B86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03" creationId="{8BF57F23-D7CD-54F9-461A-639334803F37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04" creationId="{BFC400D5-387B-0834-C4E8-4D645E560E35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05" creationId="{91899351-4782-A8B3-A38C-0B576EDB1896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06" creationId="{F12EAF51-DA8D-04F8-F370-52531755B9C0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09" creationId="{397DFBCE-1CCF-9699-F807-B8E1AD90B165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10" creationId="{1A3685E8-18D1-3F3E-57CE-CD48F0872F62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11" creationId="{3171FA07-D04F-334E-891C-306B5324DFE1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12" creationId="{97390375-598B-B299-4C8F-80AF0744600C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13" creationId="{CBB2B67F-E9C8-B76A-3DDE-7F6B17F97E14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14" creationId="{A1F96E94-5C16-750E-BD18-3613B2435DE4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15" creationId="{6306B288-C6E8-2890-15BB-2747A4275716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17" creationId="{D93F73CA-DA24-D62B-C46E-2060CF17C5A9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18" creationId="{59E84335-EBEA-2CB6-4FB1-DFE6BCFF3AFE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19" creationId="{B57CCA88-D28A-33B2-4FC9-C44FB305BFCC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20" creationId="{6D7CACAC-1F10-D54B-8F3E-CFF498BB6D8F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21" creationId="{DD3FC6E4-C421-EDB2-5495-FE1C6AA65FA2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22" creationId="{35F504E8-1F6F-BD49-5F89-BF2CCD3EB523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23" creationId="{BD816FD4-73D0-7DFC-6BED-D0F876EE7C88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24" creationId="{9FE5A1EE-CFA8-D082-0B07-03AFBCC2BFF9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25" creationId="{58E4882B-11D0-C8CF-9487-2891590E9282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26" creationId="{1E021F29-4B00-1992-BC2B-9E12F0B39FB4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27" creationId="{58A02DB7-DA55-472F-8073-B45D5277CC01}"/>
          </ac:inkMkLst>
        </pc:inkChg>
        <pc:inkChg chg="add mod">
          <ac:chgData name="Michael Kuniega" userId="999f7fd1-0dc3-4cba-81fd-6a42a8d75a98" providerId="ADAL" clId="{D70860D2-E5E5-4FCE-8443-06926C9B270F}" dt="2023-01-02T01:28:04.158" v="598"/>
          <ac:inkMkLst>
            <pc:docMk/>
            <pc:sldMk cId="1097585884" sldId="263"/>
            <ac:inkMk id="128" creationId="{A98C2DB3-9EF1-FAFF-2E70-704B921FB50D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31:10.815" v="725"/>
        <pc:sldMkLst>
          <pc:docMk/>
          <pc:sldMk cId="3050904192" sldId="264"/>
        </pc:sldMkLst>
        <pc:grpChg chg="del mod">
          <ac:chgData name="Michael Kuniega" userId="999f7fd1-0dc3-4cba-81fd-6a42a8d75a98" providerId="ADAL" clId="{D70860D2-E5E5-4FCE-8443-06926C9B270F}" dt="2023-01-02T01:29:06.557" v="611"/>
          <ac:grpSpMkLst>
            <pc:docMk/>
            <pc:sldMk cId="3050904192" sldId="264"/>
            <ac:grpSpMk id="14" creationId="{333AA68D-AC99-C8F8-0F7D-697CD25B8EEE}"/>
          </ac:grpSpMkLst>
        </pc:grpChg>
        <pc:grpChg chg="del mod">
          <ac:chgData name="Michael Kuniega" userId="999f7fd1-0dc3-4cba-81fd-6a42a8d75a98" providerId="ADAL" clId="{D70860D2-E5E5-4FCE-8443-06926C9B270F}" dt="2023-01-02T01:29:06.557" v="611"/>
          <ac:grpSpMkLst>
            <pc:docMk/>
            <pc:sldMk cId="3050904192" sldId="264"/>
            <ac:grpSpMk id="15" creationId="{357832C0-458B-5878-18C1-5F9618A4CCC2}"/>
          </ac:grpSpMkLst>
        </pc:grpChg>
        <pc:grpChg chg="del mod">
          <ac:chgData name="Michael Kuniega" userId="999f7fd1-0dc3-4cba-81fd-6a42a8d75a98" providerId="ADAL" clId="{D70860D2-E5E5-4FCE-8443-06926C9B270F}" dt="2023-01-02T01:29:10.938" v="619"/>
          <ac:grpSpMkLst>
            <pc:docMk/>
            <pc:sldMk cId="3050904192" sldId="264"/>
            <ac:grpSpMk id="18" creationId="{BD895D23-29AD-007E-4614-DD199151829A}"/>
          </ac:grpSpMkLst>
        </pc:grpChg>
        <pc:grpChg chg="del mod">
          <ac:chgData name="Michael Kuniega" userId="999f7fd1-0dc3-4cba-81fd-6a42a8d75a98" providerId="ADAL" clId="{D70860D2-E5E5-4FCE-8443-06926C9B270F}" dt="2023-01-02T01:29:17.707" v="624"/>
          <ac:grpSpMkLst>
            <pc:docMk/>
            <pc:sldMk cId="3050904192" sldId="264"/>
            <ac:grpSpMk id="26" creationId="{37BDCA76-3D73-FCBC-1B24-FBED329148D3}"/>
          </ac:grpSpMkLst>
        </pc:grpChg>
        <pc:grpChg chg="mod">
          <ac:chgData name="Michael Kuniega" userId="999f7fd1-0dc3-4cba-81fd-6a42a8d75a98" providerId="ADAL" clId="{D70860D2-E5E5-4FCE-8443-06926C9B270F}" dt="2023-01-02T01:29:17.707" v="624"/>
          <ac:grpSpMkLst>
            <pc:docMk/>
            <pc:sldMk cId="3050904192" sldId="264"/>
            <ac:grpSpMk id="29" creationId="{84C64657-11F1-2235-A022-C774B0DB2CCE}"/>
          </ac:grpSpMkLst>
        </pc:grpChg>
        <pc:grpChg chg="mod">
          <ac:chgData name="Michael Kuniega" userId="999f7fd1-0dc3-4cba-81fd-6a42a8d75a98" providerId="ADAL" clId="{D70860D2-E5E5-4FCE-8443-06926C9B270F}" dt="2023-01-02T01:29:52.050" v="648"/>
          <ac:grpSpMkLst>
            <pc:docMk/>
            <pc:sldMk cId="3050904192" sldId="264"/>
            <ac:grpSpMk id="53" creationId="{06E5A83B-3EAE-2939-2855-24AF5678EE16}"/>
          </ac:grpSpMkLst>
        </pc:grpChg>
        <pc:grpChg chg="del mod">
          <ac:chgData name="Michael Kuniega" userId="999f7fd1-0dc3-4cba-81fd-6a42a8d75a98" providerId="ADAL" clId="{D70860D2-E5E5-4FCE-8443-06926C9B270F}" dt="2023-01-02T01:30:22.599" v="661"/>
          <ac:grpSpMkLst>
            <pc:docMk/>
            <pc:sldMk cId="3050904192" sldId="264"/>
            <ac:grpSpMk id="60" creationId="{94F337E6-3E0B-1F99-1727-C6E00AC7A4B5}"/>
          </ac:grpSpMkLst>
        </pc:grpChg>
        <pc:grpChg chg="del mod">
          <ac:chgData name="Michael Kuniega" userId="999f7fd1-0dc3-4cba-81fd-6a42a8d75a98" providerId="ADAL" clId="{D70860D2-E5E5-4FCE-8443-06926C9B270F}" dt="2023-01-02T01:30:25.725" v="669"/>
          <ac:grpSpMkLst>
            <pc:docMk/>
            <pc:sldMk cId="3050904192" sldId="264"/>
            <ac:grpSpMk id="66" creationId="{368259CA-16E0-88F0-5A25-00A80B830659}"/>
          </ac:grpSpMkLst>
        </pc:grpChg>
        <pc:grpChg chg="mod">
          <ac:chgData name="Michael Kuniega" userId="999f7fd1-0dc3-4cba-81fd-6a42a8d75a98" providerId="ADAL" clId="{D70860D2-E5E5-4FCE-8443-06926C9B270F}" dt="2023-01-02T01:30:25.725" v="669"/>
          <ac:grpSpMkLst>
            <pc:docMk/>
            <pc:sldMk cId="3050904192" sldId="264"/>
            <ac:grpSpMk id="74" creationId="{E656FE4E-4C53-943B-BFF0-F3D883B1CE47}"/>
          </ac:grpSpMkLst>
        </pc:grpChg>
        <pc:grpChg chg="del mod">
          <ac:chgData name="Michael Kuniega" userId="999f7fd1-0dc3-4cba-81fd-6a42a8d75a98" providerId="ADAL" clId="{D70860D2-E5E5-4FCE-8443-06926C9B270F}" dt="2023-01-02T01:30:32.073" v="678"/>
          <ac:grpSpMkLst>
            <pc:docMk/>
            <pc:sldMk cId="3050904192" sldId="264"/>
            <ac:grpSpMk id="79" creationId="{C58713B1-CCF7-85DC-D807-9A51515D98CC}"/>
          </ac:grpSpMkLst>
        </pc:grpChg>
        <pc:grpChg chg="mod">
          <ac:chgData name="Michael Kuniega" userId="999f7fd1-0dc3-4cba-81fd-6a42a8d75a98" providerId="ADAL" clId="{D70860D2-E5E5-4FCE-8443-06926C9B270F}" dt="2023-01-02T01:30:32.073" v="678"/>
          <ac:grpSpMkLst>
            <pc:docMk/>
            <pc:sldMk cId="3050904192" sldId="264"/>
            <ac:grpSpMk id="83" creationId="{2AAFDFD5-DB36-03F1-4D72-B0E082325546}"/>
          </ac:grpSpMkLst>
        </pc:grpChg>
        <pc:grpChg chg="del mod">
          <ac:chgData name="Michael Kuniega" userId="999f7fd1-0dc3-4cba-81fd-6a42a8d75a98" providerId="ADAL" clId="{D70860D2-E5E5-4FCE-8443-06926C9B270F}" dt="2023-01-02T01:30:53.441" v="704"/>
          <ac:grpSpMkLst>
            <pc:docMk/>
            <pc:sldMk cId="3050904192" sldId="264"/>
            <ac:grpSpMk id="97" creationId="{1F3F5592-D707-71F6-668A-4F7E40827013}"/>
          </ac:grpSpMkLst>
        </pc:grpChg>
        <pc:grpChg chg="del mod">
          <ac:chgData name="Michael Kuniega" userId="999f7fd1-0dc3-4cba-81fd-6a42a8d75a98" providerId="ADAL" clId="{D70860D2-E5E5-4FCE-8443-06926C9B270F}" dt="2023-01-02T01:31:09.807" v="723"/>
          <ac:grpSpMkLst>
            <pc:docMk/>
            <pc:sldMk cId="3050904192" sldId="264"/>
            <ac:grpSpMk id="109" creationId="{11DF626E-D029-AD00-F516-6773F8CB7A01}"/>
          </ac:grpSpMkLst>
        </pc:grpChg>
        <pc:grpChg chg="del mod">
          <ac:chgData name="Michael Kuniega" userId="999f7fd1-0dc3-4cba-81fd-6a42a8d75a98" providerId="ADAL" clId="{D70860D2-E5E5-4FCE-8443-06926C9B270F}" dt="2023-01-02T01:31:10.815" v="725"/>
          <ac:grpSpMkLst>
            <pc:docMk/>
            <pc:sldMk cId="3050904192" sldId="264"/>
            <ac:grpSpMk id="128" creationId="{4E641AE8-F7B1-4E6C-08B3-E08DDDBDD897}"/>
          </ac:grpSpMkLst>
        </pc:grpChg>
        <pc:grpChg chg="mod">
          <ac:chgData name="Michael Kuniega" userId="999f7fd1-0dc3-4cba-81fd-6a42a8d75a98" providerId="ADAL" clId="{D70860D2-E5E5-4FCE-8443-06926C9B270F}" dt="2023-01-02T01:31:10.815" v="725"/>
          <ac:grpSpMkLst>
            <pc:docMk/>
            <pc:sldMk cId="3050904192" sldId="264"/>
            <ac:grpSpMk id="130" creationId="{732D15D7-39A8-3B03-3430-22392638A52C}"/>
          </ac:grpSpMkLst>
        </pc:grp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4" creationId="{BB98B1B1-6847-0FFF-7657-D10451F35845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6" creationId="{E2FBD97C-5EFD-334D-1830-4CEED142AB5D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7" creationId="{5B2F1B91-33EB-0F52-5A50-3319E5DEFC92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8" creationId="{EC5269AC-C62F-F480-AE45-B90AAC9B5962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9" creationId="{49E49565-8E72-C1B3-6686-1C4676D5FD18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10" creationId="{DC32ADF6-07F8-14C6-5E3D-2CE56C8A581D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11" creationId="{A97F72DB-FD7F-7F2B-1BDE-7E3CA0D12E3D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12" creationId="{7D1A9A12-B7F9-BADE-3009-4AE0F600CB0A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13" creationId="{06EF466C-3911-90D7-3705-8F2D8DA009A8}"/>
          </ac:inkMkLst>
        </pc:inkChg>
        <pc:inkChg chg="add del mod">
          <ac:chgData name="Michael Kuniega" userId="999f7fd1-0dc3-4cba-81fd-6a42a8d75a98" providerId="ADAL" clId="{D70860D2-E5E5-4FCE-8443-06926C9B270F}" dt="2023-01-02T01:29:13.759" v="621"/>
          <ac:inkMkLst>
            <pc:docMk/>
            <pc:sldMk cId="3050904192" sldId="264"/>
            <ac:inkMk id="16" creationId="{2A293F73-B242-D8A2-0939-1EF862480CE1}"/>
          </ac:inkMkLst>
        </pc:inkChg>
        <pc:inkChg chg="add del mod">
          <ac:chgData name="Michael Kuniega" userId="999f7fd1-0dc3-4cba-81fd-6a42a8d75a98" providerId="ADAL" clId="{D70860D2-E5E5-4FCE-8443-06926C9B270F}" dt="2023-01-02T01:29:13.357" v="620"/>
          <ac:inkMkLst>
            <pc:docMk/>
            <pc:sldMk cId="3050904192" sldId="264"/>
            <ac:inkMk id="17" creationId="{7F1CCCE7-9948-5583-AB3C-E215580F32A1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19" creationId="{C646DEC8-1B84-A3A1-60F8-AF1EFDA30246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20" creationId="{7B37EE34-3AD1-9ABE-CD70-037C2A1FE403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21" creationId="{5B4F2BA5-309E-9B95-99F3-A2E5B53A6B68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22" creationId="{1E41C8E5-919C-7764-B088-7D2E59BD5341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23" creationId="{84ABF4AB-76FC-5E7D-613D-22F9E6FC7E66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24" creationId="{FE111C7F-3E3E-5748-2F77-C82D1D5DCA73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25" creationId="{E389FDB2-89E9-35D6-6A76-0F6E6E5B774B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27" creationId="{01344040-7E2A-BFAA-0F70-3F70EA872149}"/>
          </ac:inkMkLst>
        </pc:inkChg>
        <pc:inkChg chg="add mod">
          <ac:chgData name="Michael Kuniega" userId="999f7fd1-0dc3-4cba-81fd-6a42a8d75a98" providerId="ADAL" clId="{D70860D2-E5E5-4FCE-8443-06926C9B270F}" dt="2023-01-02T01:29:17.707" v="624"/>
          <ac:inkMkLst>
            <pc:docMk/>
            <pc:sldMk cId="3050904192" sldId="264"/>
            <ac:inkMk id="28" creationId="{34CBFA6C-545B-8D59-7B78-CACD3BE7DA8E}"/>
          </ac:inkMkLst>
        </pc:inkChg>
        <pc:inkChg chg="add">
          <ac:chgData name="Michael Kuniega" userId="999f7fd1-0dc3-4cba-81fd-6a42a8d75a98" providerId="ADAL" clId="{D70860D2-E5E5-4FCE-8443-06926C9B270F}" dt="2023-01-02T01:29:28.647" v="625" actId="9405"/>
          <ac:inkMkLst>
            <pc:docMk/>
            <pc:sldMk cId="3050904192" sldId="264"/>
            <ac:inkMk id="30" creationId="{600EC606-22BB-A392-DCD9-732AC4864B7F}"/>
          </ac:inkMkLst>
        </pc:inkChg>
        <pc:inkChg chg="add">
          <ac:chgData name="Michael Kuniega" userId="999f7fd1-0dc3-4cba-81fd-6a42a8d75a98" providerId="ADAL" clId="{D70860D2-E5E5-4FCE-8443-06926C9B270F}" dt="2023-01-02T01:29:34.035" v="626" actId="9405"/>
          <ac:inkMkLst>
            <pc:docMk/>
            <pc:sldMk cId="3050904192" sldId="264"/>
            <ac:inkMk id="31" creationId="{5090C9BA-6327-778D-A4C4-45EDFE0D2247}"/>
          </ac:inkMkLst>
        </pc:inkChg>
        <pc:inkChg chg="add">
          <ac:chgData name="Michael Kuniega" userId="999f7fd1-0dc3-4cba-81fd-6a42a8d75a98" providerId="ADAL" clId="{D70860D2-E5E5-4FCE-8443-06926C9B270F}" dt="2023-01-02T01:29:38.777" v="627" actId="9405"/>
          <ac:inkMkLst>
            <pc:docMk/>
            <pc:sldMk cId="3050904192" sldId="264"/>
            <ac:inkMk id="32" creationId="{F2099A49-4F35-B334-A535-61670CF3350A}"/>
          </ac:inkMkLst>
        </pc:inkChg>
        <pc:inkChg chg="add">
          <ac:chgData name="Michael Kuniega" userId="999f7fd1-0dc3-4cba-81fd-6a42a8d75a98" providerId="ADAL" clId="{D70860D2-E5E5-4FCE-8443-06926C9B270F}" dt="2023-01-02T01:29:42.488" v="628" actId="9405"/>
          <ac:inkMkLst>
            <pc:docMk/>
            <pc:sldMk cId="3050904192" sldId="264"/>
            <ac:inkMk id="33" creationId="{CEB4E8C1-1007-C3AD-A074-53AC90FD4C4F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34" creationId="{C4AC479D-4799-2FF4-25EC-9C5C75009C77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35" creationId="{DD5F80CC-EDA4-20E6-02B7-911914E30B56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36" creationId="{FF35D969-D40B-B35A-9806-54C267903AC9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37" creationId="{9F9E64AA-39AA-AEA5-19FE-CD80B304FCFD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38" creationId="{A5AA0620-A35B-2E46-D846-3BBD70AE8B7F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39" creationId="{21A4F1BD-90C8-D58B-8EA8-D56A9A9ADCC5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40" creationId="{72B6ED32-9BD9-CA07-3600-12214E8E1DA2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41" creationId="{FF8168A3-2DF0-F389-C82D-F3DBCFFB747E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42" creationId="{B527B387-7E98-FE62-D227-75EABC240B73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43" creationId="{A2C6B299-367E-2533-BC95-B8BB6602299C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44" creationId="{92B65110-6E9C-8855-0E63-BEF66E44783C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45" creationId="{D14EE241-D164-069A-F806-343A2969FA0E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46" creationId="{35006184-338B-2CA7-94FD-6C876C89B6C1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47" creationId="{4402C122-0FC7-FC00-9041-97847507C43C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48" creationId="{E7B5E74F-894D-687F-5AB8-41648DF5F137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49" creationId="{33A27658-D065-32C7-92B6-CC4975B64F58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50" creationId="{240832BD-4F5C-30F7-7FC7-DD02C1509950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51" creationId="{EBBF7695-85B5-2B86-3DE8-7B9B062CEF23}"/>
          </ac:inkMkLst>
        </pc:inkChg>
        <pc:inkChg chg="add mod">
          <ac:chgData name="Michael Kuniega" userId="999f7fd1-0dc3-4cba-81fd-6a42a8d75a98" providerId="ADAL" clId="{D70860D2-E5E5-4FCE-8443-06926C9B270F}" dt="2023-01-02T01:29:52.050" v="648"/>
          <ac:inkMkLst>
            <pc:docMk/>
            <pc:sldMk cId="3050904192" sldId="264"/>
            <ac:inkMk id="52" creationId="{67663D91-EA17-5266-726B-AE94D49D3961}"/>
          </ac:inkMkLst>
        </pc:inkChg>
        <pc:inkChg chg="add">
          <ac:chgData name="Michael Kuniega" userId="999f7fd1-0dc3-4cba-81fd-6a42a8d75a98" providerId="ADAL" clId="{D70860D2-E5E5-4FCE-8443-06926C9B270F}" dt="2023-01-02T01:30:08.086" v="649" actId="9405"/>
          <ac:inkMkLst>
            <pc:docMk/>
            <pc:sldMk cId="3050904192" sldId="264"/>
            <ac:inkMk id="54" creationId="{9265B284-7BDA-9E5E-E699-39555A5C8629}"/>
          </ac:inkMkLst>
        </pc:inkChg>
        <pc:inkChg chg="add">
          <ac:chgData name="Michael Kuniega" userId="999f7fd1-0dc3-4cba-81fd-6a42a8d75a98" providerId="ADAL" clId="{D70860D2-E5E5-4FCE-8443-06926C9B270F}" dt="2023-01-02T01:30:13.819" v="650" actId="9405"/>
          <ac:inkMkLst>
            <pc:docMk/>
            <pc:sldMk cId="3050904192" sldId="264"/>
            <ac:inkMk id="55" creationId="{CDE1B4B8-89A9-3904-4204-D55B9A0FA874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56" creationId="{5EB555C3-F02B-D47D-21C3-DEA96BBCF917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57" creationId="{B46C0F5C-0EA0-2651-3639-38CCF5B48BD9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58" creationId="{37A3FF10-4188-C057-3344-1153B8FD0424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59" creationId="{2E46E9BA-EF98-28F0-4F3D-D5D1E041E775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61" creationId="{69FDBDFA-A916-DFB6-93B8-3D2D044C418E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62" creationId="{2AE9DD08-45EF-456C-5F4A-094579756F37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63" creationId="{CBE9459A-79D9-D332-177F-31A4734DECC2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64" creationId="{1530CC50-B26F-D4A7-AAAE-090CD4EE4CE0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65" creationId="{1036D8BB-E455-56E2-FE93-AE3E37A88399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67" creationId="{AD126356-0906-222C-DC59-5E5C7A869DE8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68" creationId="{C4C371DA-12C6-35F7-02BD-B2EBAEE68006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69" creationId="{02FD884B-BFF6-7E37-5543-B2E86A2587C3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70" creationId="{88B39062-EA0B-13B1-2C80-648855ACAA9C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71" creationId="{3FE35AB7-7D7B-2DE9-D8B5-485058DED1F3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72" creationId="{DF0566FE-3E65-008E-CC15-115EC3A5E1EB}"/>
          </ac:inkMkLst>
        </pc:inkChg>
        <pc:inkChg chg="add mod">
          <ac:chgData name="Michael Kuniega" userId="999f7fd1-0dc3-4cba-81fd-6a42a8d75a98" providerId="ADAL" clId="{D70860D2-E5E5-4FCE-8443-06926C9B270F}" dt="2023-01-02T01:30:25.725" v="669"/>
          <ac:inkMkLst>
            <pc:docMk/>
            <pc:sldMk cId="3050904192" sldId="264"/>
            <ac:inkMk id="73" creationId="{4E49FBD5-1255-2C74-D184-E610446AA93E}"/>
          </ac:inkMkLst>
        </pc:inkChg>
        <pc:inkChg chg="add mod">
          <ac:chgData name="Michael Kuniega" userId="999f7fd1-0dc3-4cba-81fd-6a42a8d75a98" providerId="ADAL" clId="{D70860D2-E5E5-4FCE-8443-06926C9B270F}" dt="2023-01-02T01:30:32.073" v="678"/>
          <ac:inkMkLst>
            <pc:docMk/>
            <pc:sldMk cId="3050904192" sldId="264"/>
            <ac:inkMk id="75" creationId="{337C3A6B-3797-52E5-CEFA-88A7E14EE824}"/>
          </ac:inkMkLst>
        </pc:inkChg>
        <pc:inkChg chg="add mod">
          <ac:chgData name="Michael Kuniega" userId="999f7fd1-0dc3-4cba-81fd-6a42a8d75a98" providerId="ADAL" clId="{D70860D2-E5E5-4FCE-8443-06926C9B270F}" dt="2023-01-02T01:30:32.073" v="678"/>
          <ac:inkMkLst>
            <pc:docMk/>
            <pc:sldMk cId="3050904192" sldId="264"/>
            <ac:inkMk id="76" creationId="{902D10A2-E926-3F5C-CC09-C22FB89548AD}"/>
          </ac:inkMkLst>
        </pc:inkChg>
        <pc:inkChg chg="add mod">
          <ac:chgData name="Michael Kuniega" userId="999f7fd1-0dc3-4cba-81fd-6a42a8d75a98" providerId="ADAL" clId="{D70860D2-E5E5-4FCE-8443-06926C9B270F}" dt="2023-01-02T01:30:32.073" v="678"/>
          <ac:inkMkLst>
            <pc:docMk/>
            <pc:sldMk cId="3050904192" sldId="264"/>
            <ac:inkMk id="77" creationId="{15F11E63-295A-7B61-DF47-D47FB4E83ABC}"/>
          </ac:inkMkLst>
        </pc:inkChg>
        <pc:inkChg chg="add mod">
          <ac:chgData name="Michael Kuniega" userId="999f7fd1-0dc3-4cba-81fd-6a42a8d75a98" providerId="ADAL" clId="{D70860D2-E5E5-4FCE-8443-06926C9B270F}" dt="2023-01-02T01:30:32.073" v="678"/>
          <ac:inkMkLst>
            <pc:docMk/>
            <pc:sldMk cId="3050904192" sldId="264"/>
            <ac:inkMk id="78" creationId="{D4CDCA4D-E91D-4092-AEE6-6052C2622F1A}"/>
          </ac:inkMkLst>
        </pc:inkChg>
        <pc:inkChg chg="add mod">
          <ac:chgData name="Michael Kuniega" userId="999f7fd1-0dc3-4cba-81fd-6a42a8d75a98" providerId="ADAL" clId="{D70860D2-E5E5-4FCE-8443-06926C9B270F}" dt="2023-01-02T01:30:32.073" v="678"/>
          <ac:inkMkLst>
            <pc:docMk/>
            <pc:sldMk cId="3050904192" sldId="264"/>
            <ac:inkMk id="80" creationId="{CE76B0B5-5ED0-50F1-CF76-539CFE2EFF02}"/>
          </ac:inkMkLst>
        </pc:inkChg>
        <pc:inkChg chg="add mod">
          <ac:chgData name="Michael Kuniega" userId="999f7fd1-0dc3-4cba-81fd-6a42a8d75a98" providerId="ADAL" clId="{D70860D2-E5E5-4FCE-8443-06926C9B270F}" dt="2023-01-02T01:30:32.073" v="678"/>
          <ac:inkMkLst>
            <pc:docMk/>
            <pc:sldMk cId="3050904192" sldId="264"/>
            <ac:inkMk id="81" creationId="{AEF88A08-FC2E-DAB1-CFEA-C621F3A95E5C}"/>
          </ac:inkMkLst>
        </pc:inkChg>
        <pc:inkChg chg="add mod">
          <ac:chgData name="Michael Kuniega" userId="999f7fd1-0dc3-4cba-81fd-6a42a8d75a98" providerId="ADAL" clId="{D70860D2-E5E5-4FCE-8443-06926C9B270F}" dt="2023-01-02T01:30:32.073" v="678"/>
          <ac:inkMkLst>
            <pc:docMk/>
            <pc:sldMk cId="3050904192" sldId="264"/>
            <ac:inkMk id="82" creationId="{CE12C207-A47A-0A4D-C055-C00289D57B0C}"/>
          </ac:inkMkLst>
        </pc:inkChg>
        <pc:inkChg chg="add">
          <ac:chgData name="Michael Kuniega" userId="999f7fd1-0dc3-4cba-81fd-6a42a8d75a98" providerId="ADAL" clId="{D70860D2-E5E5-4FCE-8443-06926C9B270F}" dt="2023-01-02T01:30:35.995" v="679" actId="9405"/>
          <ac:inkMkLst>
            <pc:docMk/>
            <pc:sldMk cId="3050904192" sldId="264"/>
            <ac:inkMk id="84" creationId="{F4912909-226C-44FD-D7A5-1938D8B7E840}"/>
          </ac:inkMkLst>
        </pc:inkChg>
        <pc:inkChg chg="add">
          <ac:chgData name="Michael Kuniega" userId="999f7fd1-0dc3-4cba-81fd-6a42a8d75a98" providerId="ADAL" clId="{D70860D2-E5E5-4FCE-8443-06926C9B270F}" dt="2023-01-02T01:30:37.527" v="680" actId="9405"/>
          <ac:inkMkLst>
            <pc:docMk/>
            <pc:sldMk cId="3050904192" sldId="264"/>
            <ac:inkMk id="85" creationId="{A60841D3-2227-E525-295B-A2F85685AECA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86" creationId="{8DE4DB3D-8922-7FB1-BEFF-33D06F9E4CD7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87" creationId="{8288C1CD-3195-587B-59DD-37AE08F2D783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88" creationId="{DEB10FE0-A244-4314-0031-91849D7BF456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89" creationId="{4AAD21B1-FCD6-0E90-8088-9B02472885BB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90" creationId="{373A545C-E9F8-563F-DABC-E9468F1C0DD2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91" creationId="{976854A4-EA01-F6B7-AA5E-8374CFBC8210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92" creationId="{68E4FB16-3A58-5C09-C199-68C9A671453F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93" creationId="{6CAB6C9E-4D41-97B4-00B1-EDCD977EED32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94" creationId="{BED55488-5FE9-4982-4A54-96A8FA6447E3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95" creationId="{66D4D431-2AAA-E993-D0F6-1825B892E2D6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96" creationId="{D48F41A0-1CE3-320E-EF24-0D0F61D3333A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98" creationId="{80A3E61E-9A12-BBF5-8F9C-0A4C3C1E2CB2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99" creationId="{1A51B669-3822-5117-0BE4-A453A2FCB677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00" creationId="{13C35FA0-389B-E160-BE79-A45712C6AE66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01" creationId="{E4FEDA0F-047D-0BD0-55F0-ABF5C98FC1AC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02" creationId="{5DE7EDAF-473D-53D7-C52E-C1FE264F5329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03" creationId="{18DBA131-E761-85A4-4A91-7E73463A35DD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04" creationId="{19621EA7-276E-EE61-76CB-4346F65D35F3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05" creationId="{67E14D39-05CC-D948-127D-2E78624EC2DC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06" creationId="{29FD1C1E-01AC-F8E9-DF0E-4AA7332BEB48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07" creationId="{744211BE-B236-2181-4298-96C19390EC81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08" creationId="{B1940447-4A72-EFC2-2181-A64CA300EFF5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10" creationId="{7CDB8CBE-6B66-F2FC-FA38-D337A0412B99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11" creationId="{FD8FD9B6-A3BA-B3BA-F175-61BF22BE34B8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12" creationId="{CE1EF98F-ECB9-F9DA-F4B4-9D4A53F8C510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13" creationId="{2A917F81-620B-E072-E24D-5A1A2A15F750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14" creationId="{E9380123-FD5C-9BBB-7919-2F4F92884648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15" creationId="{ED50F67E-8367-2D57-566C-12016D1BD913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16" creationId="{15CAFA06-41C1-469F-2FBA-983D5B19A3F9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17" creationId="{F4254624-4A84-E4FA-B02E-B95126C36E36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18" creationId="{8C13618B-76F9-12BB-0514-46B628E11118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19" creationId="{3CD86F14-F1A1-0D3E-2C93-89778DB4E2C6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20" creationId="{0F1ECC0D-9EF1-7E83-FBFB-D32352E31926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21" creationId="{1B3786E4-D63E-AA2A-6DFF-06054492C6E7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22" creationId="{F2A8417D-A53A-0730-0952-B7921665C9E6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23" creationId="{AF4FF714-E6C4-59E7-27FE-E28D52CCD2E4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24" creationId="{9B4E042F-2A6D-7BAB-942D-817C3E47F328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25" creationId="{BDEDB52A-BF62-C461-7C9F-BA1170624A91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26" creationId="{51460904-6276-20FA-6966-E127D20A23AB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27" creationId="{79B5E357-EA52-F824-50B8-6C484BAC20D9}"/>
          </ac:inkMkLst>
        </pc:inkChg>
        <pc:inkChg chg="add mod">
          <ac:chgData name="Michael Kuniega" userId="999f7fd1-0dc3-4cba-81fd-6a42a8d75a98" providerId="ADAL" clId="{D70860D2-E5E5-4FCE-8443-06926C9B270F}" dt="2023-01-02T01:31:10.815" v="725"/>
          <ac:inkMkLst>
            <pc:docMk/>
            <pc:sldMk cId="3050904192" sldId="264"/>
            <ac:inkMk id="129" creationId="{8D122437-98B4-DA50-A330-33C93EFBD2DA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35:35.984" v="1043"/>
        <pc:sldMkLst>
          <pc:docMk/>
          <pc:sldMk cId="906881073" sldId="265"/>
        </pc:sldMkLst>
        <pc:grpChg chg="mod">
          <ac:chgData name="Michael Kuniega" userId="999f7fd1-0dc3-4cba-81fd-6a42a8d75a98" providerId="ADAL" clId="{D70860D2-E5E5-4FCE-8443-06926C9B270F}" dt="2023-01-02T01:31:34.685" v="737"/>
          <ac:grpSpMkLst>
            <pc:docMk/>
            <pc:sldMk cId="906881073" sldId="265"/>
            <ac:grpSpMk id="9" creationId="{E7F7BACD-2882-0CE6-C9BF-DE35A969EF80}"/>
          </ac:grpSpMkLst>
        </pc:grpChg>
        <pc:grpChg chg="mod">
          <ac:chgData name="Michael Kuniega" userId="999f7fd1-0dc3-4cba-81fd-6a42a8d75a98" providerId="ADAL" clId="{D70860D2-E5E5-4FCE-8443-06926C9B270F}" dt="2023-01-02T01:31:40.443" v="740"/>
          <ac:grpSpMkLst>
            <pc:docMk/>
            <pc:sldMk cId="906881073" sldId="265"/>
            <ac:grpSpMk id="12" creationId="{5CC5D9CD-7E0B-7540-713D-32028A002C92}"/>
          </ac:grpSpMkLst>
        </pc:grpChg>
        <pc:grpChg chg="del mod">
          <ac:chgData name="Michael Kuniega" userId="999f7fd1-0dc3-4cba-81fd-6a42a8d75a98" providerId="ADAL" clId="{D70860D2-E5E5-4FCE-8443-06926C9B270F}" dt="2023-01-02T01:32:00.573" v="753"/>
          <ac:grpSpMkLst>
            <pc:docMk/>
            <pc:sldMk cId="906881073" sldId="265"/>
            <ac:grpSpMk id="21" creationId="{E97D715F-4EE4-FA81-CCB8-9277D348D89B}"/>
          </ac:grpSpMkLst>
        </pc:grpChg>
        <pc:grpChg chg="del mod">
          <ac:chgData name="Michael Kuniega" userId="999f7fd1-0dc3-4cba-81fd-6a42a8d75a98" providerId="ADAL" clId="{D70860D2-E5E5-4FCE-8443-06926C9B270F}" dt="2023-01-02T01:32:00.573" v="753"/>
          <ac:grpSpMkLst>
            <pc:docMk/>
            <pc:sldMk cId="906881073" sldId="265"/>
            <ac:grpSpMk id="22" creationId="{E13ACC6B-DF23-41D5-0E01-3CA88FB8E2B9}"/>
          </ac:grpSpMkLst>
        </pc:grpChg>
        <pc:grpChg chg="del mod">
          <ac:chgData name="Michael Kuniega" userId="999f7fd1-0dc3-4cba-81fd-6a42a8d75a98" providerId="ADAL" clId="{D70860D2-E5E5-4FCE-8443-06926C9B270F}" dt="2023-01-02T01:32:04.485" v="761"/>
          <ac:grpSpMkLst>
            <pc:docMk/>
            <pc:sldMk cId="906881073" sldId="265"/>
            <ac:grpSpMk id="26" creationId="{CE8E98B9-5E89-3C94-CB52-717ED867E350}"/>
          </ac:grpSpMkLst>
        </pc:grpChg>
        <pc:grpChg chg="del mod">
          <ac:chgData name="Michael Kuniega" userId="999f7fd1-0dc3-4cba-81fd-6a42a8d75a98" providerId="ADAL" clId="{D70860D2-E5E5-4FCE-8443-06926C9B270F}" dt="2023-01-02T01:32:08.717" v="767"/>
          <ac:grpSpMkLst>
            <pc:docMk/>
            <pc:sldMk cId="906881073" sldId="265"/>
            <ac:grpSpMk id="34" creationId="{76718137-6ED7-4187-AEF0-FEB0E90094D9}"/>
          </ac:grpSpMkLst>
        </pc:grpChg>
        <pc:grpChg chg="del mod">
          <ac:chgData name="Michael Kuniega" userId="999f7fd1-0dc3-4cba-81fd-6a42a8d75a98" providerId="ADAL" clId="{D70860D2-E5E5-4FCE-8443-06926C9B270F}" dt="2023-01-02T01:32:08.717" v="767"/>
          <ac:grpSpMkLst>
            <pc:docMk/>
            <pc:sldMk cId="906881073" sldId="265"/>
            <ac:grpSpMk id="35" creationId="{8BE43199-EEA4-2ACE-62E7-39F095C1DB47}"/>
          </ac:grpSpMkLst>
        </pc:grpChg>
        <pc:grpChg chg="del mod">
          <ac:chgData name="Michael Kuniega" userId="999f7fd1-0dc3-4cba-81fd-6a42a8d75a98" providerId="ADAL" clId="{D70860D2-E5E5-4FCE-8443-06926C9B270F}" dt="2023-01-02T01:34:03.605" v="950"/>
          <ac:grpSpMkLst>
            <pc:docMk/>
            <pc:sldMk cId="906881073" sldId="265"/>
            <ac:grpSpMk id="41" creationId="{21886F52-E962-F59D-A3CF-4363EB801DE4}"/>
          </ac:grpSpMkLst>
        </pc:grpChg>
        <pc:grpChg chg="del mod">
          <ac:chgData name="Michael Kuniega" userId="999f7fd1-0dc3-4cba-81fd-6a42a8d75a98" providerId="ADAL" clId="{D70860D2-E5E5-4FCE-8443-06926C9B270F}" dt="2023-01-02T01:32:21.189" v="781"/>
          <ac:grpSpMkLst>
            <pc:docMk/>
            <pc:sldMk cId="906881073" sldId="265"/>
            <ac:grpSpMk id="50" creationId="{69E1E28A-79D9-18FC-0A4C-742C856EE0A4}"/>
          </ac:grpSpMkLst>
        </pc:grpChg>
        <pc:grpChg chg="del mod">
          <ac:chgData name="Michael Kuniega" userId="999f7fd1-0dc3-4cba-81fd-6a42a8d75a98" providerId="ADAL" clId="{D70860D2-E5E5-4FCE-8443-06926C9B270F}" dt="2023-01-02T01:32:21.189" v="781"/>
          <ac:grpSpMkLst>
            <pc:docMk/>
            <pc:sldMk cId="906881073" sldId="265"/>
            <ac:grpSpMk id="51" creationId="{6C6BF108-6793-3EB7-8841-77E106B95FE9}"/>
          </ac:grpSpMkLst>
        </pc:grpChg>
        <pc:grpChg chg="del mod">
          <ac:chgData name="Michael Kuniega" userId="999f7fd1-0dc3-4cba-81fd-6a42a8d75a98" providerId="ADAL" clId="{D70860D2-E5E5-4FCE-8443-06926C9B270F}" dt="2023-01-02T01:32:32.644" v="808"/>
          <ac:grpSpMkLst>
            <pc:docMk/>
            <pc:sldMk cId="906881073" sldId="265"/>
            <ac:grpSpMk id="56" creationId="{F8B3797D-E229-19E1-2A85-926B74EF5C17}"/>
          </ac:grpSpMkLst>
        </pc:grpChg>
        <pc:grpChg chg="del mod">
          <ac:chgData name="Michael Kuniega" userId="999f7fd1-0dc3-4cba-81fd-6a42a8d75a98" providerId="ADAL" clId="{D70860D2-E5E5-4FCE-8443-06926C9B270F}" dt="2023-01-02T01:32:36.305" v="816"/>
          <ac:grpSpMkLst>
            <pc:docMk/>
            <pc:sldMk cId="906881073" sldId="265"/>
            <ac:grpSpMk id="83" creationId="{5F3FD41F-7B93-6C43-8F51-F9F2607AA627}"/>
          </ac:grpSpMkLst>
        </pc:grpChg>
        <pc:grpChg chg="del mod">
          <ac:chgData name="Michael Kuniega" userId="999f7fd1-0dc3-4cba-81fd-6a42a8d75a98" providerId="ADAL" clId="{D70860D2-E5E5-4FCE-8443-06926C9B270F}" dt="2023-01-02T01:34:03.605" v="950"/>
          <ac:grpSpMkLst>
            <pc:docMk/>
            <pc:sldMk cId="906881073" sldId="265"/>
            <ac:grpSpMk id="91" creationId="{873E7D9B-8C82-FFD6-B5F8-9A21F468B113}"/>
          </ac:grpSpMkLst>
        </pc:grpChg>
        <pc:grpChg chg="del mod">
          <ac:chgData name="Michael Kuniega" userId="999f7fd1-0dc3-4cba-81fd-6a42a8d75a98" providerId="ADAL" clId="{D70860D2-E5E5-4FCE-8443-06926C9B270F}" dt="2023-01-02T01:32:53.752" v="842"/>
          <ac:grpSpMkLst>
            <pc:docMk/>
            <pc:sldMk cId="906881073" sldId="265"/>
            <ac:grpSpMk id="104" creationId="{F1AAF810-B721-3202-7D72-D757C84928D8}"/>
          </ac:grpSpMkLst>
        </pc:grpChg>
        <pc:grpChg chg="del mod">
          <ac:chgData name="Michael Kuniega" userId="999f7fd1-0dc3-4cba-81fd-6a42a8d75a98" providerId="ADAL" clId="{D70860D2-E5E5-4FCE-8443-06926C9B270F}" dt="2023-01-02T01:32:53.752" v="842"/>
          <ac:grpSpMkLst>
            <pc:docMk/>
            <pc:sldMk cId="906881073" sldId="265"/>
            <ac:grpSpMk id="108" creationId="{5952930F-5C53-2888-13C9-4B1BF3A84299}"/>
          </ac:grpSpMkLst>
        </pc:grpChg>
        <pc:grpChg chg="del mod">
          <ac:chgData name="Michael Kuniega" userId="999f7fd1-0dc3-4cba-81fd-6a42a8d75a98" providerId="ADAL" clId="{D70860D2-E5E5-4FCE-8443-06926C9B270F}" dt="2023-01-02T01:34:03.605" v="950"/>
          <ac:grpSpMkLst>
            <pc:docMk/>
            <pc:sldMk cId="906881073" sldId="265"/>
            <ac:grpSpMk id="117" creationId="{6651B593-6359-7AB6-3A5E-8840F79DB970}"/>
          </ac:grpSpMkLst>
        </pc:grpChg>
        <pc:grpChg chg="del mod">
          <ac:chgData name="Michael Kuniega" userId="999f7fd1-0dc3-4cba-81fd-6a42a8d75a98" providerId="ADAL" clId="{D70860D2-E5E5-4FCE-8443-06926C9B270F}" dt="2023-01-02T01:33:05.949" v="854"/>
          <ac:grpSpMkLst>
            <pc:docMk/>
            <pc:sldMk cId="906881073" sldId="265"/>
            <ac:grpSpMk id="126" creationId="{CB980F2A-C66C-BE32-D4FE-B601EA9281ED}"/>
          </ac:grpSpMkLst>
        </pc:grpChg>
        <pc:grpChg chg="del mod">
          <ac:chgData name="Michael Kuniega" userId="999f7fd1-0dc3-4cba-81fd-6a42a8d75a98" providerId="ADAL" clId="{D70860D2-E5E5-4FCE-8443-06926C9B270F}" dt="2023-01-02T01:33:05.949" v="854"/>
          <ac:grpSpMkLst>
            <pc:docMk/>
            <pc:sldMk cId="906881073" sldId="265"/>
            <ac:grpSpMk id="127" creationId="{40B9D9BC-BC88-9CF3-9CA2-5CA9B1AF7780}"/>
          </ac:grpSpMkLst>
        </pc:grpChg>
        <pc:grpChg chg="del mod">
          <ac:chgData name="Michael Kuniega" userId="999f7fd1-0dc3-4cba-81fd-6a42a8d75a98" providerId="ADAL" clId="{D70860D2-E5E5-4FCE-8443-06926C9B270F}" dt="2023-01-02T01:33:07.005" v="856"/>
          <ac:grpSpMkLst>
            <pc:docMk/>
            <pc:sldMk cId="906881073" sldId="265"/>
            <ac:grpSpMk id="130" creationId="{12B2CE46-8682-F59E-DD0F-88D554B4AEA2}"/>
          </ac:grpSpMkLst>
        </pc:grpChg>
        <pc:grpChg chg="del mod">
          <ac:chgData name="Michael Kuniega" userId="999f7fd1-0dc3-4cba-81fd-6a42a8d75a98" providerId="ADAL" clId="{D70860D2-E5E5-4FCE-8443-06926C9B270F}" dt="2023-01-02T01:33:11.907" v="864"/>
          <ac:grpSpMkLst>
            <pc:docMk/>
            <pc:sldMk cId="906881073" sldId="265"/>
            <ac:grpSpMk id="132" creationId="{056F7E96-F29D-B7A4-D7C9-FFE4DB02D3E1}"/>
          </ac:grpSpMkLst>
        </pc:grpChg>
        <pc:grpChg chg="del mod">
          <ac:chgData name="Michael Kuniega" userId="999f7fd1-0dc3-4cba-81fd-6a42a8d75a98" providerId="ADAL" clId="{D70860D2-E5E5-4FCE-8443-06926C9B270F}" dt="2023-01-02T01:33:26.485" v="886"/>
          <ac:grpSpMkLst>
            <pc:docMk/>
            <pc:sldMk cId="906881073" sldId="265"/>
            <ac:grpSpMk id="140" creationId="{A06E865B-CDE6-2E3B-C4F6-94345E4DC9A8}"/>
          </ac:grpSpMkLst>
        </pc:grpChg>
        <pc:grpChg chg="del mod">
          <ac:chgData name="Michael Kuniega" userId="999f7fd1-0dc3-4cba-81fd-6a42a8d75a98" providerId="ADAL" clId="{D70860D2-E5E5-4FCE-8443-06926C9B270F}" dt="2023-01-02T01:33:26.485" v="886"/>
          <ac:grpSpMkLst>
            <pc:docMk/>
            <pc:sldMk cId="906881073" sldId="265"/>
            <ac:grpSpMk id="141" creationId="{6BACD9A3-62BD-BDD5-D38B-BA55DC0580D2}"/>
          </ac:grpSpMkLst>
        </pc:grpChg>
        <pc:grpChg chg="mod">
          <ac:chgData name="Michael Kuniega" userId="999f7fd1-0dc3-4cba-81fd-6a42a8d75a98" providerId="ADAL" clId="{D70860D2-E5E5-4FCE-8443-06926C9B270F}" dt="2023-01-02T01:33:15.307" v="867"/>
          <ac:grpSpMkLst>
            <pc:docMk/>
            <pc:sldMk cId="906881073" sldId="265"/>
            <ac:grpSpMk id="144" creationId="{AB2273C9-42A0-54D2-09CF-811642B5E8D9}"/>
          </ac:grpSpMkLst>
        </pc:grpChg>
        <pc:grpChg chg="mod">
          <ac:chgData name="Michael Kuniega" userId="999f7fd1-0dc3-4cba-81fd-6a42a8d75a98" providerId="ADAL" clId="{D70860D2-E5E5-4FCE-8443-06926C9B270F}" dt="2023-01-02T01:33:18.309" v="870"/>
          <ac:grpSpMkLst>
            <pc:docMk/>
            <pc:sldMk cId="906881073" sldId="265"/>
            <ac:grpSpMk id="147" creationId="{2C048637-DFAA-4C87-FEBD-F9AF9E736ABF}"/>
          </ac:grpSpMkLst>
        </pc:grpChg>
        <pc:grpChg chg="del mod">
          <ac:chgData name="Michael Kuniega" userId="999f7fd1-0dc3-4cba-81fd-6a42a8d75a98" providerId="ADAL" clId="{D70860D2-E5E5-4FCE-8443-06926C9B270F}" dt="2023-01-02T01:33:31.779" v="897"/>
          <ac:grpSpMkLst>
            <pc:docMk/>
            <pc:sldMk cId="906881073" sldId="265"/>
            <ac:grpSpMk id="163" creationId="{CD8845FC-8C51-1B6E-E71C-C2CE941142BE}"/>
          </ac:grpSpMkLst>
        </pc:grpChg>
        <pc:grpChg chg="del mod">
          <ac:chgData name="Michael Kuniega" userId="999f7fd1-0dc3-4cba-81fd-6a42a8d75a98" providerId="ADAL" clId="{D70860D2-E5E5-4FCE-8443-06926C9B270F}" dt="2023-01-02T01:33:37.778" v="907"/>
          <ac:grpSpMkLst>
            <pc:docMk/>
            <pc:sldMk cId="906881073" sldId="265"/>
            <ac:grpSpMk id="174" creationId="{1ED6765E-E30F-AF45-880B-617B8C36F8B6}"/>
          </ac:grpSpMkLst>
        </pc:grpChg>
        <pc:grpChg chg="del mod">
          <ac:chgData name="Michael Kuniega" userId="999f7fd1-0dc3-4cba-81fd-6a42a8d75a98" providerId="ADAL" clId="{D70860D2-E5E5-4FCE-8443-06926C9B270F}" dt="2023-01-02T01:33:46.674" v="925"/>
          <ac:grpSpMkLst>
            <pc:docMk/>
            <pc:sldMk cId="906881073" sldId="265"/>
            <ac:grpSpMk id="184" creationId="{A3FB3AE3-E0E2-AECF-25EB-9220375259B7}"/>
          </ac:grpSpMkLst>
        </pc:grpChg>
        <pc:grpChg chg="del mod">
          <ac:chgData name="Michael Kuniega" userId="999f7fd1-0dc3-4cba-81fd-6a42a8d75a98" providerId="ADAL" clId="{D70860D2-E5E5-4FCE-8443-06926C9B270F}" dt="2023-01-02T01:34:03.605" v="950"/>
          <ac:grpSpMkLst>
            <pc:docMk/>
            <pc:sldMk cId="906881073" sldId="265"/>
            <ac:grpSpMk id="202" creationId="{C1DDC188-F148-E9CB-64FA-0840CEC4B306}"/>
          </ac:grpSpMkLst>
        </pc:grpChg>
        <pc:grpChg chg="mod">
          <ac:chgData name="Michael Kuniega" userId="999f7fd1-0dc3-4cba-81fd-6a42a8d75a98" providerId="ADAL" clId="{D70860D2-E5E5-4FCE-8443-06926C9B270F}" dt="2023-01-02T01:33:52.238" v="929"/>
          <ac:grpSpMkLst>
            <pc:docMk/>
            <pc:sldMk cId="906881073" sldId="265"/>
            <ac:grpSpMk id="206" creationId="{346ED644-3374-D91D-92AF-55B0B2764BEE}"/>
          </ac:grpSpMkLst>
        </pc:grpChg>
        <pc:grpChg chg="mod">
          <ac:chgData name="Michael Kuniega" userId="999f7fd1-0dc3-4cba-81fd-6a42a8d75a98" providerId="ADAL" clId="{D70860D2-E5E5-4FCE-8443-06926C9B270F}" dt="2023-01-02T01:34:03.605" v="950"/>
          <ac:grpSpMkLst>
            <pc:docMk/>
            <pc:sldMk cId="906881073" sldId="265"/>
            <ac:grpSpMk id="227" creationId="{72211478-D08E-4D95-F8FC-E4C78AB1072C}"/>
          </ac:grpSpMkLst>
        </pc:grpChg>
        <pc:grpChg chg="del mod">
          <ac:chgData name="Michael Kuniega" userId="999f7fd1-0dc3-4cba-81fd-6a42a8d75a98" providerId="ADAL" clId="{D70860D2-E5E5-4FCE-8443-06926C9B270F}" dt="2023-01-02T01:34:19.121" v="969"/>
          <ac:grpSpMkLst>
            <pc:docMk/>
            <pc:sldMk cId="906881073" sldId="265"/>
            <ac:grpSpMk id="236" creationId="{28DC8AEE-6AA5-83AC-477D-BE4DB4A6C323}"/>
          </ac:grpSpMkLst>
        </pc:grpChg>
        <pc:grpChg chg="del mod">
          <ac:chgData name="Michael Kuniega" userId="999f7fd1-0dc3-4cba-81fd-6a42a8d75a98" providerId="ADAL" clId="{D70860D2-E5E5-4FCE-8443-06926C9B270F}" dt="2023-01-02T01:34:19.121" v="969"/>
          <ac:grpSpMkLst>
            <pc:docMk/>
            <pc:sldMk cId="906881073" sldId="265"/>
            <ac:grpSpMk id="237" creationId="{0F4DEE4D-904D-0C5F-4290-49848E93180F}"/>
          </ac:grpSpMkLst>
        </pc:grpChg>
        <pc:grpChg chg="del mod">
          <ac:chgData name="Michael Kuniega" userId="999f7fd1-0dc3-4cba-81fd-6a42a8d75a98" providerId="ADAL" clId="{D70860D2-E5E5-4FCE-8443-06926C9B270F}" dt="2023-01-02T01:34:34.420" v="991"/>
          <ac:grpSpMkLst>
            <pc:docMk/>
            <pc:sldMk cId="906881073" sldId="265"/>
            <ac:grpSpMk id="247" creationId="{6312A783-1406-6B88-8ADF-ABD432AF17C6}"/>
          </ac:grpSpMkLst>
        </pc:grpChg>
        <pc:grpChg chg="del mod">
          <ac:chgData name="Michael Kuniega" userId="999f7fd1-0dc3-4cba-81fd-6a42a8d75a98" providerId="ADAL" clId="{D70860D2-E5E5-4FCE-8443-06926C9B270F}" dt="2023-01-02T01:34:34.420" v="991"/>
          <ac:grpSpMkLst>
            <pc:docMk/>
            <pc:sldMk cId="906881073" sldId="265"/>
            <ac:grpSpMk id="248" creationId="{35E04476-F84B-BFA2-1171-80F15B0A6949}"/>
          </ac:grpSpMkLst>
        </pc:grpChg>
        <pc:grpChg chg="del mod">
          <ac:chgData name="Michael Kuniega" userId="999f7fd1-0dc3-4cba-81fd-6a42a8d75a98" providerId="ADAL" clId="{D70860D2-E5E5-4FCE-8443-06926C9B270F}" dt="2023-01-02T01:34:34.420" v="991"/>
          <ac:grpSpMkLst>
            <pc:docMk/>
            <pc:sldMk cId="906881073" sldId="265"/>
            <ac:grpSpMk id="270" creationId="{7ADB91B8-7164-12F4-E4D8-24519EDB8281}"/>
          </ac:grpSpMkLst>
        </pc:grpChg>
        <pc:grpChg chg="del mod">
          <ac:chgData name="Michael Kuniega" userId="999f7fd1-0dc3-4cba-81fd-6a42a8d75a98" providerId="ADAL" clId="{D70860D2-E5E5-4FCE-8443-06926C9B270F}" dt="2023-01-02T01:34:37.568" v="995"/>
          <ac:grpSpMkLst>
            <pc:docMk/>
            <pc:sldMk cId="906881073" sldId="265"/>
            <ac:grpSpMk id="271" creationId="{DD8F0C89-8AE7-36F5-7BD6-1142B5DEDB75}"/>
          </ac:grpSpMkLst>
        </pc:grpChg>
        <pc:grpChg chg="mod">
          <ac:chgData name="Michael Kuniega" userId="999f7fd1-0dc3-4cba-81fd-6a42a8d75a98" providerId="ADAL" clId="{D70860D2-E5E5-4FCE-8443-06926C9B270F}" dt="2023-01-02T01:34:37.568" v="995"/>
          <ac:grpSpMkLst>
            <pc:docMk/>
            <pc:sldMk cId="906881073" sldId="265"/>
            <ac:grpSpMk id="275" creationId="{F136576C-8409-6805-E2AD-393B988B10DE}"/>
          </ac:grpSpMkLst>
        </pc:grpChg>
        <pc:grpChg chg="del mod">
          <ac:chgData name="Michael Kuniega" userId="999f7fd1-0dc3-4cba-81fd-6a42a8d75a98" providerId="ADAL" clId="{D70860D2-E5E5-4FCE-8443-06926C9B270F}" dt="2023-01-02T01:35:21.326" v="1020"/>
          <ac:grpSpMkLst>
            <pc:docMk/>
            <pc:sldMk cId="906881073" sldId="265"/>
            <ac:grpSpMk id="289" creationId="{FADB7B33-20BC-CD4F-4D12-F30FE9A0246F}"/>
          </ac:grpSpMkLst>
        </pc:grpChg>
        <pc:grpChg chg="del mod">
          <ac:chgData name="Michael Kuniega" userId="999f7fd1-0dc3-4cba-81fd-6a42a8d75a98" providerId="ADAL" clId="{D70860D2-E5E5-4FCE-8443-06926C9B270F}" dt="2023-01-02T01:35:27.561" v="1026"/>
          <ac:grpSpMkLst>
            <pc:docMk/>
            <pc:sldMk cId="906881073" sldId="265"/>
            <ac:grpSpMk id="300" creationId="{B492B53D-730B-4ECB-4CFE-86B9AC83D491}"/>
          </ac:grpSpMkLst>
        </pc:grpChg>
        <pc:grpChg chg="del mod">
          <ac:chgData name="Michael Kuniega" userId="999f7fd1-0dc3-4cba-81fd-6a42a8d75a98" providerId="ADAL" clId="{D70860D2-E5E5-4FCE-8443-06926C9B270F}" dt="2023-01-02T01:35:35.984" v="1043"/>
          <ac:grpSpMkLst>
            <pc:docMk/>
            <pc:sldMk cId="906881073" sldId="265"/>
            <ac:grpSpMk id="306" creationId="{D6B0840F-8853-82B8-0A6C-18F4287A5059}"/>
          </ac:grpSpMkLst>
        </pc:grpChg>
        <pc:grpChg chg="mod">
          <ac:chgData name="Michael Kuniega" userId="999f7fd1-0dc3-4cba-81fd-6a42a8d75a98" providerId="ADAL" clId="{D70860D2-E5E5-4FCE-8443-06926C9B270F}" dt="2023-01-02T01:35:35.984" v="1043"/>
          <ac:grpSpMkLst>
            <pc:docMk/>
            <pc:sldMk cId="906881073" sldId="265"/>
            <ac:grpSpMk id="323" creationId="{61FB3AE4-D027-F348-6311-EA61B27B20A2}"/>
          </ac:grpSpMkLst>
        </pc:grpChg>
        <pc:inkChg chg="add mod">
          <ac:chgData name="Michael Kuniega" userId="999f7fd1-0dc3-4cba-81fd-6a42a8d75a98" providerId="ADAL" clId="{D70860D2-E5E5-4FCE-8443-06926C9B270F}" dt="2023-01-02T01:31:34.685" v="737"/>
          <ac:inkMkLst>
            <pc:docMk/>
            <pc:sldMk cId="906881073" sldId="265"/>
            <ac:inkMk id="2" creationId="{5DF402A6-2E4E-0C91-A2C5-8A96FBA52440}"/>
          </ac:inkMkLst>
        </pc:inkChg>
        <pc:inkChg chg="add mod">
          <ac:chgData name="Michael Kuniega" userId="999f7fd1-0dc3-4cba-81fd-6a42a8d75a98" providerId="ADAL" clId="{D70860D2-E5E5-4FCE-8443-06926C9B270F}" dt="2023-01-02T01:31:34.685" v="737"/>
          <ac:inkMkLst>
            <pc:docMk/>
            <pc:sldMk cId="906881073" sldId="265"/>
            <ac:inkMk id="4" creationId="{0AC36AFD-F3EB-B130-3658-A9999C89C6A6}"/>
          </ac:inkMkLst>
        </pc:inkChg>
        <pc:inkChg chg="add mod">
          <ac:chgData name="Michael Kuniega" userId="999f7fd1-0dc3-4cba-81fd-6a42a8d75a98" providerId="ADAL" clId="{D70860D2-E5E5-4FCE-8443-06926C9B270F}" dt="2023-01-02T01:31:40.443" v="740"/>
          <ac:inkMkLst>
            <pc:docMk/>
            <pc:sldMk cId="906881073" sldId="265"/>
            <ac:inkMk id="10" creationId="{275185DE-386E-6B46-8162-2F4F98CC9972}"/>
          </ac:inkMkLst>
        </pc:inkChg>
        <pc:inkChg chg="add mod">
          <ac:chgData name="Michael Kuniega" userId="999f7fd1-0dc3-4cba-81fd-6a42a8d75a98" providerId="ADAL" clId="{D70860D2-E5E5-4FCE-8443-06926C9B270F}" dt="2023-01-02T01:31:40.443" v="740"/>
          <ac:inkMkLst>
            <pc:docMk/>
            <pc:sldMk cId="906881073" sldId="265"/>
            <ac:inkMk id="11" creationId="{1F434070-BC94-0FF4-91BC-0208D26C158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3" creationId="{8BE09749-91A5-5060-F84C-400E4D12703F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4" creationId="{AAF7DA9D-F8CB-1154-0D64-C97A70EEF36E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" creationId="{1D60D7AA-CA18-9E49-4217-8E69C5B017F4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6" creationId="{99885FEC-8555-BA8F-C93C-8810F8E9F6B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7" creationId="{652DC3D4-2322-0D3B-2EB0-BD26C05DF44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8" creationId="{451320DB-225F-02B0-0327-F1E5FF03FCD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" creationId="{078B6DD0-0023-ECB4-29F1-AF3A3C6B4F9C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0" creationId="{4C55DF32-E424-A0B6-2FC4-E04DEFA305C4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3" creationId="{9D08F4BF-7F1A-19B5-C606-EF8E4938670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4" creationId="{3298C8C5-A174-93C7-4CC1-97B24AC0861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5" creationId="{8657E37F-F7B2-F38E-FF69-0129986053A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7" creationId="{95494065-08D4-5DB8-9133-B2B079A5FFEC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8" creationId="{E9557E2C-4A07-5628-EAF6-6EA0E4E37AB0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9" creationId="{C78378C0-2723-ED7B-CA42-45177F6B160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30" creationId="{6B7A99C7-4EEA-21A8-DD24-A92D7810CB5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31" creationId="{FD2E675C-913C-A75E-34C6-CAA25B29787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32" creationId="{D718055B-847B-BD15-CC35-24805815529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33" creationId="{94505745-7229-5F04-F602-917316C270B6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36" creationId="{4844BD85-ED5C-545D-71C9-876983688B6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37" creationId="{387F920C-FE86-56FA-ADB3-04E480F9671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38" creationId="{521DD534-5DD8-B7CD-EB78-A1CD03D3F46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39" creationId="{FE9265BF-72B4-7983-EC52-11A9D40F141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40" creationId="{336EDEFA-098D-BE22-3D1D-66F5D1F75BD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42" creationId="{7C94441E-FD42-DA3C-974E-8332C2C7C95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43" creationId="{19979DA5-9270-EA01-0949-EC45ABF678C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44" creationId="{785C5502-6197-A270-275C-6ED78BB9EA6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45" creationId="{9B4C3508-C036-4A54-C2E4-B75A1EC3D97E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46" creationId="{C61CB730-FCCC-22FB-0043-7611340D0DA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47" creationId="{08331A96-3278-5C07-423C-CD9734C62F5C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48" creationId="{551EBB69-842F-0CEA-F888-64B9EB6D0DB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49" creationId="{C864EBFA-95AF-FB60-B3A8-152006C7D04A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52" creationId="{4090E94B-AA35-6735-030A-2C60A35CE38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53" creationId="{54800EEB-8F23-DBA8-89A2-F8C8A894DD0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54" creationId="{5A18CBA3-3D70-DA1B-4631-14FF480C634A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55" creationId="{4D43E8FA-DC3D-14C0-B4DB-E32DC485E79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57" creationId="{7E8C21D9-B5FB-6F73-18A0-3A1DC7F5BAA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58" creationId="{C9774E99-34E8-FC94-8C56-ED6A74C87BFE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59" creationId="{0750930B-BC96-08A1-B94A-CF6D923CB9B0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60" creationId="{38297D12-0E5D-9294-3D2A-C256C3295F8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61" creationId="{56CCC346-DFB5-546C-98B0-59186E4AD9EF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62" creationId="{0F60693A-6BD1-D401-A881-B9BF2866C9B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63" creationId="{B9AFF57E-2080-94E3-1109-B6B28EEC72BE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64" creationId="{18E14FC0-6DA6-94D1-68EB-AEF500FE29A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65" creationId="{0B53D021-F1CC-CB6A-A46F-E00D67A1B58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66" creationId="{378CB802-8236-DA9E-11BB-C44FE8AFB8A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67" creationId="{B4E42B8F-AE28-008B-AC94-4B4F6CBF29EE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68" creationId="{25BF4FAE-9DDC-461F-DCE1-1EDB8E920E7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69" creationId="{0F0B6AF2-CC6E-16A4-4E15-061946838A5F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70" creationId="{801708DB-1A51-672B-5874-E1470B7E1A9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71" creationId="{C61A2698-95C8-5E21-86A1-FD54B64C4F4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72" creationId="{B6633191-B1C5-6905-FC36-3E3A2ACA040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73" creationId="{659998B5-C3A9-D367-44A4-CA4BF9CF4BDA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74" creationId="{B9F17300-9E9F-5603-B14E-7E329D44DAE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75" creationId="{C3C0C146-E010-C0A8-CEB5-45E1F61D9CF0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76" creationId="{DD8618C5-D478-922A-AE37-325477BC8F9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77" creationId="{4DB3B0B9-1CFC-D2E8-C6B0-DEA81D8182E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78" creationId="{2C197C38-686D-9282-F3FB-326F525D46D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79" creationId="{F630B2C3-0891-3C9B-163A-274AEE70201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80" creationId="{EACF39DA-31F7-DF97-D7BF-F83C611C907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81" creationId="{21973778-F170-B8FA-5570-8723B91A0554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82" creationId="{D9B47021-34EE-D20F-4C1A-8C62E0056854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84" creationId="{BE953400-CA4F-74DC-D2E5-5EB9BB67EF8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85" creationId="{6688E545-A2D9-ACE5-A34F-993DD975CC34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86" creationId="{C726B7F5-DC84-5D12-03F1-DB0A4090BBB4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87" creationId="{F6548D41-F621-6998-477C-2AAC48C2F63E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88" creationId="{A635D68B-ABA2-5BB7-F362-B8C5890C590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89" creationId="{7D228556-A960-FC79-E0B2-BB4BC2E5802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90" creationId="{328F6ADF-15DB-7227-59BA-8FEBA4C58A0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92" creationId="{D1F714B6-8ADD-4FEA-BDF4-CDF3343A43AA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93" creationId="{7E73711F-D31D-FD7A-722E-43BD7846C870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94" creationId="{9136B4A1-02CD-AD5B-05E1-E716FB094FA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95" creationId="{13720452-7BE7-C33C-0D15-1F859D2997D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96" creationId="{340E33DE-E090-BC35-93CD-907574F0273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97" creationId="{22206234-55E2-CFB8-0F63-6C971F1A182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98" creationId="{05B04C7B-EC89-23B9-23D2-2553E37795D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99" creationId="{6C76D772-5F78-C91C-BDD4-6BECDC94CED6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00" creationId="{452F174A-11F4-7114-13B5-C5E5AA1455EC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01" creationId="{52F6D063-F6D1-9F4E-4557-53CEF7041DB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02" creationId="{29BBF9B4-7BDE-1D9D-7DD0-67FBA75670E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03" creationId="{26AFC6CF-6B19-2B54-8B17-B709C84B89E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05" creationId="{1748B4F1-C6A6-D974-C49D-5DDDF45A08F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06" creationId="{5B69D327-ECC2-4613-6F42-01C2DEE5113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07" creationId="{4D4821BE-F5EC-0CCC-F0F2-1F892449641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09" creationId="{3B403B28-60F1-16E0-0D9D-8E83E017F54A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10" creationId="{EA618755-75E6-978A-28B6-514F589FA14F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11" creationId="{51BA8F4F-FBB3-337A-3B6C-31DE3481D68F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12" creationId="{E6D70C4F-A9BE-1825-32F2-7D67DE6F568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13" creationId="{FCB5AB48-B5DE-8B56-D9F1-9CD8A2DA62A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14" creationId="{53779571-CEA7-616B-D668-0549C30A1D2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15" creationId="{79C96EEC-E289-FBD5-D592-657711B4A97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16" creationId="{38BBBF8A-7FF4-722A-3E96-855A1F2790A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18" creationId="{31802434-E6F1-3891-6C1C-84F69219F2C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19" creationId="{B24D993C-F68A-97DA-776E-728D1D00E66C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20" creationId="{0F735480-438B-B488-EB93-9A0108AE584F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21" creationId="{34DB8B2F-EFB6-F147-65CD-DB79533A2DD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22" creationId="{E8B6F74C-0565-3121-DB5D-8DF1BAD6851F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23" creationId="{97DDE310-2291-080F-DE1A-42FDDF8B988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24" creationId="{FC88F7F2-098A-2AB4-8CF1-D08B9FBA6584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25" creationId="{336EDA7D-6CD4-DFA1-3B91-C5F6114752B6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28" creationId="{A1A9F894-0675-F83F-6395-6DE743FB666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29" creationId="{7002D771-96E7-1F8D-05F5-BE3BB4C7BC9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31" creationId="{ADB87226-2E92-FFC2-DE61-4544E0D5FD5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33" creationId="{DB0E1762-F4EC-DB47-6900-DF085DE75D1C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34" creationId="{8962FC1F-E32D-0F7F-D192-9EBDA91C6AD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35" creationId="{9D99F5BB-5A73-277A-D963-28FED1939E6A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36" creationId="{A0519169-5CB0-81AA-F025-7C38B4505D8C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37" creationId="{3928C1A6-527E-4B03-C10F-A58C06175980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38" creationId="{89537E2F-1134-55A5-5C8F-A57863F8C1F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39" creationId="{C169B247-0C40-4BDB-16A5-8E6042865AC5}"/>
          </ac:inkMkLst>
        </pc:inkChg>
        <pc:inkChg chg="add mod">
          <ac:chgData name="Michael Kuniega" userId="999f7fd1-0dc3-4cba-81fd-6a42a8d75a98" providerId="ADAL" clId="{D70860D2-E5E5-4FCE-8443-06926C9B270F}" dt="2023-01-02T01:33:15.307" v="867"/>
          <ac:inkMkLst>
            <pc:docMk/>
            <pc:sldMk cId="906881073" sldId="265"/>
            <ac:inkMk id="142" creationId="{51573B61-B9F9-9C3C-1C19-23F50B042C7E}"/>
          </ac:inkMkLst>
        </pc:inkChg>
        <pc:inkChg chg="add mod">
          <ac:chgData name="Michael Kuniega" userId="999f7fd1-0dc3-4cba-81fd-6a42a8d75a98" providerId="ADAL" clId="{D70860D2-E5E5-4FCE-8443-06926C9B270F}" dt="2023-01-02T01:33:15.307" v="867"/>
          <ac:inkMkLst>
            <pc:docMk/>
            <pc:sldMk cId="906881073" sldId="265"/>
            <ac:inkMk id="143" creationId="{130FB6CF-EEF5-EBEE-8B0C-B7058F6B0C87}"/>
          </ac:inkMkLst>
        </pc:inkChg>
        <pc:inkChg chg="add mod">
          <ac:chgData name="Michael Kuniega" userId="999f7fd1-0dc3-4cba-81fd-6a42a8d75a98" providerId="ADAL" clId="{D70860D2-E5E5-4FCE-8443-06926C9B270F}" dt="2023-01-02T01:33:18.309" v="870"/>
          <ac:inkMkLst>
            <pc:docMk/>
            <pc:sldMk cId="906881073" sldId="265"/>
            <ac:inkMk id="145" creationId="{98C8A773-8D0B-3664-A87E-40DC2643BC07}"/>
          </ac:inkMkLst>
        </pc:inkChg>
        <pc:inkChg chg="add mod">
          <ac:chgData name="Michael Kuniega" userId="999f7fd1-0dc3-4cba-81fd-6a42a8d75a98" providerId="ADAL" clId="{D70860D2-E5E5-4FCE-8443-06926C9B270F}" dt="2023-01-02T01:33:18.309" v="870"/>
          <ac:inkMkLst>
            <pc:docMk/>
            <pc:sldMk cId="906881073" sldId="265"/>
            <ac:inkMk id="146" creationId="{3B8CE5B6-10E5-6F52-22A3-2D283F766B9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48" creationId="{F9B5BCF1-4996-E7B3-F3D5-248644D429B0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49" creationId="{7A33E25B-2587-2EBD-BF47-71F493DB728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0" creationId="{061615C8-D387-FA0C-11C4-4CB57F23B71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1" creationId="{99D69A00-2302-F9BC-EF55-C0DFE54FF50C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2" creationId="{A2F0465B-F573-22A3-E91E-5C5FAC9E69D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3" creationId="{86C2DEBA-EDC9-D080-DE8D-AB323EEF346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4" creationId="{19857B1B-2670-B9EE-6958-4490E20D738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5" creationId="{66664992-4139-4B9D-B7BC-19CB40F0A98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6" creationId="{69A36472-97DA-CD23-364A-1400DF058C4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7" creationId="{66D98D6D-58BB-97AE-C101-6305936D167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8" creationId="{883CE08C-2611-DBA1-D4BA-F4F59D3C679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59" creationId="{A020D752-7CC9-2E2C-CD3C-5A5B57CAA120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60" creationId="{48875470-3DD5-31DF-099A-812EF652201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61" creationId="{B083B2D7-A8F2-A1E7-6C83-834D371725FF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62" creationId="{25D55C05-3736-D294-9933-533588C4B896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64" creationId="{19B03C21-02D1-4FDC-7A32-050542078A4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65" creationId="{D68A1631-2337-5E1D-169A-C523B6179FC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66" creationId="{6CD3C19D-3396-AB1E-ABA6-24A2C33812E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67" creationId="{5D1236D6-6007-F587-3BD0-542887D4E30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68" creationId="{ED4C551A-37ED-F1BA-452D-736DD87B7710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69" creationId="{9E088153-DE6C-B2D5-071E-66A12ECE414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70" creationId="{7975BB62-E5BE-6469-2BDB-5A51C78E9626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71" creationId="{65840650-C479-9133-428C-9AB9CF2040B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72" creationId="{0C5B3139-6C67-9C8D-C3D6-BCADC02DCEF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73" creationId="{12C1C124-838C-C12F-A5E5-320C4C25896E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75" creationId="{5521FA99-363A-0545-2E8C-F5CFE8CEA79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76" creationId="{1020A576-4F7B-D2F9-0978-45C8714AA92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77" creationId="{072AAE42-7186-BD84-3906-39D0A00C1D1E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78" creationId="{57B47E37-CB05-2B68-99DB-4371A46600F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79" creationId="{C35481C8-9B95-96DB-DD4F-B80C043A9506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80" creationId="{B8EE3883-92EE-BAC4-88AC-7C741BAB1EC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81" creationId="{68AC94EC-E4F8-6CB9-FBFA-DE49352DC0E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82" creationId="{739471C0-762F-C070-E913-CD6EF773F0F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83" creationId="{1322BE47-7A91-FFE5-6828-A6C411688022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85" creationId="{24057F7B-48CE-9DB6-60C0-09381E9989FA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86" creationId="{EC843943-0D75-A3C0-9720-1F7B99598724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87" creationId="{8460B35F-DBEA-1F10-6BE0-28872CD901C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88" creationId="{B4436344-CBBB-8935-753F-BC3EF6F9F15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89" creationId="{4F4EBE0F-2296-35C5-CE2A-C6A86F470C4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0" creationId="{672800A6-DB1C-068C-9542-F03012B7B06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1" creationId="{9007CD90-1E03-6B0E-EE3E-4588E1E45C0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2" creationId="{0E7E1EB3-285D-5F2B-27CE-4232E2FB000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3" creationId="{E1575FEF-D4DC-BE7A-A917-1ED34ACA407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4" creationId="{0DE05A08-3B3F-AE7E-BEAE-79E457AB5FF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5" creationId="{C1505F29-A97B-CE06-34B2-4F1A852435C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6" creationId="{21049DC8-9202-B35E-50BA-BCCEA97A853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7" creationId="{54D159D2-F110-E9F4-D71F-8B84A70C0E7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8" creationId="{73D41776-1AAD-87C5-49AD-16A575E0629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199" creationId="{F58FD260-8ED1-197E-794E-71F571DBF5D5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00" creationId="{1F68BE69-7A54-1DF8-21A4-9327360D7C3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01" creationId="{DFF1348C-754D-B9F1-82C8-AA20C546CE78}"/>
          </ac:inkMkLst>
        </pc:inkChg>
        <pc:inkChg chg="add mod">
          <ac:chgData name="Michael Kuniega" userId="999f7fd1-0dc3-4cba-81fd-6a42a8d75a98" providerId="ADAL" clId="{D70860D2-E5E5-4FCE-8443-06926C9B270F}" dt="2023-01-02T01:33:52.238" v="929"/>
          <ac:inkMkLst>
            <pc:docMk/>
            <pc:sldMk cId="906881073" sldId="265"/>
            <ac:inkMk id="203" creationId="{424BBC10-4F0D-F3E3-BD3F-DC50D8433D3D}"/>
          </ac:inkMkLst>
        </pc:inkChg>
        <pc:inkChg chg="add mod">
          <ac:chgData name="Michael Kuniega" userId="999f7fd1-0dc3-4cba-81fd-6a42a8d75a98" providerId="ADAL" clId="{D70860D2-E5E5-4FCE-8443-06926C9B270F}" dt="2023-01-02T01:33:52.238" v="929"/>
          <ac:inkMkLst>
            <pc:docMk/>
            <pc:sldMk cId="906881073" sldId="265"/>
            <ac:inkMk id="204" creationId="{FB9B2F3A-55DA-B637-B080-6A0ECA0A8923}"/>
          </ac:inkMkLst>
        </pc:inkChg>
        <pc:inkChg chg="add mod">
          <ac:chgData name="Michael Kuniega" userId="999f7fd1-0dc3-4cba-81fd-6a42a8d75a98" providerId="ADAL" clId="{D70860D2-E5E5-4FCE-8443-06926C9B270F}" dt="2023-01-02T01:33:52.238" v="929"/>
          <ac:inkMkLst>
            <pc:docMk/>
            <pc:sldMk cId="906881073" sldId="265"/>
            <ac:inkMk id="205" creationId="{A93BBE8E-48C6-9857-4CD3-B63A7849750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07" creationId="{11865E71-4D47-3ED9-2886-219ADFB88E7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08" creationId="{22D914ED-77C0-7E3D-90BD-D29346B31BF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09" creationId="{BCA1B0DB-3329-D538-CF36-02C8004B8958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10" creationId="{A6F78634-FC6A-1DD8-3E19-D35AA26BB81E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11" creationId="{4BF72955-C075-9156-A3CD-7A4049B6D0A9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12" creationId="{7BE8CA5A-7318-CB9D-42CB-AD929503359A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13" creationId="{20845825-AF66-3EC0-5946-502B7701778D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14" creationId="{7B3D840A-1463-E374-07A4-23F4B3C0B664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15" creationId="{BA621901-36F0-EEC5-96AC-42DF4817B6DF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16" creationId="{45EA9430-2C1A-CE48-FAE1-5ECF0430E156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17" creationId="{B9D1C1B2-2F77-C802-5004-83C198905891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18" creationId="{6FC3BFD9-A024-080F-2F28-911FE32FAD04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19" creationId="{27D98928-AF14-8873-B7A6-CDEA6ADB646A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20" creationId="{557E5C5A-4363-666B-9F6B-C29883605E8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21" creationId="{1F67D4B4-E893-234C-7792-1A0D98E5459B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22" creationId="{43B658C1-DC1C-B4AB-3BF8-629E5B29D9B6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23" creationId="{D2C4B5FB-20C0-6D30-9DB5-6EA9C35C0697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24" creationId="{6B0F89DB-4B44-6243-2CE5-EDDCEE212A4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25" creationId="{C4BA4080-6E9A-F215-F6D4-193B810D1783}"/>
          </ac:inkMkLst>
        </pc:inkChg>
        <pc:inkChg chg="add mod">
          <ac:chgData name="Michael Kuniega" userId="999f7fd1-0dc3-4cba-81fd-6a42a8d75a98" providerId="ADAL" clId="{D70860D2-E5E5-4FCE-8443-06926C9B270F}" dt="2023-01-02T01:34:03.605" v="950"/>
          <ac:inkMkLst>
            <pc:docMk/>
            <pc:sldMk cId="906881073" sldId="265"/>
            <ac:inkMk id="226" creationId="{7FB312AC-6D25-12D4-E745-0AEAE12A52C7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28" creationId="{A5B28102-64D8-0384-99F9-984167BBEEC8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29" creationId="{059DC5E9-375C-B6D7-05A4-45E4E69825D5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30" creationId="{D59BF44D-F377-E630-7016-A1C0B3F4CFA8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31" creationId="{5A692F10-1CF0-DC1D-C62C-F7A2C8189B23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32" creationId="{35C9D658-B201-04B2-8CCD-8A8C51DA1E0E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33" creationId="{271AE7D8-9FFC-D632-3D7F-C29692308FB8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34" creationId="{D9CDCE52-55F3-D613-FA86-F088E82A32D0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35" creationId="{515B6962-A90A-0CD3-0C94-7C916E4DAFF8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38" creationId="{FDA8F134-E62A-A3B7-B0A4-2076EF83B2FA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39" creationId="{69D56BEB-86AA-71F3-C08C-0C39D47D0EBD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40" creationId="{AB618CFE-2149-2C50-F625-04CB0F87EBD0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41" creationId="{529002CF-93A5-9C03-7370-DA98ECF0AAD5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42" creationId="{A5F0190E-F97B-298D-9B57-D3B04216FCBA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43" creationId="{E4EA3904-511F-9397-6219-03CCB45BAEAB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44" creationId="{F6AAFCBF-A835-26AE-E15F-BE7BB57D2FB5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45" creationId="{02D837E6-3AD8-4250-B442-6D68429367FC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46" creationId="{24ABAA41-FB2E-8CF5-1DA4-CA6F7A85A2BD}"/>
          </ac:inkMkLst>
        </pc:inkChg>
        <pc:inkChg chg="add">
          <ac:chgData name="Michael Kuniega" userId="999f7fd1-0dc3-4cba-81fd-6a42a8d75a98" providerId="ADAL" clId="{D70860D2-E5E5-4FCE-8443-06926C9B270F}" dt="2023-01-02T01:34:21.344" v="970" actId="9405"/>
          <ac:inkMkLst>
            <pc:docMk/>
            <pc:sldMk cId="906881073" sldId="265"/>
            <ac:inkMk id="249" creationId="{EEFDAA50-A14F-3F1E-E718-F3CE038E72A3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50" creationId="{D80AF425-3505-C8E6-607F-E93890FEFE0B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51" creationId="{563F6B40-3B3E-B3C5-0165-C86AA1BF4B96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52" creationId="{ED5EC509-86C1-64DB-28C1-32C425454CB8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53" creationId="{857EB780-E347-FC41-56EB-56F4EB610CE5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54" creationId="{AC9157C6-02B3-AF6F-0ED6-54A7E973C25A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55" creationId="{18A32C2A-9D37-90A5-1A46-12947D7AEB1B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56" creationId="{C612F9FD-66DA-CCC8-E4F4-8CAD4E49BCCD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57" creationId="{D8C0C5AE-5F7F-6C96-FDEA-F6EA330881D9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58" creationId="{657F77A3-86FD-8E02-958E-DF7C771C9CED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59" creationId="{FE66A26B-4CB0-90D2-9DCA-0D6958A2FF5E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60" creationId="{CBA6DB3A-26AA-F8D2-7676-38825AE92DE5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61" creationId="{7703E5CD-4E74-6927-631A-6D71033DC3D4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62" creationId="{2E3E8514-FB06-7257-962B-254E8DC8325B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63" creationId="{FBC98FB7-F0B6-C923-1F60-68C394280325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64" creationId="{21C0970C-6181-238F-D872-DA70FC7C1CA9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65" creationId="{22386CD0-5159-437D-53E3-AB2280F0E3E7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66" creationId="{1CE49C22-016C-7E96-BF00-B26CEBE1D979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67" creationId="{45F50DB1-DB69-84D1-C53C-E10A1CECDDF3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68" creationId="{99D1B1D8-9DA1-5E71-B530-72BA5A8FD153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69" creationId="{D0EBF69A-1BFA-39B9-BB3E-3B91449E1FA4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72" creationId="{53369CE7-2896-C44C-184A-F7C61FFF8FAE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73" creationId="{4F8FA6DB-6583-92BB-B223-5000B81DFCD9}"/>
          </ac:inkMkLst>
        </pc:inkChg>
        <pc:inkChg chg="add mod">
          <ac:chgData name="Michael Kuniega" userId="999f7fd1-0dc3-4cba-81fd-6a42a8d75a98" providerId="ADAL" clId="{D70860D2-E5E5-4FCE-8443-06926C9B270F}" dt="2023-01-02T01:34:37.568" v="995"/>
          <ac:inkMkLst>
            <pc:docMk/>
            <pc:sldMk cId="906881073" sldId="265"/>
            <ac:inkMk id="274" creationId="{301D11EF-301D-4906-3BC7-8D1A7855A9DE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76" creationId="{08600E8F-7A55-708D-AB67-22AB63E021DC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77" creationId="{D908F135-560A-0CE0-4AF3-A71AD273A477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78" creationId="{004A0A92-7913-B742-CC12-09C0979D822D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79" creationId="{774A808A-5978-9C41-F41E-20432E1244D9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80" creationId="{F6397DCF-2791-233A-8A36-4C17B6E0D19E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81" creationId="{B1E5A7B4-81DB-D009-E154-53D53D085D2C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82" creationId="{3AAB99B3-5B30-161C-3AC3-9A840DFECB6F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83" creationId="{5D58A77E-EF60-2799-2DA2-B6D716215136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84" creationId="{7837FAE2-F61C-A90C-542D-5C082EC9A4D0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85" creationId="{10FE5FDD-5941-C2F7-5E4B-E6893D7EA895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86" creationId="{EF3D3077-4491-62AD-AA33-84285CBA86AD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87" creationId="{50764232-8B80-5BC3-E372-D82B36A36311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88" creationId="{0E0FA898-ED88-E5D1-13A9-E29FDB74CCEB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90" creationId="{3A35DF5D-8AD2-1BED-BA53-65DD99F80335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91" creationId="{0ACE51C8-B402-8341-31AE-4D93469D4C73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92" creationId="{B51BC11A-60B8-1E22-DFAA-67734C19E04E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93" creationId="{50CCC55A-DA79-0F30-ABA4-704550239914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94" creationId="{BEBC0184-12FE-0BF5-D7D8-2ED72C3ED945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95" creationId="{846C01CE-83BD-F774-F220-724335E8BEED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96" creationId="{128C3FE6-5782-A50B-3CBE-00AD085202A5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97" creationId="{1BF97420-D65B-B36E-712F-342181A37A04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98" creationId="{021B3379-BA24-50B0-C3EC-69CD675B4FF2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299" creationId="{06E5B599-AA1B-8B73-9695-2F0F34D0BE37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01" creationId="{2BA65E39-7338-078B-AD5E-D1BA8345D1A1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02" creationId="{8A9E5ED1-7AAF-67A0-7626-52B3F2CFF4A9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03" creationId="{C93DAA32-D83F-CB9A-EF1F-ADB2B6CF1962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04" creationId="{267807D5-B20D-0BD4-C34F-2551F6B8FD2C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05" creationId="{379C6B61-BFE3-6428-2BFB-0A2A36C9C019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07" creationId="{D016F3D5-84C0-0825-1D35-DE98E5C0CCCF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08" creationId="{5382FEE4-9973-DF3F-4268-423556C57533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09" creationId="{AB0ABF23-513D-C7D9-C89A-A4D68E461F63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10" creationId="{304F0F72-B5DF-F88D-3DB1-738FEDF0D364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11" creationId="{853BA1DE-F0B5-4718-FE1D-6241AEF180B8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12" creationId="{A04F48BA-2AE9-0C8D-4583-3500F7446570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13" creationId="{E5287900-2098-0F5C-606E-7740A04A3F25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14" creationId="{DABAF9F0-6A05-7BAC-391F-928C89BAB8C5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15" creationId="{9C9A5E19-F11E-D905-6C74-870B97BC1EAB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16" creationId="{B92BDC06-0E80-A9E0-A915-F07EF41000E3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17" creationId="{78BCBF10-0E70-24CC-C455-98F1588D03BE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18" creationId="{C96567C8-D265-7C7F-91CB-D37A6922FB1F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19" creationId="{B8132260-82B5-5B64-2976-E0E127A5BEFC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20" creationId="{AB8971E8-52C3-ECCC-1548-9057B47D7B1B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21" creationId="{22F38B75-52C4-A4E3-981D-91CFF263CFB8}"/>
          </ac:inkMkLst>
        </pc:inkChg>
        <pc:inkChg chg="add mod">
          <ac:chgData name="Michael Kuniega" userId="999f7fd1-0dc3-4cba-81fd-6a42a8d75a98" providerId="ADAL" clId="{D70860D2-E5E5-4FCE-8443-06926C9B270F}" dt="2023-01-02T01:35:35.984" v="1043"/>
          <ac:inkMkLst>
            <pc:docMk/>
            <pc:sldMk cId="906881073" sldId="265"/>
            <ac:inkMk id="322" creationId="{4DA6FB1E-2CCF-2A33-9CA9-C59A921BA1CF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46:34.521" v="1179"/>
        <pc:sldMkLst>
          <pc:docMk/>
          <pc:sldMk cId="4250980334" sldId="266"/>
        </pc:sldMkLst>
        <pc:grpChg chg="del mod">
          <ac:chgData name="Michael Kuniega" userId="999f7fd1-0dc3-4cba-81fd-6a42a8d75a98" providerId="ADAL" clId="{D70860D2-E5E5-4FCE-8443-06926C9B270F}" dt="2023-01-02T01:35:56.029" v="1056"/>
          <ac:grpSpMkLst>
            <pc:docMk/>
            <pc:sldMk cId="4250980334" sldId="266"/>
            <ac:grpSpMk id="13" creationId="{EC56A27E-7EFB-C249-0CE3-182C9BF3173B}"/>
          </ac:grpSpMkLst>
        </pc:grpChg>
        <pc:grpChg chg="del mod">
          <ac:chgData name="Michael Kuniega" userId="999f7fd1-0dc3-4cba-81fd-6a42a8d75a98" providerId="ADAL" clId="{D70860D2-E5E5-4FCE-8443-06926C9B270F}" dt="2023-01-02T01:35:56.029" v="1056"/>
          <ac:grpSpMkLst>
            <pc:docMk/>
            <pc:sldMk cId="4250980334" sldId="266"/>
            <ac:grpSpMk id="14" creationId="{82DB7D18-E81E-468F-E730-FEC895E2DA46}"/>
          </ac:grpSpMkLst>
        </pc:grpChg>
        <pc:grpChg chg="del mod">
          <ac:chgData name="Michael Kuniega" userId="999f7fd1-0dc3-4cba-81fd-6a42a8d75a98" providerId="ADAL" clId="{D70860D2-E5E5-4FCE-8443-06926C9B270F}" dt="2023-01-02T01:35:58.882" v="1062"/>
          <ac:grpSpMkLst>
            <pc:docMk/>
            <pc:sldMk cId="4250980334" sldId="266"/>
            <ac:grpSpMk id="18" creationId="{6423B99E-7012-F0F1-6B09-068551013106}"/>
          </ac:grpSpMkLst>
        </pc:grpChg>
        <pc:grpChg chg="del mod">
          <ac:chgData name="Michael Kuniega" userId="999f7fd1-0dc3-4cba-81fd-6a42a8d75a98" providerId="ADAL" clId="{D70860D2-E5E5-4FCE-8443-06926C9B270F}" dt="2023-01-02T01:36:14.350" v="1079"/>
          <ac:grpSpMkLst>
            <pc:docMk/>
            <pc:sldMk cId="4250980334" sldId="266"/>
            <ac:grpSpMk id="24" creationId="{6C213DE7-3338-0DC5-7055-9FF576B87275}"/>
          </ac:grpSpMkLst>
        </pc:grpChg>
        <pc:grpChg chg="del mod">
          <ac:chgData name="Michael Kuniega" userId="999f7fd1-0dc3-4cba-81fd-6a42a8d75a98" providerId="ADAL" clId="{D70860D2-E5E5-4FCE-8443-06926C9B270F}" dt="2023-01-02T01:36:08.949" v="1069"/>
          <ac:grpSpMkLst>
            <pc:docMk/>
            <pc:sldMk cId="4250980334" sldId="266"/>
            <ac:grpSpMk id="28" creationId="{F4A7F844-1B19-AE11-B8E1-6A1533546272}"/>
          </ac:grpSpMkLst>
        </pc:grpChg>
        <pc:grpChg chg="del mod">
          <ac:chgData name="Michael Kuniega" userId="999f7fd1-0dc3-4cba-81fd-6a42a8d75a98" providerId="ADAL" clId="{D70860D2-E5E5-4FCE-8443-06926C9B270F}" dt="2023-01-02T01:36:11.070" v="1073"/>
          <ac:grpSpMkLst>
            <pc:docMk/>
            <pc:sldMk cId="4250980334" sldId="266"/>
            <ac:grpSpMk id="31" creationId="{C10BA2EA-5846-0546-1BD5-C0BFFED407DC}"/>
          </ac:grpSpMkLst>
        </pc:grpChg>
        <pc:grpChg chg="del mod">
          <ac:chgData name="Michael Kuniega" userId="999f7fd1-0dc3-4cba-81fd-6a42a8d75a98" providerId="ADAL" clId="{D70860D2-E5E5-4FCE-8443-06926C9B270F}" dt="2023-01-02T01:36:14.350" v="1079"/>
          <ac:grpSpMkLst>
            <pc:docMk/>
            <pc:sldMk cId="4250980334" sldId="266"/>
            <ac:grpSpMk id="35" creationId="{1A89B5DD-2329-A309-5414-8C0556DC78EA}"/>
          </ac:grpSpMkLst>
        </pc:grpChg>
        <pc:grpChg chg="del mod">
          <ac:chgData name="Michael Kuniega" userId="999f7fd1-0dc3-4cba-81fd-6a42a8d75a98" providerId="ADAL" clId="{D70860D2-E5E5-4FCE-8443-06926C9B270F}" dt="2023-01-02T01:36:20.500" v="1091"/>
          <ac:grpSpMkLst>
            <pc:docMk/>
            <pc:sldMk cId="4250980334" sldId="266"/>
            <ac:grpSpMk id="41" creationId="{07210D03-1625-45AA-EF88-B540D5377FD6}"/>
          </ac:grpSpMkLst>
        </pc:grpChg>
        <pc:grpChg chg="mod">
          <ac:chgData name="Michael Kuniega" userId="999f7fd1-0dc3-4cba-81fd-6a42a8d75a98" providerId="ADAL" clId="{D70860D2-E5E5-4FCE-8443-06926C9B270F}" dt="2023-01-02T01:36:14.350" v="1079"/>
          <ac:grpSpMkLst>
            <pc:docMk/>
            <pc:sldMk cId="4250980334" sldId="266"/>
            <ac:grpSpMk id="42" creationId="{1A3F5CB2-8C21-98C5-F123-F409C13E443E}"/>
          </ac:grpSpMkLst>
        </pc:grpChg>
        <pc:grpChg chg="del mod">
          <ac:chgData name="Michael Kuniega" userId="999f7fd1-0dc3-4cba-81fd-6a42a8d75a98" providerId="ADAL" clId="{D70860D2-E5E5-4FCE-8443-06926C9B270F}" dt="2023-01-02T01:36:35.551" v="1096"/>
          <ac:grpSpMkLst>
            <pc:docMk/>
            <pc:sldMk cId="4250980334" sldId="266"/>
            <ac:grpSpMk id="54" creationId="{3AE46FEF-340D-DF61-A206-2541F29D1C1C}"/>
          </ac:grpSpMkLst>
        </pc:grpChg>
        <pc:grpChg chg="mod">
          <ac:chgData name="Michael Kuniega" userId="999f7fd1-0dc3-4cba-81fd-6a42a8d75a98" providerId="ADAL" clId="{D70860D2-E5E5-4FCE-8443-06926C9B270F}" dt="2023-01-02T01:36:20.500" v="1091"/>
          <ac:grpSpMkLst>
            <pc:docMk/>
            <pc:sldMk cId="4250980334" sldId="266"/>
            <ac:grpSpMk id="55" creationId="{6002BC03-428A-F92A-B3E5-61D75FCC82AD}"/>
          </ac:grpSpMkLst>
        </pc:grpChg>
        <pc:grpChg chg="del mod">
          <ac:chgData name="Michael Kuniega" userId="999f7fd1-0dc3-4cba-81fd-6a42a8d75a98" providerId="ADAL" clId="{D70860D2-E5E5-4FCE-8443-06926C9B270F}" dt="2023-01-02T01:36:44.375" v="1102"/>
          <ac:grpSpMkLst>
            <pc:docMk/>
            <pc:sldMk cId="4250980334" sldId="266"/>
            <ac:grpSpMk id="60" creationId="{990D8678-10CD-34BC-4FA5-CC9007309F7D}"/>
          </ac:grpSpMkLst>
        </pc:grpChg>
        <pc:grpChg chg="del mod">
          <ac:chgData name="Michael Kuniega" userId="999f7fd1-0dc3-4cba-81fd-6a42a8d75a98" providerId="ADAL" clId="{D70860D2-E5E5-4FCE-8443-06926C9B270F}" dt="2023-01-02T01:36:48.657" v="1111"/>
          <ac:grpSpMkLst>
            <pc:docMk/>
            <pc:sldMk cId="4250980334" sldId="266"/>
            <ac:grpSpMk id="66" creationId="{DECEFAD2-1987-101B-CBFE-34F634E24B93}"/>
          </ac:grpSpMkLst>
        </pc:grpChg>
        <pc:grpChg chg="del mod">
          <ac:chgData name="Michael Kuniega" userId="999f7fd1-0dc3-4cba-81fd-6a42a8d75a98" providerId="ADAL" clId="{D70860D2-E5E5-4FCE-8443-06926C9B270F}" dt="2023-01-02T01:36:50.292" v="1114"/>
          <ac:grpSpMkLst>
            <pc:docMk/>
            <pc:sldMk cId="4250980334" sldId="266"/>
            <ac:grpSpMk id="75" creationId="{4ACC6704-3B16-DF5E-291C-8693F21A9818}"/>
          </ac:grpSpMkLst>
        </pc:grpChg>
        <pc:grpChg chg="del mod">
          <ac:chgData name="Michael Kuniega" userId="999f7fd1-0dc3-4cba-81fd-6a42a8d75a98" providerId="ADAL" clId="{D70860D2-E5E5-4FCE-8443-06926C9B270F}" dt="2023-01-02T01:37:06.916" v="1148"/>
          <ac:grpSpMkLst>
            <pc:docMk/>
            <pc:sldMk cId="4250980334" sldId="266"/>
            <ac:grpSpMk id="78" creationId="{B33F27D3-CC92-8EC6-2E79-F2782B939FC5}"/>
          </ac:grpSpMkLst>
        </pc:grpChg>
        <pc:grpChg chg="del mod">
          <ac:chgData name="Michael Kuniega" userId="999f7fd1-0dc3-4cba-81fd-6a42a8d75a98" providerId="ADAL" clId="{D70860D2-E5E5-4FCE-8443-06926C9B270F}" dt="2023-01-02T01:37:06.916" v="1148"/>
          <ac:grpSpMkLst>
            <pc:docMk/>
            <pc:sldMk cId="4250980334" sldId="266"/>
            <ac:grpSpMk id="81" creationId="{E5392F37-00C6-42DA-292F-758DB117B0A7}"/>
          </ac:grpSpMkLst>
        </pc:grpChg>
        <pc:grpChg chg="del mod">
          <ac:chgData name="Michael Kuniega" userId="999f7fd1-0dc3-4cba-81fd-6a42a8d75a98" providerId="ADAL" clId="{D70860D2-E5E5-4FCE-8443-06926C9B270F}" dt="2023-01-02T01:37:09.308" v="1151"/>
          <ac:grpSpMkLst>
            <pc:docMk/>
            <pc:sldMk cId="4250980334" sldId="266"/>
            <ac:grpSpMk id="112" creationId="{3CA47561-7CF0-AD90-2680-D7D883F65D6A}"/>
          </ac:grpSpMkLst>
        </pc:grpChg>
        <pc:grpChg chg="del mod">
          <ac:chgData name="Michael Kuniega" userId="999f7fd1-0dc3-4cba-81fd-6a42a8d75a98" providerId="ADAL" clId="{D70860D2-E5E5-4FCE-8443-06926C9B270F}" dt="2023-01-02T01:37:12.528" v="1155"/>
          <ac:grpSpMkLst>
            <pc:docMk/>
            <pc:sldMk cId="4250980334" sldId="266"/>
            <ac:grpSpMk id="115" creationId="{BD7A58D0-0C31-3709-5EF1-6407724380E1}"/>
          </ac:grpSpMkLst>
        </pc:grpChg>
        <pc:grpChg chg="mod">
          <ac:chgData name="Michael Kuniega" userId="999f7fd1-0dc3-4cba-81fd-6a42a8d75a98" providerId="ADAL" clId="{D70860D2-E5E5-4FCE-8443-06926C9B270F}" dt="2023-01-02T01:37:12.528" v="1155"/>
          <ac:grpSpMkLst>
            <pc:docMk/>
            <pc:sldMk cId="4250980334" sldId="266"/>
            <ac:grpSpMk id="119" creationId="{2D5B3455-CB6D-9020-30F5-CBA497D277C9}"/>
          </ac:grpSpMkLst>
        </pc:grpChg>
        <pc:grpChg chg="del mod">
          <ac:chgData name="Michael Kuniega" userId="999f7fd1-0dc3-4cba-81fd-6a42a8d75a98" providerId="ADAL" clId="{D70860D2-E5E5-4FCE-8443-06926C9B270F}" dt="2023-01-02T01:37:30.906" v="1171"/>
          <ac:grpSpMkLst>
            <pc:docMk/>
            <pc:sldMk cId="4250980334" sldId="266"/>
            <ac:grpSpMk id="122" creationId="{8949DA03-4847-3F91-24FF-027839F55046}"/>
          </ac:grpSpMkLst>
        </pc:grpChg>
        <pc:grpChg chg="del mod">
          <ac:chgData name="Michael Kuniega" userId="999f7fd1-0dc3-4cba-81fd-6a42a8d75a98" providerId="ADAL" clId="{D70860D2-E5E5-4FCE-8443-06926C9B270F}" dt="2023-01-02T01:37:35.154" v="1177"/>
          <ac:grpSpMkLst>
            <pc:docMk/>
            <pc:sldMk cId="4250980334" sldId="266"/>
            <ac:grpSpMk id="135" creationId="{36CFEABD-DD4E-5A00-A568-B105F0EEE61B}"/>
          </ac:grpSpMkLst>
        </pc:grpChg>
        <pc:grpChg chg="del mod">
          <ac:chgData name="Michael Kuniega" userId="999f7fd1-0dc3-4cba-81fd-6a42a8d75a98" providerId="ADAL" clId="{D70860D2-E5E5-4FCE-8443-06926C9B270F}" dt="2023-01-02T01:37:35.154" v="1177"/>
          <ac:grpSpMkLst>
            <pc:docMk/>
            <pc:sldMk cId="4250980334" sldId="266"/>
            <ac:grpSpMk id="136" creationId="{65A6CD52-0073-0B42-4832-3B05B0269ED1}"/>
          </ac:grpSpMkLst>
        </pc:grpChg>
        <pc:grpChg chg="mod">
          <ac:chgData name="Michael Kuniega" userId="999f7fd1-0dc3-4cba-81fd-6a42a8d75a98" providerId="ADAL" clId="{D70860D2-E5E5-4FCE-8443-06926C9B270F}" dt="2023-01-02T01:37:35.154" v="1177"/>
          <ac:grpSpMkLst>
            <pc:docMk/>
            <pc:sldMk cId="4250980334" sldId="266"/>
            <ac:grpSpMk id="142" creationId="{8D2697BF-1C2D-C9CA-9097-C38BCBFFBF8D}"/>
          </ac:grpSpMkLst>
        </pc:grp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2" creationId="{3C651943-980B-8D42-9B78-8EC887B2C63B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6" creationId="{9932A7FC-A114-45F9-DFB6-7388A07D1BEA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7" creationId="{79B86E46-BC8C-0F6C-ABE2-88F46F6EA431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8" creationId="{E9BFCEF0-3FD2-FE32-5180-3AE4F5511F43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9" creationId="{5CDF8BD4-872E-2652-F5DB-EE36F603624E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10" creationId="{BAAB4225-C728-E386-2E91-0F06AFBA91E2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11" creationId="{E5148006-9C2E-8D2D-F09A-E9FB37A69A97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12" creationId="{D17CA310-E269-1E81-9F06-B9EFA331CF3B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15" creationId="{4D89FB7A-B353-18E7-D430-A9B25E089EB9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16" creationId="{A7C843D7-1F8F-C27C-9127-CBB00F457AEE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17" creationId="{1F853742-8F43-B7DB-7E86-05D3E7BC3E9F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19" creationId="{FD70DF98-3311-6AA8-E865-589AD427C4C5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20" creationId="{EAF41958-5B4D-5745-E4E6-29DCB6699B64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21" creationId="{347684D8-D5B0-5CF8-91C0-6CEB83F45A26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22" creationId="{D8A2040D-9E9C-F5D6-8A75-2D139203740D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23" creationId="{4D05EB3D-89E4-5000-D49D-347C820BE06C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25" creationId="{CD46761A-9852-7068-D36D-D4C24E13C41E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26" creationId="{481A5674-2EE0-34EF-417B-3F800DFCD09A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27" creationId="{0710238B-8462-1DBA-ACF9-7634BB129A56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29" creationId="{4B0D36CC-C4AC-5A44-6186-0B5FB9CA5674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30" creationId="{07ADAA84-3533-C983-BD0D-AF87B543AF50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32" creationId="{97F764DC-1B53-F71F-2116-852522F74785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33" creationId="{439AE0B0-85D1-27D8-3E63-A7D486C2D9CB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34" creationId="{EB165A3E-04F0-CD47-5863-47D1622B07CA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36" creationId="{51B41184-B4A5-F2BD-EEBB-26A4B92D6A5A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37" creationId="{6619A71B-B051-735B-A8FF-1F69E21674F2}"/>
          </ac:inkMkLst>
        </pc:inkChg>
        <pc:inkChg chg="add mod">
          <ac:chgData name="Michael Kuniega" userId="999f7fd1-0dc3-4cba-81fd-6a42a8d75a98" providerId="ADAL" clId="{D70860D2-E5E5-4FCE-8443-06926C9B270F}" dt="2023-01-02T01:36:14.350" v="1079"/>
          <ac:inkMkLst>
            <pc:docMk/>
            <pc:sldMk cId="4250980334" sldId="266"/>
            <ac:inkMk id="38" creationId="{7605574E-58D7-8F73-7BD2-B3F997A79959}"/>
          </ac:inkMkLst>
        </pc:inkChg>
        <pc:inkChg chg="add mod">
          <ac:chgData name="Michael Kuniega" userId="999f7fd1-0dc3-4cba-81fd-6a42a8d75a98" providerId="ADAL" clId="{D70860D2-E5E5-4FCE-8443-06926C9B270F}" dt="2023-01-02T01:36:20.500" v="1091"/>
          <ac:inkMkLst>
            <pc:docMk/>
            <pc:sldMk cId="4250980334" sldId="266"/>
            <ac:inkMk id="39" creationId="{13301CF4-5791-C6AB-A32C-199473F01385}"/>
          </ac:inkMkLst>
        </pc:inkChg>
        <pc:inkChg chg="add mod">
          <ac:chgData name="Michael Kuniega" userId="999f7fd1-0dc3-4cba-81fd-6a42a8d75a98" providerId="ADAL" clId="{D70860D2-E5E5-4FCE-8443-06926C9B270F}" dt="2023-01-02T01:36:20.500" v="1091"/>
          <ac:inkMkLst>
            <pc:docMk/>
            <pc:sldMk cId="4250980334" sldId="266"/>
            <ac:inkMk id="40" creationId="{E01C3872-2DF2-B5AB-C5FA-E300FD379538}"/>
          </ac:inkMkLst>
        </pc:inkChg>
        <pc:inkChg chg="add mod">
          <ac:chgData name="Michael Kuniega" userId="999f7fd1-0dc3-4cba-81fd-6a42a8d75a98" providerId="ADAL" clId="{D70860D2-E5E5-4FCE-8443-06926C9B270F}" dt="2023-01-02T01:36:20.500" v="1091"/>
          <ac:inkMkLst>
            <pc:docMk/>
            <pc:sldMk cId="4250980334" sldId="266"/>
            <ac:inkMk id="43" creationId="{45C26508-F33D-F819-36BC-99E4D825110F}"/>
          </ac:inkMkLst>
        </pc:inkChg>
        <pc:inkChg chg="add mod">
          <ac:chgData name="Michael Kuniega" userId="999f7fd1-0dc3-4cba-81fd-6a42a8d75a98" providerId="ADAL" clId="{D70860D2-E5E5-4FCE-8443-06926C9B270F}" dt="2023-01-02T01:36:20.500" v="1091"/>
          <ac:inkMkLst>
            <pc:docMk/>
            <pc:sldMk cId="4250980334" sldId="266"/>
            <ac:inkMk id="44" creationId="{295235B8-AEBF-5B26-710A-E45818FED179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45" creationId="{2E9E1FA3-F0B2-5D30-FF3B-60C07AD2BFFE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46" creationId="{61D92599-A984-D246-404E-31CF7716838E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47" creationId="{999E1D19-FDD0-1569-A45E-0009ED18102D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48" creationId="{7732C50A-85C5-7937-A70B-8C172266CD44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49" creationId="{DB4DF4FE-B35A-AEE6-31AD-994BCBA68B7D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50" creationId="{7824D231-961C-233D-A3A4-2CA0AFA14488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51" creationId="{6A600AE7-E32D-057D-7A33-126DC534F36C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52" creationId="{D8697DE9-C3F3-6C7C-DDAA-C176E162489C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53" creationId="{97974FCD-C8DA-D274-BDAB-DC0E90157D2D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56" creationId="{9B3BB080-4BAC-8ED0-3D89-2E4BC7086BEC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57" creationId="{4DB1497C-30D1-9537-70FA-7F8B53C16A45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58" creationId="{CC47E15C-D72E-D345-8003-8F80C9E39062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59" creationId="{AEB850CA-C529-22ED-FA7B-43FB190D29BB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61" creationId="{5ACCF5F5-7516-8F4B-F283-2A87BCD35B3F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62" creationId="{D1A3C810-38BC-4AA7-B060-DC749A7618F4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63" creationId="{BAF01735-8602-409F-F51B-C00D7E92860B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64" creationId="{6FEDFDF1-7E09-049C-D364-A201A05C2156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65" creationId="{19AEE5CD-A106-F9AF-1994-4A11FBB15197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67" creationId="{E6845E01-BFC7-AE21-31F0-4F7D06AA52F1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68" creationId="{31C63529-871D-EF16-594F-8168D1ABFB51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69" creationId="{E052BD1D-21E3-AADC-2715-AB9F75EDA7B2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70" creationId="{EB31D21F-6E21-D0B3-63EA-1B277FE1E103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71" creationId="{BC7F8A3D-3E85-DE64-D109-0A6EE6EAE9F7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72" creationId="{6C3F1277-7224-8F23-09F0-7AAF62E82A6D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73" creationId="{5F9D3C57-EFB5-CE75-7364-7E978A1EFF0A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74" creationId="{3A73218B-843B-286D-7C7D-1FB348B50444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76" creationId="{609A6937-036F-9B1F-AACA-0DF307A0BEF5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77" creationId="{D8E38646-2BD3-D8B8-F435-C272AF38FD9E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79" creationId="{1ECA79F8-D580-30C8-C8D2-4D7C02D5E6EA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80" creationId="{BD981D6D-B6DF-79E2-D078-0CBD73E04F0C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82" creationId="{5F75B541-48F2-E0E7-98C0-313A40BC5376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83" creationId="{E40FC231-843F-26DF-74BD-385062855C9D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84" creationId="{1D4BFD20-1E85-DE68-259F-6F31364E0567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85" creationId="{89C9C923-E524-0C6F-1CED-314A32AF696A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86" creationId="{5A13155A-0411-AC21-F131-25568E9EDE8F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87" creationId="{C1257007-62C9-1A82-B84C-95ACD151EFF9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88" creationId="{ABEC5D8E-6678-7F5D-B79A-470DB50BB7D2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89" creationId="{925DC190-D1EF-DA3F-BFC9-2D0CF222F2F3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90" creationId="{B1FE012F-8F3D-6A89-F436-D90D713989F3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91" creationId="{CCE67004-50E6-6FF7-28AB-6D3C871EEA60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92" creationId="{363135D4-60DF-3270-27E3-43F85344CA49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93" creationId="{00BE5BC2-F290-C576-043C-F5DD463A0D81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94" creationId="{DF9ADFFD-4BF4-B1FE-1F61-412642368E31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95" creationId="{3C096472-13E8-1738-A0E6-C03B6990867D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96" creationId="{0158E036-5A97-208D-A41D-5085717B23AE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97" creationId="{4F06EA0E-A873-542A-AC94-EEE6D245D969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98" creationId="{A88C074B-D892-6C87-EF1A-AA9126463803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99" creationId="{D8476845-043D-E523-4D2F-E68D4A3820E8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00" creationId="{DD42E014-4324-93D3-9FE9-2C1E26BC7BEF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01" creationId="{AD1D6CB9-C085-0187-B94C-0B9BDF30937C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02" creationId="{489E2F3E-1E2A-943A-9F17-254D074AC357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03" creationId="{C04EE262-38B9-1542-3419-890DCA7B31DF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04" creationId="{B7C6B622-8F25-0618-B1E7-534178D80466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05" creationId="{F929E796-C2CB-D49D-0961-4B73D52DCCB1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06" creationId="{09D51683-BC5C-9097-2C29-8D61B6867137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07" creationId="{819A2B26-7F84-535F-8782-E2BA8C5D0DD7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08" creationId="{D30F3D26-B916-E6A3-4D58-1622FF9BBBBC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09" creationId="{CF907112-44D9-7929-FB3F-F5DBF84ED8CB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10" creationId="{1FE9D503-206C-6BA1-BA92-5D22DEE4B021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11" creationId="{77B1D8DC-9E9E-AADF-ECC6-EEA47F950628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13" creationId="{CA2E5D3B-95FC-2D6B-8337-165BF20C6CAE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14" creationId="{C25D8E86-5B85-83FB-514A-3129E688E020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16" creationId="{0211D3B1-5DEF-AEEB-0951-E2553740E884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17" creationId="{E0B75193-EC45-4C02-1459-31DD8D820054}"/>
          </ac:inkMkLst>
        </pc:inkChg>
        <pc:inkChg chg="add mod">
          <ac:chgData name="Michael Kuniega" userId="999f7fd1-0dc3-4cba-81fd-6a42a8d75a98" providerId="ADAL" clId="{D70860D2-E5E5-4FCE-8443-06926C9B270F}" dt="2023-01-02T01:37:12.528" v="1155"/>
          <ac:inkMkLst>
            <pc:docMk/>
            <pc:sldMk cId="4250980334" sldId="266"/>
            <ac:inkMk id="118" creationId="{442B416F-8CBC-00AF-852C-5C907BDEB027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20" creationId="{DDC5E2D8-9351-3F98-9EF0-C96915F48554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21" creationId="{311B93E1-652B-73E9-E867-EA698E3A2E0F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23" creationId="{CA990EF4-B432-3FC8-5C49-838B8E2ABFF4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24" creationId="{69C5B89A-0949-D2FC-7893-C6C1EC9AE1B4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25" creationId="{EE92521D-7D65-788A-275B-E1FED95E11F1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26" creationId="{FFF2E63F-4ACE-B0FA-25A4-58CE0FAC6583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27" creationId="{EA04EC20-24DD-DE93-45B8-D89643FBC10D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28" creationId="{60871935-F804-1286-B7B6-A01439ADB7E5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29" creationId="{30C8EC0D-BC05-B90B-37B3-0975BC614090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30" creationId="{05D5B771-06B0-FF4B-2EE7-D13EF37CE6D5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31" creationId="{7AC31352-F138-1D55-5AA7-3F774CA13BD0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32" creationId="{1B387DD4-5BA1-8011-CE88-FFA5A2EE25AA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33" creationId="{444B19C3-5C31-5CCE-DAF6-52BDEA042E3E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34" creationId="{2F607041-A7F7-990D-FD9D-6B7D6C19D372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37" creationId="{1BC7C130-F092-FB5A-96FA-A33AEBBB7987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38" creationId="{1394BB38-FF06-AC7C-BC66-43D474C94937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39" creationId="{B6BDE633-D769-D7C1-9203-C5E343CC0DDF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40" creationId="{E68987BC-74D3-90D9-AD46-E79CF59FDCCC}"/>
          </ac:inkMkLst>
        </pc:inkChg>
        <pc:inkChg chg="add mod">
          <ac:chgData name="Michael Kuniega" userId="999f7fd1-0dc3-4cba-81fd-6a42a8d75a98" providerId="ADAL" clId="{D70860D2-E5E5-4FCE-8443-06926C9B270F}" dt="2023-01-02T01:37:35.154" v="1177"/>
          <ac:inkMkLst>
            <pc:docMk/>
            <pc:sldMk cId="4250980334" sldId="266"/>
            <ac:inkMk id="141" creationId="{7AB4C769-7D9D-361B-AD64-BB99948A5542}"/>
          </ac:inkMkLst>
        </pc:inkChg>
        <pc:inkChg chg="add">
          <ac:chgData name="Michael Kuniega" userId="999f7fd1-0dc3-4cba-81fd-6a42a8d75a98" providerId="ADAL" clId="{D70860D2-E5E5-4FCE-8443-06926C9B270F}" dt="2023-01-02T01:37:44.182" v="1178" actId="9405"/>
          <ac:inkMkLst>
            <pc:docMk/>
            <pc:sldMk cId="4250980334" sldId="266"/>
            <ac:inkMk id="143" creationId="{B898A89B-D84A-999E-A8B2-9B25F65AB3BE}"/>
          </ac:inkMkLst>
        </pc:inkChg>
        <pc:inkChg chg="add">
          <ac:chgData name="Michael Kuniega" userId="999f7fd1-0dc3-4cba-81fd-6a42a8d75a98" providerId="ADAL" clId="{D70860D2-E5E5-4FCE-8443-06926C9B270F}" dt="2023-01-02T01:46:34.521" v="1179"/>
          <ac:inkMkLst>
            <pc:docMk/>
            <pc:sldMk cId="4250980334" sldId="266"/>
            <ac:inkMk id="144" creationId="{4589F060-E4F8-55B5-2111-89A3872F74E8}"/>
          </ac:inkMkLst>
        </pc:inkChg>
      </pc:sldChg>
      <pc:sldChg chg="addSp">
        <pc:chgData name="Michael Kuniega" userId="999f7fd1-0dc3-4cba-81fd-6a42a8d75a98" providerId="ADAL" clId="{D70860D2-E5E5-4FCE-8443-06926C9B270F}" dt="2023-01-02T01:46:34.521" v="1179"/>
        <pc:sldMkLst>
          <pc:docMk/>
          <pc:sldMk cId="337098139" sldId="267"/>
        </pc:sldMkLst>
        <pc:inkChg chg="add">
          <ac:chgData name="Michael Kuniega" userId="999f7fd1-0dc3-4cba-81fd-6a42a8d75a98" providerId="ADAL" clId="{D70860D2-E5E5-4FCE-8443-06926C9B270F}" dt="2023-01-02T01:46:34.521" v="1179"/>
          <ac:inkMkLst>
            <pc:docMk/>
            <pc:sldMk cId="337098139" sldId="267"/>
            <ac:inkMk id="6" creationId="{BB54A973-C825-90F9-E49D-8C050026D3A5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48:00.838" v="1291"/>
        <pc:sldMkLst>
          <pc:docMk/>
          <pc:sldMk cId="371810919" sldId="268"/>
        </pc:sldMkLst>
        <pc:grpChg chg="del mod">
          <ac:chgData name="Michael Kuniega" userId="999f7fd1-0dc3-4cba-81fd-6a42a8d75a98" providerId="ADAL" clId="{D70860D2-E5E5-4FCE-8443-06926C9B270F}" dt="2023-01-02T01:47:06.950" v="1210"/>
          <ac:grpSpMkLst>
            <pc:docMk/>
            <pc:sldMk cId="371810919" sldId="268"/>
            <ac:grpSpMk id="14" creationId="{DEBEB5AE-F7DD-CDB9-36FF-23B81F28F1EF}"/>
          </ac:grpSpMkLst>
        </pc:grpChg>
        <pc:grpChg chg="del mod">
          <ac:chgData name="Michael Kuniega" userId="999f7fd1-0dc3-4cba-81fd-6a42a8d75a98" providerId="ADAL" clId="{D70860D2-E5E5-4FCE-8443-06926C9B270F}" dt="2023-01-02T01:47:05.454" v="1206"/>
          <ac:grpSpMkLst>
            <pc:docMk/>
            <pc:sldMk cId="371810919" sldId="268"/>
            <ac:grpSpMk id="21" creationId="{14B82CCD-ADAF-86B1-A734-D9207D3AC2A2}"/>
          </ac:grpSpMkLst>
        </pc:grpChg>
        <pc:grpChg chg="del mod">
          <ac:chgData name="Michael Kuniega" userId="999f7fd1-0dc3-4cba-81fd-6a42a8d75a98" providerId="ADAL" clId="{D70860D2-E5E5-4FCE-8443-06926C9B270F}" dt="2023-01-02T01:47:06.950" v="1210"/>
          <ac:grpSpMkLst>
            <pc:docMk/>
            <pc:sldMk cId="371810919" sldId="268"/>
            <ac:grpSpMk id="32" creationId="{F8FDD0FE-1DF3-3409-BE36-27EC11DAC583}"/>
          </ac:grpSpMkLst>
        </pc:grpChg>
        <pc:grpChg chg="mod">
          <ac:chgData name="Michael Kuniega" userId="999f7fd1-0dc3-4cba-81fd-6a42a8d75a98" providerId="ADAL" clId="{D70860D2-E5E5-4FCE-8443-06926C9B270F}" dt="2023-01-02T01:47:08.323" v="1218"/>
          <ac:grpSpMkLst>
            <pc:docMk/>
            <pc:sldMk cId="371810919" sldId="268"/>
            <ac:grpSpMk id="36" creationId="{F73C5C21-5021-4FBF-9750-0AFCEDF6CCAB}"/>
          </ac:grpSpMkLst>
        </pc:grpChg>
        <pc:grpChg chg="mod">
          <ac:chgData name="Michael Kuniega" userId="999f7fd1-0dc3-4cba-81fd-6a42a8d75a98" providerId="ADAL" clId="{D70860D2-E5E5-4FCE-8443-06926C9B270F}" dt="2023-01-02T01:47:13.323" v="1226"/>
          <ac:grpSpMkLst>
            <pc:docMk/>
            <pc:sldMk cId="371810919" sldId="268"/>
            <ac:grpSpMk id="44" creationId="{7B54E641-4D2E-1ECB-BDDA-A6DEAE437ED9}"/>
          </ac:grpSpMkLst>
        </pc:grpChg>
        <pc:grpChg chg="del mod">
          <ac:chgData name="Michael Kuniega" userId="999f7fd1-0dc3-4cba-81fd-6a42a8d75a98" providerId="ADAL" clId="{D70860D2-E5E5-4FCE-8443-06926C9B270F}" dt="2023-01-02T01:47:32.906" v="1260"/>
          <ac:grpSpMkLst>
            <pc:docMk/>
            <pc:sldMk cId="371810919" sldId="268"/>
            <ac:grpSpMk id="63" creationId="{1D91BFE5-EA60-7449-D431-CC26BFD82E8F}"/>
          </ac:grpSpMkLst>
        </pc:grpChg>
        <pc:grpChg chg="del mod">
          <ac:chgData name="Michael Kuniega" userId="999f7fd1-0dc3-4cba-81fd-6a42a8d75a98" providerId="ADAL" clId="{D70860D2-E5E5-4FCE-8443-06926C9B270F}" dt="2023-01-02T01:47:50.838" v="1287"/>
          <ac:grpSpMkLst>
            <pc:docMk/>
            <pc:sldMk cId="371810919" sldId="268"/>
            <ac:grpSpMk id="78" creationId="{65F0D579-97EB-BDC1-B8A9-BAF28E26B241}"/>
          </ac:grpSpMkLst>
        </pc:grpChg>
        <pc:grpChg chg="del mod">
          <ac:chgData name="Michael Kuniega" userId="999f7fd1-0dc3-4cba-81fd-6a42a8d75a98" providerId="ADAL" clId="{D70860D2-E5E5-4FCE-8443-06926C9B270F}" dt="2023-01-02T01:48:00.838" v="1291"/>
          <ac:grpSpMkLst>
            <pc:docMk/>
            <pc:sldMk cId="371810919" sldId="268"/>
            <ac:grpSpMk id="105" creationId="{3AC8EDF4-2297-CD7C-BEF2-1AD6FD2C9EF2}"/>
          </ac:grpSpMkLst>
        </pc:grpChg>
        <pc:grpChg chg="mod">
          <ac:chgData name="Michael Kuniega" userId="999f7fd1-0dc3-4cba-81fd-6a42a8d75a98" providerId="ADAL" clId="{D70860D2-E5E5-4FCE-8443-06926C9B270F}" dt="2023-01-02T01:48:00.838" v="1291"/>
          <ac:grpSpMkLst>
            <pc:docMk/>
            <pc:sldMk cId="371810919" sldId="268"/>
            <ac:grpSpMk id="108" creationId="{A9E52C04-BD65-485A-FFAC-2193F0D10C4C}"/>
          </ac:grpSpMkLst>
        </pc:grpChg>
        <pc:inkChg chg="add">
          <ac:chgData name="Michael Kuniega" userId="999f7fd1-0dc3-4cba-81fd-6a42a8d75a98" providerId="ADAL" clId="{D70860D2-E5E5-4FCE-8443-06926C9B270F}" dt="2023-01-02T01:46:43.846" v="1180" actId="9405"/>
          <ac:inkMkLst>
            <pc:docMk/>
            <pc:sldMk cId="371810919" sldId="268"/>
            <ac:inkMk id="2" creationId="{6304C1B2-B123-8336-0614-490EE8EA6064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7" creationId="{C9FE865C-4D40-C241-2D3C-A274B2ED6B7B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8" creationId="{9F5070FC-BE0E-F009-E1D7-3AA816EE4760}"/>
          </ac:inkMkLst>
        </pc:inkChg>
        <pc:inkChg chg="add del mod">
          <ac:chgData name="Michael Kuniega" userId="999f7fd1-0dc3-4cba-81fd-6a42a8d75a98" providerId="ADAL" clId="{D70860D2-E5E5-4FCE-8443-06926C9B270F}" dt="2023-01-02T01:47:08.320" v="1216"/>
          <ac:inkMkLst>
            <pc:docMk/>
            <pc:sldMk cId="371810919" sldId="268"/>
            <ac:inkMk id="9" creationId="{DEC16452-BCF6-D847-2702-9FDC50560179}"/>
          </ac:inkMkLst>
        </pc:inkChg>
        <pc:inkChg chg="add del mod">
          <ac:chgData name="Michael Kuniega" userId="999f7fd1-0dc3-4cba-81fd-6a42a8d75a98" providerId="ADAL" clId="{D70860D2-E5E5-4FCE-8443-06926C9B270F}" dt="2023-01-02T01:47:07.605" v="1214"/>
          <ac:inkMkLst>
            <pc:docMk/>
            <pc:sldMk cId="371810919" sldId="268"/>
            <ac:inkMk id="10" creationId="{721CA1C3-DCB0-AC9E-A7B1-68682E02FEE6}"/>
          </ac:inkMkLst>
        </pc:inkChg>
        <pc:inkChg chg="add del mod">
          <ac:chgData name="Michael Kuniega" userId="999f7fd1-0dc3-4cba-81fd-6a42a8d75a98" providerId="ADAL" clId="{D70860D2-E5E5-4FCE-8443-06926C9B270F}" dt="2023-01-02T01:47:08.322" v="1217"/>
          <ac:inkMkLst>
            <pc:docMk/>
            <pc:sldMk cId="371810919" sldId="268"/>
            <ac:inkMk id="11" creationId="{6D8404A8-C30B-67DE-E6AA-BFB054761067}"/>
          </ac:inkMkLst>
        </pc:inkChg>
        <pc:inkChg chg="add del mod">
          <ac:chgData name="Michael Kuniega" userId="999f7fd1-0dc3-4cba-81fd-6a42a8d75a98" providerId="ADAL" clId="{D70860D2-E5E5-4FCE-8443-06926C9B270F}" dt="2023-01-02T01:47:08.319" v="1215"/>
          <ac:inkMkLst>
            <pc:docMk/>
            <pc:sldMk cId="371810919" sldId="268"/>
            <ac:inkMk id="12" creationId="{2BA8DF83-88DA-6F3D-F306-D3E376B70BB1}"/>
          </ac:inkMkLst>
        </pc:inkChg>
        <pc:inkChg chg="add del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13" creationId="{8874A5F7-0B17-1571-A708-98ABB219C37D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15" creationId="{8E63A423-92C5-4764-223F-B42687514CB2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16" creationId="{8AC60512-3E23-85F4-0F82-F74E0987DEB2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17" creationId="{1C3966AE-DD01-1CDC-6E0A-739D3E83CBEE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18" creationId="{4B873A2D-4441-3D70-5D31-5E24818417F4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19" creationId="{66431863-251F-9A7A-9DD2-D226E4ABF0C5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20" creationId="{987975D0-3822-9A16-9B8C-6A5217E5FA77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22" creationId="{8A23A640-B33B-CF07-FEAE-ADDAFF1C6706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23" creationId="{7C5E16E8-6CDD-64A0-5214-037E17210C10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24" creationId="{9186AF5F-F02F-5AB0-4AA9-CC7BC608C26D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25" creationId="{6F3C2F6D-67C1-033A-A4C7-60AD866F57E0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26" creationId="{0B6E3FCD-A852-EF17-E8C3-ECC73F3990F4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27" creationId="{AE4362CB-D0F3-5840-B908-53DC6F8F9900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28" creationId="{609AFAB4-C2AA-1C99-1BB9-B1B9D99C4097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29" creationId="{5D86C2E4-1082-CF9A-1EC7-19B70A384778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30" creationId="{0D56D419-0C85-A53E-B63F-97BE9601D0B1}"/>
          </ac:inkMkLst>
        </pc:inkChg>
        <pc:inkChg chg="add mod">
          <ac:chgData name="Michael Kuniega" userId="999f7fd1-0dc3-4cba-81fd-6a42a8d75a98" providerId="ADAL" clId="{D70860D2-E5E5-4FCE-8443-06926C9B270F}" dt="2023-01-02T01:47:08.323" v="1218"/>
          <ac:inkMkLst>
            <pc:docMk/>
            <pc:sldMk cId="371810919" sldId="268"/>
            <ac:inkMk id="31" creationId="{CEF92388-2BC7-0A01-351D-496324E3CA44}"/>
          </ac:inkMkLst>
        </pc:inkChg>
        <pc:inkChg chg="add del mod">
          <ac:chgData name="Michael Kuniega" userId="999f7fd1-0dc3-4cba-81fd-6a42a8d75a98" providerId="ADAL" clId="{D70860D2-E5E5-4FCE-8443-06926C9B270F}" dt="2023-01-02T01:47:07.603" v="1212"/>
          <ac:inkMkLst>
            <pc:docMk/>
            <pc:sldMk cId="371810919" sldId="268"/>
            <ac:inkMk id="33" creationId="{8781C918-F435-1D2B-92BF-8B42FB97D5C2}"/>
          </ac:inkMkLst>
        </pc:inkChg>
        <pc:inkChg chg="add del mod">
          <ac:chgData name="Michael Kuniega" userId="999f7fd1-0dc3-4cba-81fd-6a42a8d75a98" providerId="ADAL" clId="{D70860D2-E5E5-4FCE-8443-06926C9B270F}" dt="2023-01-02T01:47:07.604" v="1213"/>
          <ac:inkMkLst>
            <pc:docMk/>
            <pc:sldMk cId="371810919" sldId="268"/>
            <ac:inkMk id="34" creationId="{BE36CCEB-D045-E59D-2985-0B23690B53D2}"/>
          </ac:inkMkLst>
        </pc:inkChg>
        <pc:inkChg chg="add del mod">
          <ac:chgData name="Michael Kuniega" userId="999f7fd1-0dc3-4cba-81fd-6a42a8d75a98" providerId="ADAL" clId="{D70860D2-E5E5-4FCE-8443-06926C9B270F}" dt="2023-01-02T01:47:07.602" v="1211"/>
          <ac:inkMkLst>
            <pc:docMk/>
            <pc:sldMk cId="371810919" sldId="268"/>
            <ac:inkMk id="35" creationId="{A08E15B9-4D49-3C78-968D-3129CA194057}"/>
          </ac:inkMkLst>
        </pc:inkChg>
        <pc:inkChg chg="add mod">
          <ac:chgData name="Michael Kuniega" userId="999f7fd1-0dc3-4cba-81fd-6a42a8d75a98" providerId="ADAL" clId="{D70860D2-E5E5-4FCE-8443-06926C9B270F}" dt="2023-01-02T01:47:13.323" v="1226"/>
          <ac:inkMkLst>
            <pc:docMk/>
            <pc:sldMk cId="371810919" sldId="268"/>
            <ac:inkMk id="37" creationId="{6AFCBC2F-8CC3-F5A2-C330-350683C6F48E}"/>
          </ac:inkMkLst>
        </pc:inkChg>
        <pc:inkChg chg="add mod">
          <ac:chgData name="Michael Kuniega" userId="999f7fd1-0dc3-4cba-81fd-6a42a8d75a98" providerId="ADAL" clId="{D70860D2-E5E5-4FCE-8443-06926C9B270F}" dt="2023-01-02T01:47:13.323" v="1226"/>
          <ac:inkMkLst>
            <pc:docMk/>
            <pc:sldMk cId="371810919" sldId="268"/>
            <ac:inkMk id="38" creationId="{8ADA9A14-285B-3F50-E6FD-C847E056E007}"/>
          </ac:inkMkLst>
        </pc:inkChg>
        <pc:inkChg chg="add mod">
          <ac:chgData name="Michael Kuniega" userId="999f7fd1-0dc3-4cba-81fd-6a42a8d75a98" providerId="ADAL" clId="{D70860D2-E5E5-4FCE-8443-06926C9B270F}" dt="2023-01-02T01:47:13.323" v="1226"/>
          <ac:inkMkLst>
            <pc:docMk/>
            <pc:sldMk cId="371810919" sldId="268"/>
            <ac:inkMk id="39" creationId="{62C88537-56CA-8ACB-C703-B88CFD5B2EE5}"/>
          </ac:inkMkLst>
        </pc:inkChg>
        <pc:inkChg chg="add mod">
          <ac:chgData name="Michael Kuniega" userId="999f7fd1-0dc3-4cba-81fd-6a42a8d75a98" providerId="ADAL" clId="{D70860D2-E5E5-4FCE-8443-06926C9B270F}" dt="2023-01-02T01:47:13.323" v="1226"/>
          <ac:inkMkLst>
            <pc:docMk/>
            <pc:sldMk cId="371810919" sldId="268"/>
            <ac:inkMk id="40" creationId="{12C50E76-1BC5-555D-8BC1-19FAA9ECD9D2}"/>
          </ac:inkMkLst>
        </pc:inkChg>
        <pc:inkChg chg="add mod">
          <ac:chgData name="Michael Kuniega" userId="999f7fd1-0dc3-4cba-81fd-6a42a8d75a98" providerId="ADAL" clId="{D70860D2-E5E5-4FCE-8443-06926C9B270F}" dt="2023-01-02T01:47:13.323" v="1226"/>
          <ac:inkMkLst>
            <pc:docMk/>
            <pc:sldMk cId="371810919" sldId="268"/>
            <ac:inkMk id="41" creationId="{031774B2-42A9-E551-1EDC-2833BB5B4763}"/>
          </ac:inkMkLst>
        </pc:inkChg>
        <pc:inkChg chg="add mod">
          <ac:chgData name="Michael Kuniega" userId="999f7fd1-0dc3-4cba-81fd-6a42a8d75a98" providerId="ADAL" clId="{D70860D2-E5E5-4FCE-8443-06926C9B270F}" dt="2023-01-02T01:47:13.323" v="1226"/>
          <ac:inkMkLst>
            <pc:docMk/>
            <pc:sldMk cId="371810919" sldId="268"/>
            <ac:inkMk id="42" creationId="{838CD1BE-7B8E-65D4-D96D-A218B451610D}"/>
          </ac:inkMkLst>
        </pc:inkChg>
        <pc:inkChg chg="add mod">
          <ac:chgData name="Michael Kuniega" userId="999f7fd1-0dc3-4cba-81fd-6a42a8d75a98" providerId="ADAL" clId="{D70860D2-E5E5-4FCE-8443-06926C9B270F}" dt="2023-01-02T01:47:13.323" v="1226"/>
          <ac:inkMkLst>
            <pc:docMk/>
            <pc:sldMk cId="371810919" sldId="268"/>
            <ac:inkMk id="43" creationId="{C6E9F878-6CB2-A523-9CAE-41AFE72A423D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45" creationId="{B1202937-FEC9-4048-22E0-613B81CC73C1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46" creationId="{257DBD57-B39B-4B00-0056-936D9715BDA9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47" creationId="{DE6D1BE8-C571-CE7D-40DF-2A6370204787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48" creationId="{8ED1B962-E73F-B215-91F3-8D86D0D7CE69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49" creationId="{675ABB27-45A2-FDAB-DE94-09BD2695A7E8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50" creationId="{4BBA8B01-81C8-47AE-706A-F50EF5A89C1A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51" creationId="{10840114-C92A-FF5A-C392-4767B78EC6F8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52" creationId="{10C1ECFF-3663-A1FC-4B63-A011B9CC78BD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53" creationId="{E6CA2D19-4918-8D02-6C7F-3161261640C0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54" creationId="{9AC29204-368A-9347-AB3E-5EDAC3036D31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55" creationId="{30B997EB-46FD-6743-0E26-25C384193865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56" creationId="{BD7DB628-BA24-2209-C6D9-DBCD11EC68AF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57" creationId="{68356065-6F86-9B33-D9E4-73A41806C01C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58" creationId="{0140F36A-41F0-460F-5A52-0CB135A91DD7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59" creationId="{4B65DE92-185D-8810-E4F7-F7269B96731B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60" creationId="{D502EF96-BD9A-CCA0-69BF-821781F03B44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61" creationId="{7B702975-1E5B-345D-562B-199FC637F183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62" creationId="{C3CC3188-A4FF-E60B-0898-F736EA1E7120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64" creationId="{564B9102-BF93-9BD7-847F-08B2A0D99CFD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65" creationId="{EEC67850-9DC2-C253-2026-4AC0225B0AD6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66" creationId="{C14BB250-BB28-6C92-A99B-9D2C75B43A93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67" creationId="{D86395C9-26CF-4F3E-B287-F6A74968F38C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68" creationId="{D49EE334-05A4-A7C9-8A33-78B72835F16C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69" creationId="{A8E3A011-5EAA-9830-2213-C36AF332542E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70" creationId="{E97A504A-EFA7-181F-1AA8-71BDA4CDE5BA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71" creationId="{AAE47B71-1299-D7F4-B0F1-32AEE7DEC509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72" creationId="{E2AB3F89-77DE-95E0-6229-77A6C014A486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73" creationId="{4C1DDD20-7986-3928-6A7A-80D3A989C434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74" creationId="{6C4645E8-A1F4-8669-FF0D-1E9D28489437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75" creationId="{819DB947-D851-3370-EA67-245BF2A5EF1D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76" creationId="{CA351368-FF03-B85C-96D5-68C2A9B298D9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77" creationId="{5191D665-FF0E-D9DA-73AB-157BBD88A0B4}"/>
          </ac:inkMkLst>
        </pc:inkChg>
        <pc:inkChg chg="add del mod">
          <ac:chgData name="Michael Kuniega" userId="999f7fd1-0dc3-4cba-81fd-6a42a8d75a98" providerId="ADAL" clId="{D70860D2-E5E5-4FCE-8443-06926C9B270F}" dt="2023-01-02T01:47:56.022" v="1288"/>
          <ac:inkMkLst>
            <pc:docMk/>
            <pc:sldMk cId="371810919" sldId="268"/>
            <ac:inkMk id="79" creationId="{08A9607B-C9E4-D157-212F-5C0DF09E573A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80" creationId="{F8083BBF-034C-F367-297C-BAA5680F5B18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81" creationId="{03B83BEB-42AF-F058-770A-88A8E3F8F325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82" creationId="{74805CA8-84B4-E940-5486-C8BF4DC2D77B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83" creationId="{4100AE9D-70A1-1E22-0DB3-C71A6E4B711A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84" creationId="{F110AD2B-E726-A83A-27CF-F847E33853F1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85" creationId="{9FC4299B-EADD-4B1F-6F71-2DA0382F1E37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86" creationId="{9D23F88D-A9E3-B605-361F-F34738FA46B9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87" creationId="{B4418524-FD65-472E-0030-5B952205BE07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88" creationId="{F1B8CB25-7D31-CFDD-F465-9585DAFE20D6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89" creationId="{D3E42985-85F3-2AF3-2278-B91BCB5F6CE7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90" creationId="{1A939B6B-9D46-70B3-BAE1-CCE3E778E126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91" creationId="{98159D54-5A6E-B63A-BF77-3A44AC3A6965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92" creationId="{C3A38891-AFF5-130F-1161-FE39E3304894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93" creationId="{2B1D9A7B-46DE-96A7-01C7-793907E92B15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94" creationId="{AD26C06E-94E2-AFB8-C052-B15270635506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95" creationId="{B7DBB73F-B6B1-3A21-66BE-A0EE088F8A5D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96" creationId="{11BC1156-BC9A-79EA-C065-2ADF59941E1D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97" creationId="{D9A493F7-0845-2126-E5B8-6BCA5335CE4B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98" creationId="{FFA93E3F-783D-73DA-FA8E-BC82B0F7A372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99" creationId="{6CA5F513-9120-9A15-0CC4-87DFF51D3FF0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100" creationId="{87E066F7-18E6-2721-664A-846B6EB1C260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101" creationId="{00BD07C2-9BFA-7CB7-496C-C636882512B5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102" creationId="{99D3C44E-FD84-A9F1-0FB1-511E45F8F951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103" creationId="{3F26B84C-7D1E-0CD7-9D03-FA2F31E76D7D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104" creationId="{7A23087D-9B3A-0721-F028-B122618918FB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106" creationId="{256D277E-083A-AF27-41C4-D563ED134A99}"/>
          </ac:inkMkLst>
        </pc:inkChg>
        <pc:inkChg chg="add mod">
          <ac:chgData name="Michael Kuniega" userId="999f7fd1-0dc3-4cba-81fd-6a42a8d75a98" providerId="ADAL" clId="{D70860D2-E5E5-4FCE-8443-06926C9B270F}" dt="2023-01-02T01:48:00.838" v="1291"/>
          <ac:inkMkLst>
            <pc:docMk/>
            <pc:sldMk cId="371810919" sldId="268"/>
            <ac:inkMk id="107" creationId="{28B84AD9-AF65-F4D5-1477-AFF5855797CB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51:07.421" v="1412"/>
        <pc:sldMkLst>
          <pc:docMk/>
          <pc:sldMk cId="73138747" sldId="269"/>
        </pc:sldMkLst>
        <pc:grpChg chg="del mod">
          <ac:chgData name="Michael Kuniega" userId="999f7fd1-0dc3-4cba-81fd-6a42a8d75a98" providerId="ADAL" clId="{D70860D2-E5E5-4FCE-8443-06926C9B270F}" dt="2023-01-02T01:48:45.023" v="1301"/>
          <ac:grpSpMkLst>
            <pc:docMk/>
            <pc:sldMk cId="73138747" sldId="269"/>
            <ac:grpSpMk id="8" creationId="{E6AA5435-58BF-E892-139A-ABA0D3D9AB49}"/>
          </ac:grpSpMkLst>
        </pc:grpChg>
        <pc:grpChg chg="del mod">
          <ac:chgData name="Michael Kuniega" userId="999f7fd1-0dc3-4cba-81fd-6a42a8d75a98" providerId="ADAL" clId="{D70860D2-E5E5-4FCE-8443-06926C9B270F}" dt="2023-01-02T01:48:47.044" v="1303"/>
          <ac:grpSpMkLst>
            <pc:docMk/>
            <pc:sldMk cId="73138747" sldId="269"/>
            <ac:grpSpMk id="13" creationId="{6EE78417-D115-4B64-1067-C52946DFCA41}"/>
          </ac:grpSpMkLst>
        </pc:grpChg>
        <pc:grpChg chg="del mod">
          <ac:chgData name="Michael Kuniega" userId="999f7fd1-0dc3-4cba-81fd-6a42a8d75a98" providerId="ADAL" clId="{D70860D2-E5E5-4FCE-8443-06926C9B270F}" dt="2023-01-02T01:48:51.256" v="1306"/>
          <ac:grpSpMkLst>
            <pc:docMk/>
            <pc:sldMk cId="73138747" sldId="269"/>
            <ac:grpSpMk id="15" creationId="{C1D540EC-E951-4180-B2BE-888A9AE997A0}"/>
          </ac:grpSpMkLst>
        </pc:grpChg>
        <pc:grpChg chg="del mod">
          <ac:chgData name="Michael Kuniega" userId="999f7fd1-0dc3-4cba-81fd-6a42a8d75a98" providerId="ADAL" clId="{D70860D2-E5E5-4FCE-8443-06926C9B270F}" dt="2023-01-02T01:48:54.487" v="1309"/>
          <ac:grpSpMkLst>
            <pc:docMk/>
            <pc:sldMk cId="73138747" sldId="269"/>
            <ac:grpSpMk id="18" creationId="{8082A7C2-E764-16B3-BE28-CA0B6FEED019}"/>
          </ac:grpSpMkLst>
        </pc:grpChg>
        <pc:grpChg chg="del mod">
          <ac:chgData name="Michael Kuniega" userId="999f7fd1-0dc3-4cba-81fd-6a42a8d75a98" providerId="ADAL" clId="{D70860D2-E5E5-4FCE-8443-06926C9B270F}" dt="2023-01-02T01:49:05.309" v="1315"/>
          <ac:grpSpMkLst>
            <pc:docMk/>
            <pc:sldMk cId="73138747" sldId="269"/>
            <ac:grpSpMk id="21" creationId="{79E076F7-FC3F-0A71-5BF5-6CA35A5F3C9E}"/>
          </ac:grpSpMkLst>
        </pc:grpChg>
        <pc:grpChg chg="del mod">
          <ac:chgData name="Michael Kuniega" userId="999f7fd1-0dc3-4cba-81fd-6a42a8d75a98" providerId="ADAL" clId="{D70860D2-E5E5-4FCE-8443-06926C9B270F}" dt="2023-01-02T01:49:05.309" v="1315"/>
          <ac:grpSpMkLst>
            <pc:docMk/>
            <pc:sldMk cId="73138747" sldId="269"/>
            <ac:grpSpMk id="24" creationId="{C24A86D0-4B07-62C4-DEA8-1C9A223682EC}"/>
          </ac:grpSpMkLst>
        </pc:grpChg>
        <pc:grpChg chg="del mod">
          <ac:chgData name="Michael Kuniega" userId="999f7fd1-0dc3-4cba-81fd-6a42a8d75a98" providerId="ADAL" clId="{D70860D2-E5E5-4FCE-8443-06926C9B270F}" dt="2023-01-02T01:49:12.118" v="1319"/>
          <ac:grpSpMkLst>
            <pc:docMk/>
            <pc:sldMk cId="73138747" sldId="269"/>
            <ac:grpSpMk id="27" creationId="{C31AA363-D78E-98BA-6860-2A3DDE8CB772}"/>
          </ac:grpSpMkLst>
        </pc:grpChg>
        <pc:grpChg chg="mod">
          <ac:chgData name="Michael Kuniega" userId="999f7fd1-0dc3-4cba-81fd-6a42a8d75a98" providerId="ADAL" clId="{D70860D2-E5E5-4FCE-8443-06926C9B270F}" dt="2023-01-02T01:49:12.118" v="1319"/>
          <ac:grpSpMkLst>
            <pc:docMk/>
            <pc:sldMk cId="73138747" sldId="269"/>
            <ac:grpSpMk id="29" creationId="{F0E72600-DFB9-58D6-A2D6-00FDB7FC2E7A}"/>
          </ac:grpSpMkLst>
        </pc:grpChg>
        <pc:grpChg chg="del mod">
          <ac:chgData name="Michael Kuniega" userId="999f7fd1-0dc3-4cba-81fd-6a42a8d75a98" providerId="ADAL" clId="{D70860D2-E5E5-4FCE-8443-06926C9B270F}" dt="2023-01-02T01:49:30.999" v="1350"/>
          <ac:grpSpMkLst>
            <pc:docMk/>
            <pc:sldMk cId="73138747" sldId="269"/>
            <ac:grpSpMk id="38" creationId="{4D75E5AF-8C22-0E78-4729-356A22F041C2}"/>
          </ac:grpSpMkLst>
        </pc:grpChg>
        <pc:grpChg chg="mod">
          <ac:chgData name="Michael Kuniega" userId="999f7fd1-0dc3-4cba-81fd-6a42a8d75a98" providerId="ADAL" clId="{D70860D2-E5E5-4FCE-8443-06926C9B270F}" dt="2023-01-02T01:49:30.999" v="1350"/>
          <ac:grpSpMkLst>
            <pc:docMk/>
            <pc:sldMk cId="73138747" sldId="269"/>
            <ac:grpSpMk id="60" creationId="{3A82960F-2584-B57A-027F-FB31BF150A78}"/>
          </ac:grpSpMkLst>
        </pc:grpChg>
        <pc:grpChg chg="del mod">
          <ac:chgData name="Michael Kuniega" userId="999f7fd1-0dc3-4cba-81fd-6a42a8d75a98" providerId="ADAL" clId="{D70860D2-E5E5-4FCE-8443-06926C9B270F}" dt="2023-01-02T01:49:41.519" v="1362"/>
          <ac:grpSpMkLst>
            <pc:docMk/>
            <pc:sldMk cId="73138747" sldId="269"/>
            <ac:grpSpMk id="65" creationId="{4885A917-6EB8-0DAC-5CA6-48FD6F99A970}"/>
          </ac:grpSpMkLst>
        </pc:grpChg>
        <pc:grpChg chg="del mod">
          <ac:chgData name="Michael Kuniega" userId="999f7fd1-0dc3-4cba-81fd-6a42a8d75a98" providerId="ADAL" clId="{D70860D2-E5E5-4FCE-8443-06926C9B270F}" dt="2023-01-02T01:49:49.944" v="1365"/>
          <ac:grpSpMkLst>
            <pc:docMk/>
            <pc:sldMk cId="73138747" sldId="269"/>
            <ac:grpSpMk id="72" creationId="{800FCCBE-73AF-9FA3-0094-ECAD40BCC6CC}"/>
          </ac:grpSpMkLst>
        </pc:grpChg>
        <pc:grpChg chg="del mod">
          <ac:chgData name="Michael Kuniega" userId="999f7fd1-0dc3-4cba-81fd-6a42a8d75a98" providerId="ADAL" clId="{D70860D2-E5E5-4FCE-8443-06926C9B270F}" dt="2023-01-02T01:49:51.884" v="1367"/>
          <ac:grpSpMkLst>
            <pc:docMk/>
            <pc:sldMk cId="73138747" sldId="269"/>
            <ac:grpSpMk id="75" creationId="{2575C11A-1DE2-191D-E6A8-1297C21E9169}"/>
          </ac:grpSpMkLst>
        </pc:grpChg>
        <pc:grpChg chg="mod">
          <ac:chgData name="Michael Kuniega" userId="999f7fd1-0dc3-4cba-81fd-6a42a8d75a98" providerId="ADAL" clId="{D70860D2-E5E5-4FCE-8443-06926C9B270F}" dt="2023-01-02T01:49:51.884" v="1367"/>
          <ac:grpSpMkLst>
            <pc:docMk/>
            <pc:sldMk cId="73138747" sldId="269"/>
            <ac:grpSpMk id="77" creationId="{BA9206CC-3606-7B15-719E-47272B8DDA89}"/>
          </ac:grpSpMkLst>
        </pc:grpChg>
        <pc:grpChg chg="mod">
          <ac:chgData name="Michael Kuniega" userId="999f7fd1-0dc3-4cba-81fd-6a42a8d75a98" providerId="ADAL" clId="{D70860D2-E5E5-4FCE-8443-06926C9B270F}" dt="2023-01-02T01:49:57.652" v="1371"/>
          <ac:grpSpMkLst>
            <pc:docMk/>
            <pc:sldMk cId="73138747" sldId="269"/>
            <ac:grpSpMk id="81" creationId="{8EE2B39D-5339-5DF9-46D4-9FA4587D0193}"/>
          </ac:grpSpMkLst>
        </pc:grpChg>
        <pc:grpChg chg="del mod">
          <ac:chgData name="Michael Kuniega" userId="999f7fd1-0dc3-4cba-81fd-6a42a8d75a98" providerId="ADAL" clId="{D70860D2-E5E5-4FCE-8443-06926C9B270F}" dt="2023-01-02T01:50:06.093" v="1385"/>
          <ac:grpSpMkLst>
            <pc:docMk/>
            <pc:sldMk cId="73138747" sldId="269"/>
            <ac:grpSpMk id="93" creationId="{4A7C86DA-6B44-06FE-BCE5-890846415CF6}"/>
          </ac:grpSpMkLst>
        </pc:grpChg>
        <pc:grpChg chg="mod">
          <ac:chgData name="Michael Kuniega" userId="999f7fd1-0dc3-4cba-81fd-6a42a8d75a98" providerId="ADAL" clId="{D70860D2-E5E5-4FCE-8443-06926C9B270F}" dt="2023-01-02T01:50:06.093" v="1385"/>
          <ac:grpSpMkLst>
            <pc:docMk/>
            <pc:sldMk cId="73138747" sldId="269"/>
            <ac:grpSpMk id="95" creationId="{E8E568AC-9B0C-B837-9467-1C838B5E8CCA}"/>
          </ac:grpSpMkLst>
        </pc:grpChg>
        <pc:grpChg chg="del mod">
          <ac:chgData name="Michael Kuniega" userId="999f7fd1-0dc3-4cba-81fd-6a42a8d75a98" providerId="ADAL" clId="{D70860D2-E5E5-4FCE-8443-06926C9B270F}" dt="2023-01-02T01:50:36.234" v="1392"/>
          <ac:grpSpMkLst>
            <pc:docMk/>
            <pc:sldMk cId="73138747" sldId="269"/>
            <ac:grpSpMk id="100" creationId="{F19437F8-FC7F-4879-C818-80B1175DE9C7}"/>
          </ac:grpSpMkLst>
        </pc:grpChg>
        <pc:grpChg chg="del mod">
          <ac:chgData name="Michael Kuniega" userId="999f7fd1-0dc3-4cba-81fd-6a42a8d75a98" providerId="ADAL" clId="{D70860D2-E5E5-4FCE-8443-06926C9B270F}" dt="2023-01-02T01:50:37.226" v="1394"/>
          <ac:grpSpMkLst>
            <pc:docMk/>
            <pc:sldMk cId="73138747" sldId="269"/>
            <ac:grpSpMk id="102" creationId="{C390317E-AE98-5D59-01AF-C4A7E832EEA3}"/>
          </ac:grpSpMkLst>
        </pc:grpChg>
        <pc:grpChg chg="del mod">
          <ac:chgData name="Michael Kuniega" userId="999f7fd1-0dc3-4cba-81fd-6a42a8d75a98" providerId="ADAL" clId="{D70860D2-E5E5-4FCE-8443-06926C9B270F}" dt="2023-01-02T01:50:58.195" v="1399"/>
          <ac:grpSpMkLst>
            <pc:docMk/>
            <pc:sldMk cId="73138747" sldId="269"/>
            <ac:grpSpMk id="104" creationId="{AD6FEA6B-C4AE-9C2E-B6CA-85E69AF92A03}"/>
          </ac:grpSpMkLst>
        </pc:grpChg>
        <pc:grpChg chg="del mod">
          <ac:chgData name="Michael Kuniega" userId="999f7fd1-0dc3-4cba-81fd-6a42a8d75a98" providerId="ADAL" clId="{D70860D2-E5E5-4FCE-8443-06926C9B270F}" dt="2023-01-02T01:51:03.197" v="1403"/>
          <ac:grpSpMkLst>
            <pc:docMk/>
            <pc:sldMk cId="73138747" sldId="269"/>
            <ac:grpSpMk id="107" creationId="{E876380C-E37F-FD26-809B-1667B8E65625}"/>
          </ac:grpSpMkLst>
        </pc:grpChg>
        <pc:grpChg chg="del mod">
          <ac:chgData name="Michael Kuniega" userId="999f7fd1-0dc3-4cba-81fd-6a42a8d75a98" providerId="ADAL" clId="{D70860D2-E5E5-4FCE-8443-06926C9B270F}" dt="2023-01-02T01:51:07.421" v="1412"/>
          <ac:grpSpMkLst>
            <pc:docMk/>
            <pc:sldMk cId="73138747" sldId="269"/>
            <ac:grpSpMk id="111" creationId="{301DF1FE-C1F8-23D4-A9AB-196575D9ACFD}"/>
          </ac:grpSpMkLst>
        </pc:grpChg>
        <pc:grpChg chg="mod">
          <ac:chgData name="Michael Kuniega" userId="999f7fd1-0dc3-4cba-81fd-6a42a8d75a98" providerId="ADAL" clId="{D70860D2-E5E5-4FCE-8443-06926C9B270F}" dt="2023-01-02T01:51:07.421" v="1412"/>
          <ac:grpSpMkLst>
            <pc:docMk/>
            <pc:sldMk cId="73138747" sldId="269"/>
            <ac:grpSpMk id="120" creationId="{2DC04353-7158-74CB-A1ED-FF4F2C27F7BE}"/>
          </ac:grpSpMkLst>
        </pc:grp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4" creationId="{0559A88F-88CF-DF3F-BF7C-41EAC63311C1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5" creationId="{F4759471-3D28-94E3-B09C-BF7F80EC1256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6" creationId="{23AA6FE3-CEDC-0E43-5DEF-3B12AC41F54B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7" creationId="{CC5D2E59-D9D8-84F0-B9E2-EF775A8A8659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9" creationId="{9396101D-B417-1127-022B-4022D0EB9B7B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10" creationId="{089E0687-27DA-2F17-D9C5-D7F3C63E11B8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11" creationId="{E2D924E1-AEFF-C25D-B9FB-3609E8FF7CA7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12" creationId="{5105B1EB-B6CB-3D9C-EB12-50B510CBBA0D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14" creationId="{6DBE19C1-5776-F7BC-5169-EA8E3E7EBAC1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16" creationId="{B31CAC89-A7B7-AB0F-E199-912573318F06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17" creationId="{321B05B6-29DC-E4F1-A0F9-B006710BD8C2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19" creationId="{600FDE68-33A1-7C73-9CEB-0F2DC3DFF564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20" creationId="{26689D58-44B5-A4B1-461B-0BDE0BF952F2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22" creationId="{A34CF741-FA96-BAF2-020E-12B99FDF930E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23" creationId="{A5060892-FB38-9F82-CBF1-69E76501B88C}"/>
          </ac:inkMkLst>
        </pc:inkChg>
        <pc:inkChg chg="add del mod">
          <ac:chgData name="Michael Kuniega" userId="999f7fd1-0dc3-4cba-81fd-6a42a8d75a98" providerId="ADAL" clId="{D70860D2-E5E5-4FCE-8443-06926C9B270F}" dt="2023-01-02T01:49:08.902" v="1317"/>
          <ac:inkMkLst>
            <pc:docMk/>
            <pc:sldMk cId="73138747" sldId="269"/>
            <ac:inkMk id="25" creationId="{9057CEB9-B351-B18A-986F-D207DE9C2E2A}"/>
          </ac:inkMkLst>
        </pc:inkChg>
        <pc:inkChg chg="add del mod">
          <ac:chgData name="Michael Kuniega" userId="999f7fd1-0dc3-4cba-81fd-6a42a8d75a98" providerId="ADAL" clId="{D70860D2-E5E5-4FCE-8443-06926C9B270F}" dt="2023-01-02T01:49:08.901" v="1316"/>
          <ac:inkMkLst>
            <pc:docMk/>
            <pc:sldMk cId="73138747" sldId="269"/>
            <ac:inkMk id="26" creationId="{B7BF446A-44D8-49F6-D7D2-17D5C4A5CBB2}"/>
          </ac:inkMkLst>
        </pc:inkChg>
        <pc:inkChg chg="add mod">
          <ac:chgData name="Michael Kuniega" userId="999f7fd1-0dc3-4cba-81fd-6a42a8d75a98" providerId="ADAL" clId="{D70860D2-E5E5-4FCE-8443-06926C9B270F}" dt="2023-01-02T01:49:12.118" v="1319"/>
          <ac:inkMkLst>
            <pc:docMk/>
            <pc:sldMk cId="73138747" sldId="269"/>
            <ac:inkMk id="28" creationId="{017282CC-BAB0-7D55-87E1-9B49F8E94666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30" creationId="{FCB6564F-7D80-5BB8-C243-6E811B1DD244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31" creationId="{DB9CF3B4-49DA-E0CF-25E5-8671D3E50FEE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32" creationId="{2FF1894B-1459-7F7D-9B7C-647BAD60D239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33" creationId="{C9B01B12-DBEB-9627-6EDB-CA3951F1E564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34" creationId="{6E737D70-9178-070A-A8EE-A7B018FD9393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35" creationId="{C7DFDCAB-E834-8656-4A42-978856F12CFE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36" creationId="{19A70A63-495D-F7DA-1278-3F3779F25F4C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37" creationId="{5A622CC9-5ABF-527B-FB67-5BCCF362B45D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39" creationId="{46988EBA-1464-C4FC-C0A1-149BBA4C0110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40" creationId="{C56D8127-5B55-1CB6-7727-7F44C22A21BD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41" creationId="{7B197633-A22B-9437-D20C-0F974BC11539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42" creationId="{4EF33BBD-E4BA-54E4-9E60-E1C4AD7C491D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43" creationId="{1FC4C087-BEB3-6805-FC5F-E4D737B56C9D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44" creationId="{B378FA15-3AFD-337D-6532-0836A2C9D337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45" creationId="{A031C286-90F0-7777-E3DF-8AAA1C11EFA1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46" creationId="{ABE83732-BC8B-2EBD-60B3-1DD9F5A5C62E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47" creationId="{9EEE1BB3-3BB6-1764-E71A-C74B396B6AC2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48" creationId="{B7AF66B1-A88F-850F-7564-DDF7642E5A5E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49" creationId="{1A052A4D-322A-93C4-82BD-A69F5FD14FC7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50" creationId="{F53621CC-4A9A-9B98-15D7-6C502218B649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51" creationId="{AC294907-15D2-DA1A-C739-E9FFDCA214F3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52" creationId="{902767C7-B086-7823-1905-1F2DB789B682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53" creationId="{84A81371-CC6A-ABBF-C3C9-A234CE69D814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54" creationId="{121F8D60-B527-F21D-655C-69585ACE7B3B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55" creationId="{EFD12EE2-395E-4D2B-3BDD-AFE51BB8AAFD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56" creationId="{2890D567-5694-9D5F-1525-B99064032965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57" creationId="{4D7BFF1E-AB39-2DFD-ED53-6F19D2ABA8D7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58" creationId="{122AC02A-A7D8-669C-1798-AD932166855D}"/>
          </ac:inkMkLst>
        </pc:inkChg>
        <pc:inkChg chg="add mod">
          <ac:chgData name="Michael Kuniega" userId="999f7fd1-0dc3-4cba-81fd-6a42a8d75a98" providerId="ADAL" clId="{D70860D2-E5E5-4FCE-8443-06926C9B270F}" dt="2023-01-02T01:49:30.999" v="1350"/>
          <ac:inkMkLst>
            <pc:docMk/>
            <pc:sldMk cId="73138747" sldId="269"/>
            <ac:inkMk id="59" creationId="{C6E28E86-913C-3F1B-FD27-6ED75B427B83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61" creationId="{397D85D4-962E-3B18-ACC7-9D948FECE373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62" creationId="{504C0953-3794-BA8E-38E2-AEFB05F98D02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63" creationId="{D935C134-47AC-1DFA-154B-86379D10CDCB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64" creationId="{51EBC67F-A388-00DC-212E-5F58D1FA02F7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66" creationId="{D827857E-B551-3788-9576-99E435320C59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67" creationId="{BCBF3E89-EE94-1406-D1B7-03E1ED71D43C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68" creationId="{50BA9DAF-0131-C125-1608-AE9A85A98CF0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69" creationId="{9C0906FC-9B5C-1709-2940-169F586ED5C7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70" creationId="{A5ECF703-F940-5DF5-55FA-39B38D199421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71" creationId="{104976E8-7953-F692-0E1A-7C1ED8AD35D7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73" creationId="{8EA9AF95-3F87-670A-0F5C-EA66027F1F8D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74" creationId="{CF835F7D-29A5-66CA-D249-C95D3376523A}"/>
          </ac:inkMkLst>
        </pc:inkChg>
        <pc:inkChg chg="add mod">
          <ac:chgData name="Michael Kuniega" userId="999f7fd1-0dc3-4cba-81fd-6a42a8d75a98" providerId="ADAL" clId="{D70860D2-E5E5-4FCE-8443-06926C9B270F}" dt="2023-01-02T01:49:51.884" v="1367"/>
          <ac:inkMkLst>
            <pc:docMk/>
            <pc:sldMk cId="73138747" sldId="269"/>
            <ac:inkMk id="76" creationId="{42A6F9AA-E13F-BC74-95F8-0024DD9199B9}"/>
          </ac:inkMkLst>
        </pc:inkChg>
        <pc:inkChg chg="add mod">
          <ac:chgData name="Michael Kuniega" userId="999f7fd1-0dc3-4cba-81fd-6a42a8d75a98" providerId="ADAL" clId="{D70860D2-E5E5-4FCE-8443-06926C9B270F}" dt="2023-01-02T01:49:57.652" v="1371"/>
          <ac:inkMkLst>
            <pc:docMk/>
            <pc:sldMk cId="73138747" sldId="269"/>
            <ac:inkMk id="78" creationId="{48AAE9EA-089E-307C-6531-04B5BC325E36}"/>
          </ac:inkMkLst>
        </pc:inkChg>
        <pc:inkChg chg="add mod">
          <ac:chgData name="Michael Kuniega" userId="999f7fd1-0dc3-4cba-81fd-6a42a8d75a98" providerId="ADAL" clId="{D70860D2-E5E5-4FCE-8443-06926C9B270F}" dt="2023-01-02T01:49:57.652" v="1371"/>
          <ac:inkMkLst>
            <pc:docMk/>
            <pc:sldMk cId="73138747" sldId="269"/>
            <ac:inkMk id="79" creationId="{3895AFF2-9FB4-8CBA-02AB-4C27A19116FA}"/>
          </ac:inkMkLst>
        </pc:inkChg>
        <pc:inkChg chg="add">
          <ac:chgData name="Michael Kuniega" userId="999f7fd1-0dc3-4cba-81fd-6a42a8d75a98" providerId="ADAL" clId="{D70860D2-E5E5-4FCE-8443-06926C9B270F}" dt="2023-01-02T01:49:56.742" v="1370" actId="9405"/>
          <ac:inkMkLst>
            <pc:docMk/>
            <pc:sldMk cId="73138747" sldId="269"/>
            <ac:inkMk id="80" creationId="{3FFBC0C4-B95C-6C73-BBBD-1FFB6CA03D0F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82" creationId="{2E6475AE-2DAE-3F07-C13F-EC910D5FFAF3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83" creationId="{EF2C663A-A649-0B98-09D9-FC3E9778912B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84" creationId="{4B06F9AF-E788-FFCE-C932-5960FA455D27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85" creationId="{2FBFD35D-D960-8A40-36A7-00CD35C7B4FA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86" creationId="{1C4640E6-18C9-EE55-3C47-08B7ED4FDAC5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87" creationId="{7D68832F-EACC-CCA2-406F-B186CC2DA715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88" creationId="{A026C2CE-E09C-3169-0014-B713C3E67BCA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89" creationId="{59CD7468-E237-87B0-95EB-94B60C23BF57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90" creationId="{A253C1FA-6AEE-1A8B-733A-03214214DA37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91" creationId="{2395021D-886F-22D9-470F-F760D3879B62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92" creationId="{8578FDA2-5EB0-AE16-E734-F8DDF23C621B}"/>
          </ac:inkMkLst>
        </pc:inkChg>
        <pc:inkChg chg="add mod">
          <ac:chgData name="Michael Kuniega" userId="999f7fd1-0dc3-4cba-81fd-6a42a8d75a98" providerId="ADAL" clId="{D70860D2-E5E5-4FCE-8443-06926C9B270F}" dt="2023-01-02T01:50:06.093" v="1385"/>
          <ac:inkMkLst>
            <pc:docMk/>
            <pc:sldMk cId="73138747" sldId="269"/>
            <ac:inkMk id="94" creationId="{330C797B-3456-6F4A-CC5E-0BA654BCF757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96" creationId="{73758A48-439C-5794-C699-02CE2DC76D51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97" creationId="{F803AE56-66A6-7223-7933-A09796961366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98" creationId="{07923404-DBD2-4199-989D-0781D57F4982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99" creationId="{0C3A758E-7D4A-1DAD-18E7-219EE69F9384}"/>
          </ac:inkMkLst>
        </pc:inkChg>
        <pc:inkChg chg="add del mod">
          <ac:chgData name="Michael Kuniega" userId="999f7fd1-0dc3-4cba-81fd-6a42a8d75a98" providerId="ADAL" clId="{D70860D2-E5E5-4FCE-8443-06926C9B270F}" dt="2023-01-02T01:50:51.393" v="1395"/>
          <ac:inkMkLst>
            <pc:docMk/>
            <pc:sldMk cId="73138747" sldId="269"/>
            <ac:inkMk id="101" creationId="{65076F0A-08D7-152C-5725-70CFDE6036A9}"/>
          </ac:inkMkLst>
        </pc:inkChg>
        <pc:inkChg chg="add del mod">
          <ac:chgData name="Michael Kuniega" userId="999f7fd1-0dc3-4cba-81fd-6a42a8d75a98" providerId="ADAL" clId="{D70860D2-E5E5-4FCE-8443-06926C9B270F}" dt="2023-01-02T01:50:52.393" v="1396"/>
          <ac:inkMkLst>
            <pc:docMk/>
            <pc:sldMk cId="73138747" sldId="269"/>
            <ac:inkMk id="103" creationId="{F8BE92A0-E9E5-5A73-D601-2A15AEFF67AB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05" creationId="{C5A270D3-D104-A3BE-B4C3-F7FF9034B068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06" creationId="{04B5D8AA-753D-5E51-9EBB-4D3CC5EC33AE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08" creationId="{CE8088B0-AECF-1B82-A588-39DB7379FD7E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09" creationId="{E41AAFF1-7307-20A4-B22E-E8E59C5D74ED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10" creationId="{A706FC99-7281-01AA-6F9E-F116040FB8C0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12" creationId="{B7B87AAE-6AFF-590B-2242-6C50AF471271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13" creationId="{51B19676-5A64-A794-338C-F432F0DAE983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14" creationId="{A58A0FDF-87F9-805C-6342-99B324177D1F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15" creationId="{4A38BC24-A1F6-AA3E-86D5-194D5A846769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16" creationId="{A3CE8B94-44F5-307C-E454-5725A8C788AE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17" creationId="{BE715035-1C74-23D2-92E9-77D4B8A7639A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18" creationId="{E3713CFF-F907-D22A-FD93-1183A3F6A730}"/>
          </ac:inkMkLst>
        </pc:inkChg>
        <pc:inkChg chg="add mod">
          <ac:chgData name="Michael Kuniega" userId="999f7fd1-0dc3-4cba-81fd-6a42a8d75a98" providerId="ADAL" clId="{D70860D2-E5E5-4FCE-8443-06926C9B270F}" dt="2023-01-02T01:51:07.421" v="1412"/>
          <ac:inkMkLst>
            <pc:docMk/>
            <pc:sldMk cId="73138747" sldId="269"/>
            <ac:inkMk id="119" creationId="{A278EBE8-7F25-0CF9-9116-D1B589367A4F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53:18.007" v="1536" actId="9405"/>
        <pc:sldMkLst>
          <pc:docMk/>
          <pc:sldMk cId="4170702546" sldId="270"/>
        </pc:sldMkLst>
        <pc:grpChg chg="mod">
          <ac:chgData name="Michael Kuniega" userId="999f7fd1-0dc3-4cba-81fd-6a42a8d75a98" providerId="ADAL" clId="{D70860D2-E5E5-4FCE-8443-06926C9B270F}" dt="2023-01-02T01:51:28.156" v="1434"/>
          <ac:grpSpMkLst>
            <pc:docMk/>
            <pc:sldMk cId="4170702546" sldId="270"/>
            <ac:grpSpMk id="27" creationId="{5F9EF247-58C6-132E-05A8-50ED8BBCBCB7}"/>
          </ac:grpSpMkLst>
        </pc:grpChg>
        <pc:grpChg chg="mod">
          <ac:chgData name="Michael Kuniega" userId="999f7fd1-0dc3-4cba-81fd-6a42a8d75a98" providerId="ADAL" clId="{D70860D2-E5E5-4FCE-8443-06926C9B270F}" dt="2023-01-02T01:51:36.162" v="1444"/>
          <ac:grpSpMkLst>
            <pc:docMk/>
            <pc:sldMk cId="4170702546" sldId="270"/>
            <ac:grpSpMk id="37" creationId="{FB38DC68-7A8C-B898-2D6D-B68BAC08FB2D}"/>
          </ac:grpSpMkLst>
        </pc:grpChg>
        <pc:grpChg chg="mod">
          <ac:chgData name="Michael Kuniega" userId="999f7fd1-0dc3-4cba-81fd-6a42a8d75a98" providerId="ADAL" clId="{D70860D2-E5E5-4FCE-8443-06926C9B270F}" dt="2023-01-02T01:51:36.162" v="1444"/>
          <ac:grpSpMkLst>
            <pc:docMk/>
            <pc:sldMk cId="4170702546" sldId="270"/>
            <ac:grpSpMk id="38" creationId="{64DAAF68-FB62-4A14-1E8A-65F618DA3E05}"/>
          </ac:grpSpMkLst>
        </pc:grpChg>
        <pc:grpChg chg="mod">
          <ac:chgData name="Michael Kuniega" userId="999f7fd1-0dc3-4cba-81fd-6a42a8d75a98" providerId="ADAL" clId="{D70860D2-E5E5-4FCE-8443-06926C9B270F}" dt="2023-01-02T01:51:52.552" v="1451"/>
          <ac:grpSpMkLst>
            <pc:docMk/>
            <pc:sldMk cId="4170702546" sldId="270"/>
            <ac:grpSpMk id="45" creationId="{6E372639-CF10-6D88-2612-60137E819451}"/>
          </ac:grpSpMkLst>
        </pc:grpChg>
        <pc:grpChg chg="del mod">
          <ac:chgData name="Michael Kuniega" userId="999f7fd1-0dc3-4cba-81fd-6a42a8d75a98" providerId="ADAL" clId="{D70860D2-E5E5-4FCE-8443-06926C9B270F}" dt="2023-01-02T01:52:15.265" v="1476"/>
          <ac:grpSpMkLst>
            <pc:docMk/>
            <pc:sldMk cId="4170702546" sldId="270"/>
            <ac:grpSpMk id="61" creationId="{1A90ED80-9FF1-0AC1-139E-472942ADB1CE}"/>
          </ac:grpSpMkLst>
        </pc:grpChg>
        <pc:grpChg chg="del mod">
          <ac:chgData name="Michael Kuniega" userId="999f7fd1-0dc3-4cba-81fd-6a42a8d75a98" providerId="ADAL" clId="{D70860D2-E5E5-4FCE-8443-06926C9B270F}" dt="2023-01-02T01:52:38.012" v="1492"/>
          <ac:grpSpMkLst>
            <pc:docMk/>
            <pc:sldMk cId="4170702546" sldId="270"/>
            <ac:grpSpMk id="70" creationId="{14E7DD18-87C8-9759-9AE5-60C15141E0FE}"/>
          </ac:grpSpMkLst>
        </pc:grpChg>
        <pc:grpChg chg="del mod">
          <ac:chgData name="Michael Kuniega" userId="999f7fd1-0dc3-4cba-81fd-6a42a8d75a98" providerId="ADAL" clId="{D70860D2-E5E5-4FCE-8443-06926C9B270F}" dt="2023-01-02T01:52:43.400" v="1499"/>
          <ac:grpSpMkLst>
            <pc:docMk/>
            <pc:sldMk cId="4170702546" sldId="270"/>
            <ac:grpSpMk id="86" creationId="{391ABB58-CE68-2C5F-CB3D-3F1561A96628}"/>
          </ac:grpSpMkLst>
        </pc:grpChg>
        <pc:grpChg chg="del mod">
          <ac:chgData name="Michael Kuniega" userId="999f7fd1-0dc3-4cba-81fd-6a42a8d75a98" providerId="ADAL" clId="{D70860D2-E5E5-4FCE-8443-06926C9B270F}" dt="2023-01-02T01:52:44.488" v="1501"/>
          <ac:grpSpMkLst>
            <pc:docMk/>
            <pc:sldMk cId="4170702546" sldId="270"/>
            <ac:grpSpMk id="93" creationId="{B2282300-1468-C3D9-4B39-B76602C3BD3D}"/>
          </ac:grpSpMkLst>
        </pc:grpChg>
        <pc:grpChg chg="del mod">
          <ac:chgData name="Michael Kuniega" userId="999f7fd1-0dc3-4cba-81fd-6a42a8d75a98" providerId="ADAL" clId="{D70860D2-E5E5-4FCE-8443-06926C9B270F}" dt="2023-01-02T01:52:47.644" v="1506"/>
          <ac:grpSpMkLst>
            <pc:docMk/>
            <pc:sldMk cId="4170702546" sldId="270"/>
            <ac:grpSpMk id="95" creationId="{D28D98CE-E441-836C-6E26-5348E5C84FCE}"/>
          </ac:grpSpMkLst>
        </pc:grpChg>
        <pc:grpChg chg="del mod">
          <ac:chgData name="Michael Kuniega" userId="999f7fd1-0dc3-4cba-81fd-6a42a8d75a98" providerId="ADAL" clId="{D70860D2-E5E5-4FCE-8443-06926C9B270F}" dt="2023-01-02T01:52:53.642" v="1517"/>
          <ac:grpSpMkLst>
            <pc:docMk/>
            <pc:sldMk cId="4170702546" sldId="270"/>
            <ac:grpSpMk id="100" creationId="{25D87A7A-E58F-D6BA-C442-189A0F1B2FAE}"/>
          </ac:grpSpMkLst>
        </pc:grpChg>
        <pc:grpChg chg="del mod">
          <ac:chgData name="Michael Kuniega" userId="999f7fd1-0dc3-4cba-81fd-6a42a8d75a98" providerId="ADAL" clId="{D70860D2-E5E5-4FCE-8443-06926C9B270F}" dt="2023-01-02T01:53:07.243" v="1535"/>
          <ac:grpSpMkLst>
            <pc:docMk/>
            <pc:sldMk cId="4170702546" sldId="270"/>
            <ac:grpSpMk id="111" creationId="{4CF95AC0-A1FB-B320-904B-2726722FBFAF}"/>
          </ac:grpSpMkLst>
        </pc:grpChg>
        <pc:grpChg chg="mod">
          <ac:chgData name="Michael Kuniega" userId="999f7fd1-0dc3-4cba-81fd-6a42a8d75a98" providerId="ADAL" clId="{D70860D2-E5E5-4FCE-8443-06926C9B270F}" dt="2023-01-02T01:53:07.243" v="1535"/>
          <ac:grpSpMkLst>
            <pc:docMk/>
            <pc:sldMk cId="4170702546" sldId="270"/>
            <ac:grpSpMk id="128" creationId="{62510CDE-DDBD-63A5-3A6D-220446FB4F99}"/>
          </ac:grpSpMkLst>
        </pc:grp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2" creationId="{CCE146C9-82E0-F14A-B5B4-B5041A208452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4" creationId="{36C86BDC-E474-E21D-FA6F-E0DC029648FB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8" creationId="{489D54EF-3359-234A-2BEE-BA2D02C0D5E3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9" creationId="{A2F63FEA-81BC-32E6-F17E-8BC2BEDDD5FB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10" creationId="{42E58EAC-873A-067C-F958-55AC2DE8FFBF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11" creationId="{EA060773-C09E-FCD4-028A-A4F290A0F654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12" creationId="{E3A8913C-14E8-1D23-018B-F5727FE5EC66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13" creationId="{880376C1-5E46-0B76-3471-C17B7CE2E4F0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14" creationId="{C8866134-D931-94AC-022F-1D0E091D76BF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15" creationId="{83DBAD29-5C7B-0029-2AED-59DFF888B6FC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16" creationId="{C68BFE86-C0A9-9EE6-0FA3-E429BEB77B15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17" creationId="{D7BB2555-6A8B-4FFE-538D-96E8D7CA5DEB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18" creationId="{D05FAB01-B400-250E-124E-5BE0F4AC51BE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19" creationId="{44431D6D-2A9F-D22E-E8CA-2872429E9030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20" creationId="{75FE41AE-3BFF-F3B8-D98C-8EEAE81EFE68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21" creationId="{2CC42D65-195E-3F20-04C1-3166A415F3E4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22" creationId="{768541D7-C3B9-70DE-5F0B-1168A9726720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23" creationId="{6D65FCF7-D7B5-98F5-A22A-67D1B0F9DD90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24" creationId="{E937FA34-1243-98DD-9E7F-304FD4C90302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25" creationId="{063525DD-2010-4240-270C-C663DF27A69B}"/>
          </ac:inkMkLst>
        </pc:inkChg>
        <pc:inkChg chg="add mod">
          <ac:chgData name="Michael Kuniega" userId="999f7fd1-0dc3-4cba-81fd-6a42a8d75a98" providerId="ADAL" clId="{D70860D2-E5E5-4FCE-8443-06926C9B270F}" dt="2023-01-02T01:51:28.156" v="1434"/>
          <ac:inkMkLst>
            <pc:docMk/>
            <pc:sldMk cId="4170702546" sldId="270"/>
            <ac:inkMk id="26" creationId="{EFAC118B-EED8-FACA-3FD4-4DEA515DE71B}"/>
          </ac:inkMkLst>
        </pc:inkChg>
        <pc:inkChg chg="add mod">
          <ac:chgData name="Michael Kuniega" userId="999f7fd1-0dc3-4cba-81fd-6a42a8d75a98" providerId="ADAL" clId="{D70860D2-E5E5-4FCE-8443-06926C9B270F}" dt="2023-01-02T01:51:36.162" v="1444"/>
          <ac:inkMkLst>
            <pc:docMk/>
            <pc:sldMk cId="4170702546" sldId="270"/>
            <ac:inkMk id="28" creationId="{C287B0FE-8F7F-58FA-3412-1888094F469D}"/>
          </ac:inkMkLst>
        </pc:inkChg>
        <pc:inkChg chg="add mod">
          <ac:chgData name="Michael Kuniega" userId="999f7fd1-0dc3-4cba-81fd-6a42a8d75a98" providerId="ADAL" clId="{D70860D2-E5E5-4FCE-8443-06926C9B270F}" dt="2023-01-02T01:51:36.162" v="1444"/>
          <ac:inkMkLst>
            <pc:docMk/>
            <pc:sldMk cId="4170702546" sldId="270"/>
            <ac:inkMk id="29" creationId="{7E238C18-6AD6-9F3B-79A1-02E8874AED62}"/>
          </ac:inkMkLst>
        </pc:inkChg>
        <pc:inkChg chg="add mod">
          <ac:chgData name="Michael Kuniega" userId="999f7fd1-0dc3-4cba-81fd-6a42a8d75a98" providerId="ADAL" clId="{D70860D2-E5E5-4FCE-8443-06926C9B270F}" dt="2023-01-02T01:51:36.162" v="1444"/>
          <ac:inkMkLst>
            <pc:docMk/>
            <pc:sldMk cId="4170702546" sldId="270"/>
            <ac:inkMk id="30" creationId="{1DC633F7-68FD-2B00-5BB2-4510D62F65C0}"/>
          </ac:inkMkLst>
        </pc:inkChg>
        <pc:inkChg chg="add mod">
          <ac:chgData name="Michael Kuniega" userId="999f7fd1-0dc3-4cba-81fd-6a42a8d75a98" providerId="ADAL" clId="{D70860D2-E5E5-4FCE-8443-06926C9B270F}" dt="2023-01-02T01:51:36.162" v="1444"/>
          <ac:inkMkLst>
            <pc:docMk/>
            <pc:sldMk cId="4170702546" sldId="270"/>
            <ac:inkMk id="31" creationId="{99C99CE2-411D-915B-D29F-F6A8C1F00A64}"/>
          </ac:inkMkLst>
        </pc:inkChg>
        <pc:inkChg chg="add mod">
          <ac:chgData name="Michael Kuniega" userId="999f7fd1-0dc3-4cba-81fd-6a42a8d75a98" providerId="ADAL" clId="{D70860D2-E5E5-4FCE-8443-06926C9B270F}" dt="2023-01-02T01:51:36.162" v="1444"/>
          <ac:inkMkLst>
            <pc:docMk/>
            <pc:sldMk cId="4170702546" sldId="270"/>
            <ac:inkMk id="32" creationId="{DB92ED72-D4A3-452B-7270-E2F0B2C3C326}"/>
          </ac:inkMkLst>
        </pc:inkChg>
        <pc:inkChg chg="add mod">
          <ac:chgData name="Michael Kuniega" userId="999f7fd1-0dc3-4cba-81fd-6a42a8d75a98" providerId="ADAL" clId="{D70860D2-E5E5-4FCE-8443-06926C9B270F}" dt="2023-01-02T01:51:36.162" v="1444"/>
          <ac:inkMkLst>
            <pc:docMk/>
            <pc:sldMk cId="4170702546" sldId="270"/>
            <ac:inkMk id="33" creationId="{CF8B3E4B-725A-4196-20CC-D5CEA3B8319F}"/>
          </ac:inkMkLst>
        </pc:inkChg>
        <pc:inkChg chg="add mod">
          <ac:chgData name="Michael Kuniega" userId="999f7fd1-0dc3-4cba-81fd-6a42a8d75a98" providerId="ADAL" clId="{D70860D2-E5E5-4FCE-8443-06926C9B270F}" dt="2023-01-02T01:51:36.162" v="1444"/>
          <ac:inkMkLst>
            <pc:docMk/>
            <pc:sldMk cId="4170702546" sldId="270"/>
            <ac:inkMk id="34" creationId="{513BF960-2664-98BB-3374-C430A4F9502F}"/>
          </ac:inkMkLst>
        </pc:inkChg>
        <pc:inkChg chg="add mod">
          <ac:chgData name="Michael Kuniega" userId="999f7fd1-0dc3-4cba-81fd-6a42a8d75a98" providerId="ADAL" clId="{D70860D2-E5E5-4FCE-8443-06926C9B270F}" dt="2023-01-02T01:51:36.162" v="1444"/>
          <ac:inkMkLst>
            <pc:docMk/>
            <pc:sldMk cId="4170702546" sldId="270"/>
            <ac:inkMk id="35" creationId="{69909053-B4F4-D082-DCA2-87BB28313A0F}"/>
          </ac:inkMkLst>
        </pc:inkChg>
        <pc:inkChg chg="add mod">
          <ac:chgData name="Michael Kuniega" userId="999f7fd1-0dc3-4cba-81fd-6a42a8d75a98" providerId="ADAL" clId="{D70860D2-E5E5-4FCE-8443-06926C9B270F}" dt="2023-01-02T01:51:36.162" v="1444"/>
          <ac:inkMkLst>
            <pc:docMk/>
            <pc:sldMk cId="4170702546" sldId="270"/>
            <ac:inkMk id="36" creationId="{324BCC48-532E-2F71-3DF5-7C7FBBCB0BEE}"/>
          </ac:inkMkLst>
        </pc:inkChg>
        <pc:inkChg chg="add mod">
          <ac:chgData name="Michael Kuniega" userId="999f7fd1-0dc3-4cba-81fd-6a42a8d75a98" providerId="ADAL" clId="{D70860D2-E5E5-4FCE-8443-06926C9B270F}" dt="2023-01-02T01:51:52.552" v="1451"/>
          <ac:inkMkLst>
            <pc:docMk/>
            <pc:sldMk cId="4170702546" sldId="270"/>
            <ac:inkMk id="39" creationId="{54803D5C-9EEA-E6F0-CAD8-3561983EB753}"/>
          </ac:inkMkLst>
        </pc:inkChg>
        <pc:inkChg chg="add mod">
          <ac:chgData name="Michael Kuniega" userId="999f7fd1-0dc3-4cba-81fd-6a42a8d75a98" providerId="ADAL" clId="{D70860D2-E5E5-4FCE-8443-06926C9B270F}" dt="2023-01-02T01:51:52.552" v="1451"/>
          <ac:inkMkLst>
            <pc:docMk/>
            <pc:sldMk cId="4170702546" sldId="270"/>
            <ac:inkMk id="40" creationId="{A30D553F-7C84-FB33-4E69-9A4255C80E66}"/>
          </ac:inkMkLst>
        </pc:inkChg>
        <pc:inkChg chg="add mod">
          <ac:chgData name="Michael Kuniega" userId="999f7fd1-0dc3-4cba-81fd-6a42a8d75a98" providerId="ADAL" clId="{D70860D2-E5E5-4FCE-8443-06926C9B270F}" dt="2023-01-02T01:51:52.552" v="1451"/>
          <ac:inkMkLst>
            <pc:docMk/>
            <pc:sldMk cId="4170702546" sldId="270"/>
            <ac:inkMk id="41" creationId="{ABC50C95-71D8-A29F-6ECD-75EFE374BA2F}"/>
          </ac:inkMkLst>
        </pc:inkChg>
        <pc:inkChg chg="add mod">
          <ac:chgData name="Michael Kuniega" userId="999f7fd1-0dc3-4cba-81fd-6a42a8d75a98" providerId="ADAL" clId="{D70860D2-E5E5-4FCE-8443-06926C9B270F}" dt="2023-01-02T01:51:52.552" v="1451"/>
          <ac:inkMkLst>
            <pc:docMk/>
            <pc:sldMk cId="4170702546" sldId="270"/>
            <ac:inkMk id="42" creationId="{EF1DE37F-D914-561A-90F8-18245FAB271A}"/>
          </ac:inkMkLst>
        </pc:inkChg>
        <pc:inkChg chg="add mod">
          <ac:chgData name="Michael Kuniega" userId="999f7fd1-0dc3-4cba-81fd-6a42a8d75a98" providerId="ADAL" clId="{D70860D2-E5E5-4FCE-8443-06926C9B270F}" dt="2023-01-02T01:51:52.552" v="1451"/>
          <ac:inkMkLst>
            <pc:docMk/>
            <pc:sldMk cId="4170702546" sldId="270"/>
            <ac:inkMk id="43" creationId="{318A6005-A78C-2DF4-9F07-091B96B2F4DB}"/>
          </ac:inkMkLst>
        </pc:inkChg>
        <pc:inkChg chg="add mod">
          <ac:chgData name="Michael Kuniega" userId="999f7fd1-0dc3-4cba-81fd-6a42a8d75a98" providerId="ADAL" clId="{D70860D2-E5E5-4FCE-8443-06926C9B270F}" dt="2023-01-02T01:51:52.552" v="1451"/>
          <ac:inkMkLst>
            <pc:docMk/>
            <pc:sldMk cId="4170702546" sldId="270"/>
            <ac:inkMk id="44" creationId="{98527FFB-3080-3183-B250-6A16C2F51447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46" creationId="{0FA0D027-6D9F-7E63-2AAB-5E8897B0649A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47" creationId="{FF6B9AA9-E48E-18D4-C849-3FDC5A9F3822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48" creationId="{A5D2B36F-E910-3783-3950-F42038343535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49" creationId="{E5C89CC9-BFF9-A247-5F62-26415829EE64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50" creationId="{52852F5F-55ED-3C16-77E3-6D4AED59D277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51" creationId="{35093673-ECAF-110B-8A53-697FBC0006FB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52" creationId="{9333627B-1045-7840-B83B-3BED9F61121B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53" creationId="{7C1BDC0C-09F6-CEED-DE6F-E01495A37F78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54" creationId="{0531CF63-C052-50F3-DE93-A31B37B7D434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55" creationId="{7899FA8B-C2E6-2510-E61A-96F9EA7C7A5C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56" creationId="{0A12B51F-6970-B689-CA9E-AF4EDE9A49CB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57" creationId="{9ECE267F-7FE2-3F1C-7EE1-389AA24B4197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58" creationId="{40C6CDDF-F70B-64CF-8F95-4DE3008C4BD0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59" creationId="{AD3A9D39-9BC9-4733-F4FD-B7E51B7E640C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60" creationId="{81781D08-F3E0-61B5-0323-382E7D6D64C9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62" creationId="{C5514442-770B-EF38-F1C8-F6004119A0E3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63" creationId="{78145268-BFC6-8E55-3E9E-877986F09283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64" creationId="{B199FEDC-C1C4-B4ED-2245-72ABD432D72E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65" creationId="{1A1505F4-7D14-6526-7154-37B1F5140F95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66" creationId="{B8133B06-CB7D-831A-9542-256BEE4B8252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67" creationId="{B66996CB-51C9-CB3C-CDE6-D4CD7889F227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68" creationId="{D7F6492C-6685-6A2A-78DA-CB96E2825D01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69" creationId="{2C5EB269-94EA-8B08-07A6-DECF7B5E7C2B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71" creationId="{8726076C-7DF8-3D73-E68A-8C8819888005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72" creationId="{B89FC122-0A93-1598-112C-270091F5B2F5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73" creationId="{D47FE049-B812-E353-A64E-0E1880C93665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74" creationId="{7E6441DC-23C1-76AA-BAF5-BE3197E075F2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75" creationId="{1DAD3933-27C6-F79A-FE88-AE482FD7CDF4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76" creationId="{BE215FE8-3069-4D13-40E0-FFBA6D083BF1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77" creationId="{50740187-7B14-DF97-DDCC-8CC7D3E05AE4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78" creationId="{79E7A170-CC0A-18F8-2E80-15F21810C558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79" creationId="{8218523C-DB27-696D-73BC-82C42C76666B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80" creationId="{1CEE2C5E-E819-D7EA-C0C0-14A1D7A858FA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81" creationId="{6F0DA709-1CFF-A4C6-6366-A7C501E8CD55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82" creationId="{D28F5F06-04F8-F693-2FF2-0F13C5BD558B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83" creationId="{314F0D63-AFDB-7DFF-1C8E-5769F082995D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84" creationId="{8185A34C-A9E4-6E0D-2E00-4B8DB5FDF43A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85" creationId="{00D14B12-B6FA-D637-3A96-7F3033E73930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87" creationId="{A40E0A98-8662-2AE0-D6F9-A7A49E4B63D2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88" creationId="{F3CA88F3-A02D-EEC8-36B4-353F673BFF3F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89" creationId="{D8E0CD9E-4BDA-2B31-5DE4-9A5D32BCF483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90" creationId="{3707C536-3FBD-B10D-1401-FE57CD145149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91" creationId="{C88CCE9F-0325-5B9A-F763-4299C20F630A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92" creationId="{386EFADF-2994-27C1-9C86-69BA72F16BA4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94" creationId="{89D3EF58-557D-2D5D-67F6-622BAE27176B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96" creationId="{1DF3F895-39A0-EC1F-D4BA-311BEFB2448F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97" creationId="{AEF81BDD-6A99-1AFB-C5CD-100FDC6883DC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98" creationId="{4D82E8FF-A2DC-85BD-594F-A4DA82E81142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99" creationId="{19A84749-824D-DD3C-62C1-610A0C685FD0}"/>
          </ac:inkMkLst>
        </pc:inkChg>
        <pc:inkChg chg="add del mod">
          <ac:chgData name="Michael Kuniega" userId="999f7fd1-0dc3-4cba-81fd-6a42a8d75a98" providerId="ADAL" clId="{D70860D2-E5E5-4FCE-8443-06926C9B270F}" dt="2023-01-02T01:52:56.573" v="1518"/>
          <ac:inkMkLst>
            <pc:docMk/>
            <pc:sldMk cId="4170702546" sldId="270"/>
            <ac:inkMk id="101" creationId="{95610BC0-9CBF-9769-36A8-D5BAFFBCF3BC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02" creationId="{0883D755-3408-91C4-18AD-1AC5B19111F3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03" creationId="{F7DBB96F-4F9A-C745-80D5-033A02DF9CCE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04" creationId="{14F50AE9-729D-6E0D-FD2C-0FCC2D528FC7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05" creationId="{3C141C9B-AAF6-4B1A-CED3-19115AF3FF3D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06" creationId="{02AD0131-5646-7BA4-1686-573D66F23B44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07" creationId="{83CACCC2-269C-3C9C-B4FC-D43652E7B6D2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08" creationId="{623C21D8-7217-7A52-94C9-462A2E8559E8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09" creationId="{A1D3E0F1-6585-EB71-3FC2-AD765181C605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10" creationId="{269213B7-31F5-1503-BB85-18245168B7BD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12" creationId="{F3F34E84-3758-7D3C-1A46-79C8200EBFD2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13" creationId="{709C52CC-0BD2-5BAC-53CA-0E1B9BF70CC4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14" creationId="{A392ACEA-E96D-1122-008F-59711AE895BC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15" creationId="{52604408-CBBA-A512-5072-DA45D73271B6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16" creationId="{6AAB86EA-7C16-7EA8-3AA9-1003E6CBC3F2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17" creationId="{4AE2A843-8B03-0348-4516-403BECCF5D14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18" creationId="{889C2AD1-4013-CA54-0054-7D507EFEC208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19" creationId="{0F473C3E-8AC3-076E-385E-2F70F50AFC1B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20" creationId="{53D650EC-E5E1-5882-C090-167178C2FA90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21" creationId="{2DC7D20A-9430-2D53-E2E9-0C6776E309F4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22" creationId="{227F1431-A23D-669C-49D7-CBD7B42545D5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23" creationId="{F6D18404-18BB-EA69-77C5-D47B983B0586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24" creationId="{FD194155-A53E-3668-311E-7166DFA400A1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25" creationId="{6EEC626A-3B2F-C013-8FB9-61490C523384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26" creationId="{C9E7E632-7C71-AB21-F86C-A1E828539720}"/>
          </ac:inkMkLst>
        </pc:inkChg>
        <pc:inkChg chg="add mod">
          <ac:chgData name="Michael Kuniega" userId="999f7fd1-0dc3-4cba-81fd-6a42a8d75a98" providerId="ADAL" clId="{D70860D2-E5E5-4FCE-8443-06926C9B270F}" dt="2023-01-02T01:53:07.243" v="1535"/>
          <ac:inkMkLst>
            <pc:docMk/>
            <pc:sldMk cId="4170702546" sldId="270"/>
            <ac:inkMk id="127" creationId="{89593C09-ACE1-D85D-7F6E-A3A142D49604}"/>
          </ac:inkMkLst>
        </pc:inkChg>
        <pc:inkChg chg="add">
          <ac:chgData name="Michael Kuniega" userId="999f7fd1-0dc3-4cba-81fd-6a42a8d75a98" providerId="ADAL" clId="{D70860D2-E5E5-4FCE-8443-06926C9B270F}" dt="2023-01-02T01:53:18.007" v="1536" actId="9405"/>
          <ac:inkMkLst>
            <pc:docMk/>
            <pc:sldMk cId="4170702546" sldId="270"/>
            <ac:inkMk id="129" creationId="{A6DE1AAE-B9B5-B8CF-D461-947374AD7BFC}"/>
          </ac:inkMkLst>
        </pc:inkChg>
      </pc:sldChg>
      <pc:sldChg chg="addSp modSp mod">
        <pc:chgData name="Michael Kuniega" userId="999f7fd1-0dc3-4cba-81fd-6a42a8d75a98" providerId="ADAL" clId="{D70860D2-E5E5-4FCE-8443-06926C9B270F}" dt="2023-01-02T01:53:54.139" v="1580"/>
        <pc:sldMkLst>
          <pc:docMk/>
          <pc:sldMk cId="676197556" sldId="271"/>
        </pc:sldMkLst>
        <pc:grpChg chg="mod">
          <ac:chgData name="Michael Kuniega" userId="999f7fd1-0dc3-4cba-81fd-6a42a8d75a98" providerId="ADAL" clId="{D70860D2-E5E5-4FCE-8443-06926C9B270F}" dt="2023-01-02T01:53:35.728" v="1549"/>
          <ac:grpSpMkLst>
            <pc:docMk/>
            <pc:sldMk cId="676197556" sldId="271"/>
            <ac:grpSpMk id="24" creationId="{D2FE8537-2DF3-F657-D71F-A0A575FEB8AB}"/>
          </ac:grpSpMkLst>
        </pc:grpChg>
        <pc:grpChg chg="mod">
          <ac:chgData name="Michael Kuniega" userId="999f7fd1-0dc3-4cba-81fd-6a42a8d75a98" providerId="ADAL" clId="{D70860D2-E5E5-4FCE-8443-06926C9B270F}" dt="2023-01-02T01:53:47.085" v="1569"/>
          <ac:grpSpMkLst>
            <pc:docMk/>
            <pc:sldMk cId="676197556" sldId="271"/>
            <ac:grpSpMk id="44" creationId="{8FBA2732-200E-BE74-90B3-195A70BF69ED}"/>
          </ac:grpSpMkLst>
        </pc:grpChg>
        <pc:grpChg chg="mod">
          <ac:chgData name="Michael Kuniega" userId="999f7fd1-0dc3-4cba-81fd-6a42a8d75a98" providerId="ADAL" clId="{D70860D2-E5E5-4FCE-8443-06926C9B270F}" dt="2023-01-02T01:53:54.139" v="1580"/>
          <ac:grpSpMkLst>
            <pc:docMk/>
            <pc:sldMk cId="676197556" sldId="271"/>
            <ac:grpSpMk id="55" creationId="{05D46C77-38DA-DDC3-67CC-16F452815BAB}"/>
          </ac:grpSpMkLst>
        </pc:grp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2" creationId="{5097D92A-A427-F83A-964A-992B355A57D6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4" creationId="{1531F8CA-63EA-6F95-1F96-4AB640D05B45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6" creationId="{1B3F6BA9-6719-7D8C-222B-884E3CC6E293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7" creationId="{5677991A-28CC-E4A5-7575-944713707BB7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8" creationId="{0CB1B80D-B2A1-8289-17C9-32969A7D929F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12" creationId="{DF101F7B-6E56-F463-A310-D246ED9D3A87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15" creationId="{C0A913BF-B240-EB36-C0CF-74FA8DEC2AF8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18" creationId="{31555136-6AEF-7CA2-8887-FC6C0E759519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20" creationId="{EED99950-5732-E6E7-7E4B-86C65359EBE2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21" creationId="{7B931E12-E01E-5FD4-2B8C-AE201D0F3EFE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22" creationId="{DCEBFCF4-14C8-9F99-2FE5-DEDFA61624FC}"/>
          </ac:inkMkLst>
        </pc:inkChg>
        <pc:inkChg chg="add mod">
          <ac:chgData name="Michael Kuniega" userId="999f7fd1-0dc3-4cba-81fd-6a42a8d75a98" providerId="ADAL" clId="{D70860D2-E5E5-4FCE-8443-06926C9B270F}" dt="2023-01-02T01:53:35.728" v="1549"/>
          <ac:inkMkLst>
            <pc:docMk/>
            <pc:sldMk cId="676197556" sldId="271"/>
            <ac:inkMk id="23" creationId="{B293DF2A-C891-8DC6-C17C-DF3B0E707A1C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25" creationId="{1CE95405-803D-23AF-2A6F-2D4F58457226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26" creationId="{335A1A9E-5936-8AD6-D078-8C3F46E20FDA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27" creationId="{4A5B2E6A-53AF-58EB-1753-13BC6FF73B00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28" creationId="{06990C7C-9A12-9F40-DDD0-E0BE43636758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29" creationId="{6E35A1A4-6A10-3023-3FC0-0482CBCB76FD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30" creationId="{762B71AD-C237-0AE6-B768-F2A1FD889E98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31" creationId="{A765E3BD-070B-E6AA-F24F-5E134FE6A071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32" creationId="{70D0DC6B-876D-DFEA-9CC0-0735BBE1EC33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33" creationId="{ADDBE9B4-557D-1C4F-A54E-99D454D17C38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34" creationId="{3B314F18-6615-42B9-E20A-E5F24686BEFE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35" creationId="{4128E652-2467-6BC8-3231-5C1156C1269E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36" creationId="{60C19695-9284-9AD7-5D0B-465C0969C3DA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37" creationId="{2A86B950-72C3-80B9-55BB-E3659546B308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38" creationId="{367961FE-A1C8-F2EC-6A84-6A15C6CE6A15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39" creationId="{41FB867A-E644-047E-A62F-DFE97A7F949C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40" creationId="{32F965A7-3376-F918-6A6B-50ABBF88CD41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41" creationId="{D84B6F56-5F60-4654-5F5D-3F9472E1082D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42" creationId="{F046D00F-069C-707E-0E8E-80108E838956}"/>
          </ac:inkMkLst>
        </pc:inkChg>
        <pc:inkChg chg="add mod">
          <ac:chgData name="Michael Kuniega" userId="999f7fd1-0dc3-4cba-81fd-6a42a8d75a98" providerId="ADAL" clId="{D70860D2-E5E5-4FCE-8443-06926C9B270F}" dt="2023-01-02T01:53:47.085" v="1569"/>
          <ac:inkMkLst>
            <pc:docMk/>
            <pc:sldMk cId="676197556" sldId="271"/>
            <ac:inkMk id="43" creationId="{BB7CBA23-1156-EEDC-482D-2CECD1922BE9}"/>
          </ac:inkMkLst>
        </pc:inkChg>
        <pc:inkChg chg="add mod">
          <ac:chgData name="Michael Kuniega" userId="999f7fd1-0dc3-4cba-81fd-6a42a8d75a98" providerId="ADAL" clId="{D70860D2-E5E5-4FCE-8443-06926C9B270F}" dt="2023-01-02T01:53:54.139" v="1580"/>
          <ac:inkMkLst>
            <pc:docMk/>
            <pc:sldMk cId="676197556" sldId="271"/>
            <ac:inkMk id="45" creationId="{D7B284DD-CE31-CD9D-5E87-03CC934EB508}"/>
          </ac:inkMkLst>
        </pc:inkChg>
        <pc:inkChg chg="add mod">
          <ac:chgData name="Michael Kuniega" userId="999f7fd1-0dc3-4cba-81fd-6a42a8d75a98" providerId="ADAL" clId="{D70860D2-E5E5-4FCE-8443-06926C9B270F}" dt="2023-01-02T01:53:54.139" v="1580"/>
          <ac:inkMkLst>
            <pc:docMk/>
            <pc:sldMk cId="676197556" sldId="271"/>
            <ac:inkMk id="46" creationId="{A0BD5217-7FCC-7DB5-9D84-3CC5E0B67C22}"/>
          </ac:inkMkLst>
        </pc:inkChg>
        <pc:inkChg chg="add mod">
          <ac:chgData name="Michael Kuniega" userId="999f7fd1-0dc3-4cba-81fd-6a42a8d75a98" providerId="ADAL" clId="{D70860D2-E5E5-4FCE-8443-06926C9B270F}" dt="2023-01-02T01:53:54.139" v="1580"/>
          <ac:inkMkLst>
            <pc:docMk/>
            <pc:sldMk cId="676197556" sldId="271"/>
            <ac:inkMk id="47" creationId="{52938A7F-E6C2-D850-BA4B-E2FFB9EA91DB}"/>
          </ac:inkMkLst>
        </pc:inkChg>
        <pc:inkChg chg="add mod">
          <ac:chgData name="Michael Kuniega" userId="999f7fd1-0dc3-4cba-81fd-6a42a8d75a98" providerId="ADAL" clId="{D70860D2-E5E5-4FCE-8443-06926C9B270F}" dt="2023-01-02T01:53:54.139" v="1580"/>
          <ac:inkMkLst>
            <pc:docMk/>
            <pc:sldMk cId="676197556" sldId="271"/>
            <ac:inkMk id="48" creationId="{5A40D202-26C2-F41C-6EE9-949D05DF38DE}"/>
          </ac:inkMkLst>
        </pc:inkChg>
        <pc:inkChg chg="add mod">
          <ac:chgData name="Michael Kuniega" userId="999f7fd1-0dc3-4cba-81fd-6a42a8d75a98" providerId="ADAL" clId="{D70860D2-E5E5-4FCE-8443-06926C9B270F}" dt="2023-01-02T01:53:54.139" v="1580"/>
          <ac:inkMkLst>
            <pc:docMk/>
            <pc:sldMk cId="676197556" sldId="271"/>
            <ac:inkMk id="49" creationId="{1FB13AF3-B927-9431-3941-B9A2BE4CCC91}"/>
          </ac:inkMkLst>
        </pc:inkChg>
        <pc:inkChg chg="add mod">
          <ac:chgData name="Michael Kuniega" userId="999f7fd1-0dc3-4cba-81fd-6a42a8d75a98" providerId="ADAL" clId="{D70860D2-E5E5-4FCE-8443-06926C9B270F}" dt="2023-01-02T01:53:54.139" v="1580"/>
          <ac:inkMkLst>
            <pc:docMk/>
            <pc:sldMk cId="676197556" sldId="271"/>
            <ac:inkMk id="50" creationId="{1A45083B-C7AD-EF0E-08C4-BF7AF8E0C064}"/>
          </ac:inkMkLst>
        </pc:inkChg>
        <pc:inkChg chg="add mod">
          <ac:chgData name="Michael Kuniega" userId="999f7fd1-0dc3-4cba-81fd-6a42a8d75a98" providerId="ADAL" clId="{D70860D2-E5E5-4FCE-8443-06926C9B270F}" dt="2023-01-02T01:53:54.139" v="1580"/>
          <ac:inkMkLst>
            <pc:docMk/>
            <pc:sldMk cId="676197556" sldId="271"/>
            <ac:inkMk id="51" creationId="{652A5E87-6008-9FD9-8633-3D6C2289F703}"/>
          </ac:inkMkLst>
        </pc:inkChg>
        <pc:inkChg chg="add mod">
          <ac:chgData name="Michael Kuniega" userId="999f7fd1-0dc3-4cba-81fd-6a42a8d75a98" providerId="ADAL" clId="{D70860D2-E5E5-4FCE-8443-06926C9B270F}" dt="2023-01-02T01:53:54.139" v="1580"/>
          <ac:inkMkLst>
            <pc:docMk/>
            <pc:sldMk cId="676197556" sldId="271"/>
            <ac:inkMk id="52" creationId="{B9CEF655-B5E3-4A88-B383-8FBD9F349834}"/>
          </ac:inkMkLst>
        </pc:inkChg>
        <pc:inkChg chg="add mod">
          <ac:chgData name="Michael Kuniega" userId="999f7fd1-0dc3-4cba-81fd-6a42a8d75a98" providerId="ADAL" clId="{D70860D2-E5E5-4FCE-8443-06926C9B270F}" dt="2023-01-02T01:53:54.139" v="1580"/>
          <ac:inkMkLst>
            <pc:docMk/>
            <pc:sldMk cId="676197556" sldId="271"/>
            <ac:inkMk id="53" creationId="{A7C5F74D-511E-74A3-CA89-E24061B9EF52}"/>
          </ac:inkMkLst>
        </pc:inkChg>
        <pc:inkChg chg="add mod">
          <ac:chgData name="Michael Kuniega" userId="999f7fd1-0dc3-4cba-81fd-6a42a8d75a98" providerId="ADAL" clId="{D70860D2-E5E5-4FCE-8443-06926C9B270F}" dt="2023-01-02T01:53:54.139" v="1580"/>
          <ac:inkMkLst>
            <pc:docMk/>
            <pc:sldMk cId="676197556" sldId="271"/>
            <ac:inkMk id="54" creationId="{D7127113-994D-DBB1-A85A-6CA3B5BF9075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57:16.797" v="1806"/>
        <pc:sldMkLst>
          <pc:docMk/>
          <pc:sldMk cId="1640988098" sldId="272"/>
        </pc:sldMkLst>
        <pc:grpChg chg="del mod">
          <ac:chgData name="Michael Kuniega" userId="999f7fd1-0dc3-4cba-81fd-6a42a8d75a98" providerId="ADAL" clId="{D70860D2-E5E5-4FCE-8443-06926C9B270F}" dt="2023-01-02T01:54:15.169" v="1602"/>
          <ac:grpSpMkLst>
            <pc:docMk/>
            <pc:sldMk cId="1640988098" sldId="272"/>
            <ac:grpSpMk id="23" creationId="{EEF50C6F-60A9-EB38-BE7E-4531B3B10C75}"/>
          </ac:grpSpMkLst>
        </pc:grpChg>
        <pc:grpChg chg="del mod">
          <ac:chgData name="Michael Kuniega" userId="999f7fd1-0dc3-4cba-81fd-6a42a8d75a98" providerId="ADAL" clId="{D70860D2-E5E5-4FCE-8443-06926C9B270F}" dt="2023-01-02T01:55:12.726" v="1670"/>
          <ac:grpSpMkLst>
            <pc:docMk/>
            <pc:sldMk cId="1640988098" sldId="272"/>
            <ac:grpSpMk id="27" creationId="{BA9B172B-16D7-2E4B-06E0-8303FEF41C6D}"/>
          </ac:grpSpMkLst>
        </pc:grpChg>
        <pc:grpChg chg="mod">
          <ac:chgData name="Michael Kuniega" userId="999f7fd1-0dc3-4cba-81fd-6a42a8d75a98" providerId="ADAL" clId="{D70860D2-E5E5-4FCE-8443-06926C9B270F}" dt="2023-01-02T01:54:43.896" v="1633"/>
          <ac:grpSpMkLst>
            <pc:docMk/>
            <pc:sldMk cId="1640988098" sldId="272"/>
            <ac:grpSpMk id="58" creationId="{8F0E0999-95CF-79A5-9FAC-5209732419FF}"/>
          </ac:grpSpMkLst>
        </pc:grpChg>
        <pc:grpChg chg="del mod">
          <ac:chgData name="Michael Kuniega" userId="999f7fd1-0dc3-4cba-81fd-6a42a8d75a98" providerId="ADAL" clId="{D70860D2-E5E5-4FCE-8443-06926C9B270F}" dt="2023-01-02T01:54:57.761" v="1646"/>
          <ac:grpSpMkLst>
            <pc:docMk/>
            <pc:sldMk cId="1640988098" sldId="272"/>
            <ac:grpSpMk id="65" creationId="{C01D8AE3-CD63-7EF2-9DB6-5271EDE88E36}"/>
          </ac:grpSpMkLst>
        </pc:grpChg>
        <pc:grpChg chg="del mod">
          <ac:chgData name="Michael Kuniega" userId="999f7fd1-0dc3-4cba-81fd-6a42a8d75a98" providerId="ADAL" clId="{D70860D2-E5E5-4FCE-8443-06926C9B270F}" dt="2023-01-02T01:55:12.726" v="1670"/>
          <ac:grpSpMkLst>
            <pc:docMk/>
            <pc:sldMk cId="1640988098" sldId="272"/>
            <ac:grpSpMk id="71" creationId="{42E51755-8B37-44E1-5982-2DD37DF244A8}"/>
          </ac:grpSpMkLst>
        </pc:grpChg>
        <pc:grpChg chg="mod">
          <ac:chgData name="Michael Kuniega" userId="999f7fd1-0dc3-4cba-81fd-6a42a8d75a98" providerId="ADAL" clId="{D70860D2-E5E5-4FCE-8443-06926C9B270F}" dt="2023-01-02T01:55:12.726" v="1670"/>
          <ac:grpSpMkLst>
            <pc:docMk/>
            <pc:sldMk cId="1640988098" sldId="272"/>
            <ac:grpSpMk id="95" creationId="{91BBB04F-3973-5680-7CD9-E9D33A1F9447}"/>
          </ac:grpSpMkLst>
        </pc:grpChg>
        <pc:grpChg chg="mod">
          <ac:chgData name="Michael Kuniega" userId="999f7fd1-0dc3-4cba-81fd-6a42a8d75a98" providerId="ADAL" clId="{D70860D2-E5E5-4FCE-8443-06926C9B270F}" dt="2023-01-02T01:55:30.482" v="1696"/>
          <ac:grpSpMkLst>
            <pc:docMk/>
            <pc:sldMk cId="1640988098" sldId="272"/>
            <ac:grpSpMk id="121" creationId="{C688D210-B4BB-DB5E-BC00-252257136E17}"/>
          </ac:grpSpMkLst>
        </pc:grpChg>
        <pc:grpChg chg="del mod">
          <ac:chgData name="Michael Kuniega" userId="999f7fd1-0dc3-4cba-81fd-6a42a8d75a98" providerId="ADAL" clId="{D70860D2-E5E5-4FCE-8443-06926C9B270F}" dt="2023-01-02T01:55:41.483" v="1710"/>
          <ac:grpSpMkLst>
            <pc:docMk/>
            <pc:sldMk cId="1640988098" sldId="272"/>
            <ac:grpSpMk id="127" creationId="{3E14E3C2-010B-040A-6D95-80D45B14DB79}"/>
          </ac:grpSpMkLst>
        </pc:grpChg>
        <pc:grpChg chg="mod">
          <ac:chgData name="Michael Kuniega" userId="999f7fd1-0dc3-4cba-81fd-6a42a8d75a98" providerId="ADAL" clId="{D70860D2-E5E5-4FCE-8443-06926C9B270F}" dt="2023-01-02T01:55:41.483" v="1710"/>
          <ac:grpSpMkLst>
            <pc:docMk/>
            <pc:sldMk cId="1640988098" sldId="272"/>
            <ac:grpSpMk id="135" creationId="{DCD31827-5186-AB69-895D-48C510C8218C}"/>
          </ac:grpSpMkLst>
        </pc:grpChg>
        <pc:grpChg chg="del mod">
          <ac:chgData name="Michael Kuniega" userId="999f7fd1-0dc3-4cba-81fd-6a42a8d75a98" providerId="ADAL" clId="{D70860D2-E5E5-4FCE-8443-06926C9B270F}" dt="2023-01-02T01:55:50.551" v="1727"/>
          <ac:grpSpMkLst>
            <pc:docMk/>
            <pc:sldMk cId="1640988098" sldId="272"/>
            <ac:grpSpMk id="148" creationId="{B56190F7-650C-7D78-CC46-A2C43EC6034C}"/>
          </ac:grpSpMkLst>
        </pc:grpChg>
        <pc:grpChg chg="mod">
          <ac:chgData name="Michael Kuniega" userId="999f7fd1-0dc3-4cba-81fd-6a42a8d75a98" providerId="ADAL" clId="{D70860D2-E5E5-4FCE-8443-06926C9B270F}" dt="2023-01-02T01:55:48.373" v="1723"/>
          <ac:grpSpMkLst>
            <pc:docMk/>
            <pc:sldMk cId="1640988098" sldId="272"/>
            <ac:grpSpMk id="149" creationId="{05ECADD8-E765-AF30-0470-3DB1438F98CF}"/>
          </ac:grpSpMkLst>
        </pc:grpChg>
        <pc:grpChg chg="mod">
          <ac:chgData name="Michael Kuniega" userId="999f7fd1-0dc3-4cba-81fd-6a42a8d75a98" providerId="ADAL" clId="{D70860D2-E5E5-4FCE-8443-06926C9B270F}" dt="2023-01-02T01:55:50.551" v="1727"/>
          <ac:grpSpMkLst>
            <pc:docMk/>
            <pc:sldMk cId="1640988098" sldId="272"/>
            <ac:grpSpMk id="153" creationId="{76569842-9493-989C-ABC0-87C28A80C540}"/>
          </ac:grpSpMkLst>
        </pc:grpChg>
        <pc:grpChg chg="del mod">
          <ac:chgData name="Michael Kuniega" userId="999f7fd1-0dc3-4cba-81fd-6a42a8d75a98" providerId="ADAL" clId="{D70860D2-E5E5-4FCE-8443-06926C9B270F}" dt="2023-01-02T01:56:31.764" v="1758"/>
          <ac:grpSpMkLst>
            <pc:docMk/>
            <pc:sldMk cId="1640988098" sldId="272"/>
            <ac:grpSpMk id="168" creationId="{89EA3AD3-0EED-C786-559E-18955F7DC227}"/>
          </ac:grpSpMkLst>
        </pc:grpChg>
        <pc:grpChg chg="del mod">
          <ac:chgData name="Michael Kuniega" userId="999f7fd1-0dc3-4cba-81fd-6a42a8d75a98" providerId="ADAL" clId="{D70860D2-E5E5-4FCE-8443-06926C9B270F}" dt="2023-01-02T01:56:31.764" v="1758"/>
          <ac:grpSpMkLst>
            <pc:docMk/>
            <pc:sldMk cId="1640988098" sldId="272"/>
            <ac:grpSpMk id="169" creationId="{B360476D-8EFF-506E-152E-634AD918ADCC}"/>
          </ac:grpSpMkLst>
        </pc:grpChg>
        <pc:grpChg chg="del mod">
          <ac:chgData name="Michael Kuniega" userId="999f7fd1-0dc3-4cba-81fd-6a42a8d75a98" providerId="ADAL" clId="{D70860D2-E5E5-4FCE-8443-06926C9B270F}" dt="2023-01-02T01:56:34.265" v="1762"/>
          <ac:grpSpMkLst>
            <pc:docMk/>
            <pc:sldMk cId="1640988098" sldId="272"/>
            <ac:grpSpMk id="184" creationId="{326ABD10-FCFC-8F1B-6E32-7B8AFAA33D09}"/>
          </ac:grpSpMkLst>
        </pc:grpChg>
        <pc:grpChg chg="mod">
          <ac:chgData name="Michael Kuniega" userId="999f7fd1-0dc3-4cba-81fd-6a42a8d75a98" providerId="ADAL" clId="{D70860D2-E5E5-4FCE-8443-06926C9B270F}" dt="2023-01-02T01:56:34.265" v="1762"/>
          <ac:grpSpMkLst>
            <pc:docMk/>
            <pc:sldMk cId="1640988098" sldId="272"/>
            <ac:grpSpMk id="188" creationId="{139663A5-D88A-898F-1029-07CF0571B6D2}"/>
          </ac:grpSpMkLst>
        </pc:grpChg>
        <pc:grpChg chg="mod">
          <ac:chgData name="Michael Kuniega" userId="999f7fd1-0dc3-4cba-81fd-6a42a8d75a98" providerId="ADAL" clId="{D70860D2-E5E5-4FCE-8443-06926C9B270F}" dt="2023-01-02T01:56:48.881" v="1770"/>
          <ac:grpSpMkLst>
            <pc:docMk/>
            <pc:sldMk cId="1640988098" sldId="272"/>
            <ac:grpSpMk id="192" creationId="{05695F8C-5619-CEC5-D374-AF25E1D1410D}"/>
          </ac:grpSpMkLst>
        </pc:grpChg>
        <pc:grpChg chg="mod">
          <ac:chgData name="Michael Kuniega" userId="999f7fd1-0dc3-4cba-81fd-6a42a8d75a98" providerId="ADAL" clId="{D70860D2-E5E5-4FCE-8443-06926C9B270F}" dt="2023-01-02T01:56:41.391" v="1769"/>
          <ac:grpSpMkLst>
            <pc:docMk/>
            <pc:sldMk cId="1640988098" sldId="272"/>
            <ac:grpSpMk id="195" creationId="{5CF81CF8-6D5D-8F07-1C75-DF8002A9421D}"/>
          </ac:grpSpMkLst>
        </pc:grpChg>
        <pc:grpChg chg="del mod">
          <ac:chgData name="Michael Kuniega" userId="999f7fd1-0dc3-4cba-81fd-6a42a8d75a98" providerId="ADAL" clId="{D70860D2-E5E5-4FCE-8443-06926C9B270F}" dt="2023-01-02T01:57:07.674" v="1786"/>
          <ac:grpSpMkLst>
            <pc:docMk/>
            <pc:sldMk cId="1640988098" sldId="272"/>
            <ac:grpSpMk id="203" creationId="{6AC914B8-FD8A-5A67-5804-DA3C9D94CA6B}"/>
          </ac:grpSpMkLst>
        </pc:grpChg>
        <pc:grpChg chg="del mod">
          <ac:chgData name="Michael Kuniega" userId="999f7fd1-0dc3-4cba-81fd-6a42a8d75a98" providerId="ADAL" clId="{D70860D2-E5E5-4FCE-8443-06926C9B270F}" dt="2023-01-02T01:57:16.797" v="1806"/>
          <ac:grpSpMkLst>
            <pc:docMk/>
            <pc:sldMk cId="1640988098" sldId="272"/>
            <ac:grpSpMk id="211" creationId="{CDB6A0FF-88D8-198C-7201-0A3528D9FB14}"/>
          </ac:grpSpMkLst>
        </pc:grpChg>
        <pc:grpChg chg="mod">
          <ac:chgData name="Michael Kuniega" userId="999f7fd1-0dc3-4cba-81fd-6a42a8d75a98" providerId="ADAL" clId="{D70860D2-E5E5-4FCE-8443-06926C9B270F}" dt="2023-01-02T01:57:07.674" v="1786"/>
          <ac:grpSpMkLst>
            <pc:docMk/>
            <pc:sldMk cId="1640988098" sldId="272"/>
            <ac:grpSpMk id="212" creationId="{17764B9F-2245-77D3-CEEC-979FEF74C325}"/>
          </ac:grpSpMkLst>
        </pc:grpChg>
        <pc:grpChg chg="mod">
          <ac:chgData name="Michael Kuniega" userId="999f7fd1-0dc3-4cba-81fd-6a42a8d75a98" providerId="ADAL" clId="{D70860D2-E5E5-4FCE-8443-06926C9B270F}" dt="2023-01-02T01:57:16.797" v="1806"/>
          <ac:grpSpMkLst>
            <pc:docMk/>
            <pc:sldMk cId="1640988098" sldId="272"/>
            <ac:grpSpMk id="232" creationId="{8EF4CFF9-58CF-81F5-113B-7B037E6761D2}"/>
          </ac:grpSpMkLst>
        </pc:grp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2" creationId="{0E817F60-C24A-7311-8983-D6A58372FA21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4" creationId="{522DBFB2-73AC-889E-2162-468CF6287E81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6" creationId="{7326ACC7-4097-D267-6F2C-43026E9A3F2D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7" creationId="{17F3B9C5-C202-1C5C-7E43-B1072ECB765F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" creationId="{117B67D6-36D3-F23E-EE9C-5EADF1009307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9" creationId="{2F146C6D-FDB4-DC57-3EF4-85395C13E02F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12" creationId="{E55528E2-2166-2881-23CD-88B6C8DD35E2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13" creationId="{56C85B23-3627-CBA1-6615-4F558CE5C62F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14" creationId="{AD20A8AE-99B0-5F83-E028-FCC23E3D6449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15" creationId="{CA18ADE7-5F93-7805-5F58-1DDC9316A608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16" creationId="{07A7CB96-E9C0-9754-4996-50E762B80241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18" creationId="{4A45C6B8-B6AD-CC64-2CB2-C70ACB040CC3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19" creationId="{D2ABCC16-3E8F-F133-37EE-DC231D5EABB9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20" creationId="{DBB9BFA7-4B05-DDDB-E88D-1D3B40EF5613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21" creationId="{714F4DDF-818F-DA00-EE47-E7FC0BF67F1D}"/>
          </ac:inkMkLst>
        </pc:inkChg>
        <pc:inkChg chg="add del mod">
          <ac:chgData name="Michael Kuniega" userId="999f7fd1-0dc3-4cba-81fd-6a42a8d75a98" providerId="ADAL" clId="{D70860D2-E5E5-4FCE-8443-06926C9B270F}" dt="2023-01-02T01:54:10.542" v="1598"/>
          <ac:inkMkLst>
            <pc:docMk/>
            <pc:sldMk cId="1640988098" sldId="272"/>
            <ac:inkMk id="22" creationId="{C5B3FE6F-88E7-B4DB-9CAF-CBC87985841D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24" creationId="{C26BAF45-A154-6336-9806-37885767D5F2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25" creationId="{DFA65D93-C6BA-DDF1-5F16-95C9E0CF1CB4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26" creationId="{85C36AEA-F605-C29F-C654-9798A043B3F3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28" creationId="{91246C7E-6ED9-3D67-7A97-E3E004311BC3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29" creationId="{9F3697E4-E96E-B5C2-ED55-B483D3D4A831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30" creationId="{DACE8F9C-056D-3D22-D848-70C02BA6F499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31" creationId="{ACDB6018-893C-2B68-C6D6-6A8470962556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32" creationId="{61AD23EE-062D-114A-9DB1-F58809AA33B9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33" creationId="{817C3B5C-D91B-C796-9CA3-573053A567BF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34" creationId="{A4B0EB3B-1D6B-495F-EE0F-C77ADC98B449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35" creationId="{91AEAD73-1BD5-4125-5D4B-3BB1B85DC3C6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36" creationId="{4FA47788-C876-77E9-9506-9A156A571BDA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37" creationId="{A6801A44-626C-DA78-4C1D-C1ABD0C6172B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38" creationId="{E2C20065-3CE7-3938-1799-F3856891FC50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39" creationId="{26D81F79-FBE0-D555-78A9-8653A63C3105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40" creationId="{4D81AA5C-D014-D053-E9F1-157EDD3E24CC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41" creationId="{A8D11350-7B85-B864-9DC5-87C2A0252039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42" creationId="{84063D67-FBF5-13DF-5D4E-A9F0FE29A7EE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43" creationId="{136C2B9D-AF28-E335-2640-B8759001B3DD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44" creationId="{5F48B5C1-DF28-EB43-2C05-3B573D33CFD8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45" creationId="{0665BA9B-CB5C-68CA-8D40-30171E128789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46" creationId="{00B395DA-2994-AF75-2EAB-5147814F1B06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47" creationId="{E291F624-0646-1927-A859-608C825B0645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48" creationId="{66B9DED7-7582-99BD-201C-88F5219EFC20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49" creationId="{CE07290D-5197-4136-4289-758E7C5722B7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50" creationId="{E7B5EBFD-DCD7-B6F6-02EC-3FD38ED85903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51" creationId="{17281A11-29A4-4E8E-199C-8C9E74BEB010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52" creationId="{69601C6E-F276-C94A-2E41-489973C24748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53" creationId="{4F3FB09F-05B3-39F7-8D47-DDD5CE106EDA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54" creationId="{1D7CF773-F676-BB08-8EC1-3CD6D82BE158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55" creationId="{2A151546-28CA-6E0C-2ACB-70D112C5D319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56" creationId="{58D1A2BC-B2F8-C932-F3AE-2BD3FB376714}"/>
          </ac:inkMkLst>
        </pc:inkChg>
        <pc:inkChg chg="add mod">
          <ac:chgData name="Michael Kuniega" userId="999f7fd1-0dc3-4cba-81fd-6a42a8d75a98" providerId="ADAL" clId="{D70860D2-E5E5-4FCE-8443-06926C9B270F}" dt="2023-01-02T01:54:43.896" v="1633"/>
          <ac:inkMkLst>
            <pc:docMk/>
            <pc:sldMk cId="1640988098" sldId="272"/>
            <ac:inkMk id="57" creationId="{CAA761B9-AA6C-E09E-8C9B-70DD3A0BE6BB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59" creationId="{0A3D34B7-0D64-B8C0-836B-F820B62957E0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60" creationId="{3C3C46AF-6EBC-C64B-65C9-33C849B7FB01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61" creationId="{E0966805-FF95-3EDB-66A3-9FB139734B4E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62" creationId="{44DE0425-DEB6-C64E-5B20-02392A814FA1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63" creationId="{A4F8E7E6-F3E3-2640-8661-A7D502F56433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64" creationId="{F6774F5D-827D-C72B-F905-F6B0C436C0A3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66" creationId="{B1D4291D-047F-FEFC-8211-2B380CE7C90A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67" creationId="{256675D3-6ACE-32AA-ACFF-EFDF10A0A596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68" creationId="{4FBB967F-5C6F-E609-2579-EB611638DAE4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69" creationId="{FBF88E79-F33C-82D5-19B9-F07D73A701F2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70" creationId="{9326F14F-CC4F-0E82-2C5D-4859E773D2B7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72" creationId="{AC866BE4-E151-3300-FB28-122FFC6E3ED2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73" creationId="{CC011770-AB60-95A2-C99C-5077C23FBD11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74" creationId="{E769F805-CCFA-4710-B96A-E2973CF2FDCE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75" creationId="{349F35CF-643A-4EDB-160B-0962E88AEEAB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76" creationId="{F5FA349B-3498-120C-B0FB-AB36778D333B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77" creationId="{64A6C934-8273-4B19-9CCC-C04A480C8098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78" creationId="{6735B67B-4130-6A80-47A8-AB04E1C2E4EB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79" creationId="{E44D6F34-2901-81F3-1428-F5989D821C3B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0" creationId="{7CD9F521-A2B7-1378-D1E5-C64EB9115ED2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1" creationId="{5A3DBA6A-13D3-B545-A170-45A3D547A790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2" creationId="{2CF6F691-CCDE-71FB-703A-95F7B0DBE195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3" creationId="{597F9F06-BEC2-508E-F4E4-C11DE28C250F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4" creationId="{9978DE3F-5427-47A0-154F-0A48D36B07E6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5" creationId="{3E721622-BFBD-886D-E949-1C833B672863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6" creationId="{70190698-841D-BC03-5513-55BEE37BF044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7" creationId="{710B28D4-2C85-F01B-0476-D3F0E55DC0A7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8" creationId="{8F7FE234-2EBC-ED9D-126B-276A046C2BC3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89" creationId="{B54839D3-228E-368E-E23B-E975301D0B53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90" creationId="{4E96DD7C-B03A-483A-1FC1-BDCEB1285A18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91" creationId="{5002C771-048E-8AEC-0CFB-1C8A63847F1B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92" creationId="{C9C42E3F-7305-6C8B-1E31-A60064F3DAA6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93" creationId="{27E2C33E-BD22-B020-97D7-F5D68827B521}"/>
          </ac:inkMkLst>
        </pc:inkChg>
        <pc:inkChg chg="add mod">
          <ac:chgData name="Michael Kuniega" userId="999f7fd1-0dc3-4cba-81fd-6a42a8d75a98" providerId="ADAL" clId="{D70860D2-E5E5-4FCE-8443-06926C9B270F}" dt="2023-01-02T01:55:12.726" v="1670"/>
          <ac:inkMkLst>
            <pc:docMk/>
            <pc:sldMk cId="1640988098" sldId="272"/>
            <ac:inkMk id="94" creationId="{F3D82868-54EA-4960-58C9-D809E275E5F5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96" creationId="{33F901B1-3B73-C1AA-A277-DAF84A8DD17B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97" creationId="{ACAABBBB-DE57-E531-A254-E9E28F1BB145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98" creationId="{8F71B826-A7DA-3977-0C9E-53213D95ACD9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99" creationId="{C25DE506-1710-AD52-63AE-3FECD5D6DD24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00" creationId="{DC77794E-7663-0DCE-6908-B4899FA9F9F0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01" creationId="{3A6F7538-319F-33AF-A253-751940BD757C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02" creationId="{95709C99-BAE4-3036-40F1-050487579FE9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03" creationId="{D0C186DE-D702-831D-F737-2E579149221B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04" creationId="{690FF827-F90E-9D3A-EDF0-4B5AEE42C7C1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05" creationId="{95E7BBDB-BFB6-DD3E-4C2B-21EDB62D08E0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06" creationId="{40F55738-6287-0986-A838-0FB935189858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07" creationId="{2D847F99-05C9-F40F-980A-41EBF232B42C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08" creationId="{559F0A98-A3D4-2D8B-618B-922568FD1DEC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09" creationId="{4048E40D-21B0-799C-79D8-07EFFB03AE6C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10" creationId="{4C6C4F0A-7903-4B24-8F68-23AAFDAE775E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11" creationId="{43D8C612-7885-CC21-1892-B303C377BBC1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12" creationId="{E82045C8-DB62-9745-4996-E904CC911DF0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13" creationId="{0C818FDE-BEB8-90D9-9175-684109762D62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14" creationId="{C57CF67B-510B-3B18-6BAA-538364D3FC86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15" creationId="{A53B4B54-34B2-F161-A7BF-C967612D8815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16" creationId="{5E6C1A45-CE54-20B4-3C04-CDC0F3476189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17" creationId="{DF0AC1E7-5D63-77F4-D74C-22AED3921AE6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18" creationId="{940E4F42-9457-DEC7-22A2-7E3B6928B036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19" creationId="{C3A3B2B8-46F7-30D5-BED4-1A14262A7DA6}"/>
          </ac:inkMkLst>
        </pc:inkChg>
        <pc:inkChg chg="add mod">
          <ac:chgData name="Michael Kuniega" userId="999f7fd1-0dc3-4cba-81fd-6a42a8d75a98" providerId="ADAL" clId="{D70860D2-E5E5-4FCE-8443-06926C9B270F}" dt="2023-01-02T01:55:30.482" v="1696"/>
          <ac:inkMkLst>
            <pc:docMk/>
            <pc:sldMk cId="1640988098" sldId="272"/>
            <ac:inkMk id="120" creationId="{A10F92A4-0AF0-DC45-DE66-CCF556771E47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22" creationId="{624E50D5-6FC6-F99D-1A8D-53703F76C130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23" creationId="{39CBADB6-4741-2E5F-FEDD-43BD1029FF2B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24" creationId="{46A58106-ABDF-B4D8-7ED4-850BF88D90F7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25" creationId="{954C06B4-40D9-67E1-F409-A0ACAEB32827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26" creationId="{5D609629-C3E4-984E-826E-A320140FFDAD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28" creationId="{E14494FF-938C-E58F-B8D8-47C21EADD084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29" creationId="{D67E12D4-8547-8919-1D3F-7C59C3047E12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30" creationId="{CFA9E4AE-C2CE-5289-D85C-FB8FFE400E73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31" creationId="{8E4CB8A3-5D6C-AA03-5E78-ED614B27821F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32" creationId="{4FB09272-D515-F398-DE1A-46AFD6D353B5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33" creationId="{0374E91B-FEE7-E4BD-E7E2-B2105F350D25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34" creationId="{D5523E65-2F46-931A-6358-E0332F74D7D7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36" creationId="{EE7DC74E-A044-BDA2-94DA-91167407EA24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37" creationId="{A97D148A-8AAD-1B25-3597-DF0CD6A4B7AC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38" creationId="{C3D38D69-2331-54B5-79C2-AB54DD71E3B9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39" creationId="{7DED0DF3-9374-C06E-BAD8-2E4DF0F45F08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40" creationId="{E5B1791F-769A-05B1-927C-5C0B5B8DA913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41" creationId="{89C7651A-5AE9-535C-FBA4-C81B14A6BEAC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42" creationId="{A5224185-3800-0320-3980-1D68FE9DFC12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43" creationId="{E345ED88-434A-5F65-DF68-422E68E33F2E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44" creationId="{6242481B-4189-4AF8-B658-37C32AB81C8B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45" creationId="{9A148B57-AF37-8DBE-A9FA-5B41FBEF12B9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46" creationId="{462CE895-4B16-CCA0-77AC-FB71B652EA31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47" creationId="{B2CA2489-DD5D-2060-EC71-B48D337163CE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50" creationId="{3AD4D7B6-A06D-0320-7320-7998F0A22144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51" creationId="{C66DEAB8-62D8-DF53-DCB4-076335E459AF}"/>
          </ac:inkMkLst>
        </pc:inkChg>
        <pc:inkChg chg="add mod">
          <ac:chgData name="Michael Kuniega" userId="999f7fd1-0dc3-4cba-81fd-6a42a8d75a98" providerId="ADAL" clId="{D70860D2-E5E5-4FCE-8443-06926C9B270F}" dt="2023-01-02T01:56:09.133" v="1728" actId="1076"/>
          <ac:inkMkLst>
            <pc:docMk/>
            <pc:sldMk cId="1640988098" sldId="272"/>
            <ac:inkMk id="152" creationId="{4518EF1F-B577-645B-904C-00A1B934B9FE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54" creationId="{69647E7F-A7D9-A760-572D-E81FDC4A5ED0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55" creationId="{77136D9D-60A7-1142-7EF7-3C1A3C8C2B17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56" creationId="{58711EA2-90D8-8C26-937E-3B69E826936E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57" creationId="{A245650F-22B2-C1AA-BA74-694EEA770732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58" creationId="{AA209187-32EB-CC9A-1E0C-9CCA04E45C3A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59" creationId="{1AA2992D-82CC-C6EB-E677-3B88909FFB32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60" creationId="{1D575FC9-BB21-BB49-DE7C-8EEBBCA8B880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61" creationId="{8D8205AC-CF29-0B30-C832-712637E51B1C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62" creationId="{7C93CCA2-C4B5-C3E6-27EE-F232E2C0C4AC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63" creationId="{FAC09F76-D6D6-D1F3-866C-E63211A3CFE5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64" creationId="{2EBE2B85-4F2B-C018-18FA-701381572E36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65" creationId="{2A224288-9DBC-5AE0-59FB-CDD3B3E0FDDE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66" creationId="{5708843E-3343-36CB-4A06-90C7140EEE13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67" creationId="{5285FC6C-6946-E1E8-9E95-18D7E96BEA8C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70" creationId="{64EF4F7E-0D95-850A-EDF6-07919D69E53B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71" creationId="{27074462-2BA8-6971-8F67-A12D5069CB8A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72" creationId="{2D2A0F79-BFAF-C13B-286A-3F4D01BE0D68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73" creationId="{0F6E5D4B-44AD-8036-3048-11D0FAA9EA56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74" creationId="{10BED9CA-ADF5-8CFE-BBC5-A822DF0F0AD6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75" creationId="{929B84D9-914A-F8DE-B5AB-FAF80291887A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76" creationId="{741EE2A4-830B-AA28-4979-E90A063DD530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77" creationId="{0381A4BA-7F6A-3BC9-4A3C-F09A527008D8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78" creationId="{051FBFD9-00F1-4FE8-B728-943209F3C847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79" creationId="{E6205B2F-490A-4DEF-CC47-7C5E4E0AC29B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80" creationId="{3CEB1AC0-70D3-7CC9-5746-6FB776E135A5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81" creationId="{2FD7DA4D-4943-B3D5-A09D-DA56711A01AD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82" creationId="{50AB0C5C-9336-54D8-B8B4-ECCFBD074EFD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83" creationId="{131CE98C-9382-100C-15BA-677F643D4A21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85" creationId="{D0FD1F57-6B5F-0FDE-C3C5-CE88C56C36CA}"/>
          </ac:inkMkLst>
        </pc:inkChg>
        <pc:inkChg chg="add mod">
          <ac:chgData name="Michael Kuniega" userId="999f7fd1-0dc3-4cba-81fd-6a42a8d75a98" providerId="ADAL" clId="{D70860D2-E5E5-4FCE-8443-06926C9B270F}" dt="2023-01-02T01:56:34.265" v="1762"/>
          <ac:inkMkLst>
            <pc:docMk/>
            <pc:sldMk cId="1640988098" sldId="272"/>
            <ac:inkMk id="186" creationId="{8C1D3A2A-D370-83C5-AAFF-E89ABA20FB69}"/>
          </ac:inkMkLst>
        </pc:inkChg>
        <pc:inkChg chg="add">
          <ac:chgData name="Michael Kuniega" userId="999f7fd1-0dc3-4cba-81fd-6a42a8d75a98" providerId="ADAL" clId="{D70860D2-E5E5-4FCE-8443-06926C9B270F}" dt="2023-01-02T01:56:33.581" v="1761" actId="9405"/>
          <ac:inkMkLst>
            <pc:docMk/>
            <pc:sldMk cId="1640988098" sldId="272"/>
            <ac:inkMk id="187" creationId="{BE5EBBEB-5457-B946-E4C1-B2CC0AB8FEED}"/>
          </ac:inkMkLst>
        </pc:inkChg>
        <pc:inkChg chg="add del mod">
          <ac:chgData name="Michael Kuniega" userId="999f7fd1-0dc3-4cba-81fd-6a42a8d75a98" providerId="ADAL" clId="{D70860D2-E5E5-4FCE-8443-06926C9B270F}" dt="2023-01-02T01:56:48.881" v="1770"/>
          <ac:inkMkLst>
            <pc:docMk/>
            <pc:sldMk cId="1640988098" sldId="272"/>
            <ac:inkMk id="189" creationId="{BE566C11-32A1-82AE-9F78-246356649D8C}"/>
          </ac:inkMkLst>
        </pc:inkChg>
        <pc:inkChg chg="add mod">
          <ac:chgData name="Michael Kuniega" userId="999f7fd1-0dc3-4cba-81fd-6a42a8d75a98" providerId="ADAL" clId="{D70860D2-E5E5-4FCE-8443-06926C9B270F}" dt="2023-01-02T01:56:48.881" v="1770"/>
          <ac:inkMkLst>
            <pc:docMk/>
            <pc:sldMk cId="1640988098" sldId="272"/>
            <ac:inkMk id="190" creationId="{B0A5D101-95A6-A3A4-2428-F59B0CCC9C73}"/>
          </ac:inkMkLst>
        </pc:inkChg>
        <pc:inkChg chg="add mod">
          <ac:chgData name="Michael Kuniega" userId="999f7fd1-0dc3-4cba-81fd-6a42a8d75a98" providerId="ADAL" clId="{D70860D2-E5E5-4FCE-8443-06926C9B270F}" dt="2023-01-02T01:56:48.881" v="1770"/>
          <ac:inkMkLst>
            <pc:docMk/>
            <pc:sldMk cId="1640988098" sldId="272"/>
            <ac:inkMk id="191" creationId="{1D1D23DF-38E9-C7D6-541C-3E49E31340EA}"/>
          </ac:inkMkLst>
        </pc:inkChg>
        <pc:inkChg chg="add mod">
          <ac:chgData name="Michael Kuniega" userId="999f7fd1-0dc3-4cba-81fd-6a42a8d75a98" providerId="ADAL" clId="{D70860D2-E5E5-4FCE-8443-06926C9B270F}" dt="2023-01-02T01:56:41.391" v="1769"/>
          <ac:inkMkLst>
            <pc:docMk/>
            <pc:sldMk cId="1640988098" sldId="272"/>
            <ac:inkMk id="193" creationId="{EDDFE1DC-58A4-92FF-0CCD-421055D211FD}"/>
          </ac:inkMkLst>
        </pc:inkChg>
        <pc:inkChg chg="add mod">
          <ac:chgData name="Michael Kuniega" userId="999f7fd1-0dc3-4cba-81fd-6a42a8d75a98" providerId="ADAL" clId="{D70860D2-E5E5-4FCE-8443-06926C9B270F}" dt="2023-01-02T01:56:41.391" v="1769"/>
          <ac:inkMkLst>
            <pc:docMk/>
            <pc:sldMk cId="1640988098" sldId="272"/>
            <ac:inkMk id="194" creationId="{1E0EB89D-48BD-831C-E6CC-5CBEED4CF1F4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196" creationId="{7BB7FCA0-2259-038E-C331-0A4C78C6A732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197" creationId="{0365BBA9-9AAB-6B9C-79EC-16B8EF6E556F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198" creationId="{A6F1804A-54C5-9DFB-9309-9977AAFD2CE4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199" creationId="{B188A130-340F-617A-8FA1-B5D9B76EDAE1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200" creationId="{7F6D6035-2549-A64D-8C72-7C6A6F387A60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201" creationId="{D878B03A-3B46-18A1-8C0E-A44CEFE0CEA4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202" creationId="{C4339C86-0E06-B52C-F5A1-FEEC0AE2FF8B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204" creationId="{5AB84112-3CC7-D07E-BF8A-9CECF02B1976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205" creationId="{A4136C06-8FB6-7F5E-2DEB-7249D8EC3334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206" creationId="{FDD55E57-6289-BA78-005F-8D63DD76B32F}"/>
          </ac:inkMkLst>
        </pc:inkChg>
        <pc:inkChg chg="add mod">
          <ac:chgData name="Michael Kuniega" userId="999f7fd1-0dc3-4cba-81fd-6a42a8d75a98" providerId="ADAL" clId="{D70860D2-E5E5-4FCE-8443-06926C9B270F}" dt="2023-01-02T01:57:07.674" v="1786"/>
          <ac:inkMkLst>
            <pc:docMk/>
            <pc:sldMk cId="1640988098" sldId="272"/>
            <ac:inkMk id="207" creationId="{B69E8159-B0C4-6C60-D39B-2E4CCC8CE8FE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08" creationId="{CDDAA516-1409-FF09-420A-A998E9ABA551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09" creationId="{28FF355D-C74D-9A58-F30F-6038A1662299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10" creationId="{054D8EBC-DC3D-CC71-7EC0-C198F860AA9B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13" creationId="{602ACF91-FA3F-9836-6E8C-E516B518D9D0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14" creationId="{FFA9061A-9A09-A224-F659-616ACED2213D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15" creationId="{6B3874D1-A5E0-7666-8CAD-1A40C09248E2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16" creationId="{50A1C513-C0DC-8C60-D50D-2A3D0565D0B0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17" creationId="{6323D163-8AA1-0C02-5446-FB2289CDC0DB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18" creationId="{B087A647-09A1-FAF1-DAA6-880506BCB5B7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19" creationId="{4D004CD0-B1C8-29C0-6AAE-68C991A31E4C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20" creationId="{DB346063-D367-177B-282C-889973FA1616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21" creationId="{0D711E8F-21C9-BAA0-F8AA-EF02BEA37B01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22" creationId="{5C8BE423-AB57-E317-D220-64968CEDBD70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23" creationId="{24B66515-C094-A1E8-A03B-F964F4ADC141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24" creationId="{1E741D68-8848-3079-9194-259B3AD6A594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25" creationId="{B95685BB-C791-7C59-116D-62F09CD5B8AD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26" creationId="{8D432DBB-095D-BDAF-9258-7503370FDE28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27" creationId="{24C0487C-D3FB-40C6-6BAE-112C114FA222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28" creationId="{8C3612A2-5B14-95A3-9DBE-2766145D6091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29" creationId="{8F31D252-9A9F-F6AA-7921-9432CFACB24F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30" creationId="{0CC82C58-9802-2804-7280-C34022B73E8E}"/>
          </ac:inkMkLst>
        </pc:inkChg>
        <pc:inkChg chg="add mod">
          <ac:chgData name="Michael Kuniega" userId="999f7fd1-0dc3-4cba-81fd-6a42a8d75a98" providerId="ADAL" clId="{D70860D2-E5E5-4FCE-8443-06926C9B270F}" dt="2023-01-02T01:57:16.797" v="1806"/>
          <ac:inkMkLst>
            <pc:docMk/>
            <pc:sldMk cId="1640988098" sldId="272"/>
            <ac:inkMk id="231" creationId="{B4A0A4B3-773E-F976-1DB1-B23BF81EFC91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2:01:22.567" v="1941"/>
        <pc:sldMkLst>
          <pc:docMk/>
          <pc:sldMk cId="1823724140" sldId="273"/>
        </pc:sldMkLst>
        <pc:grpChg chg="del mod">
          <ac:chgData name="Michael Kuniega" userId="999f7fd1-0dc3-4cba-81fd-6a42a8d75a98" providerId="ADAL" clId="{D70860D2-E5E5-4FCE-8443-06926C9B270F}" dt="2023-01-02T01:58:08.782" v="1828"/>
          <ac:grpSpMkLst>
            <pc:docMk/>
            <pc:sldMk cId="1823724140" sldId="273"/>
            <ac:grpSpMk id="14" creationId="{C20EDC92-58A1-D59D-5547-35CBE7D4AC18}"/>
          </ac:grpSpMkLst>
        </pc:grpChg>
        <pc:grpChg chg="del mod">
          <ac:chgData name="Michael Kuniega" userId="999f7fd1-0dc3-4cba-81fd-6a42a8d75a98" providerId="ADAL" clId="{D70860D2-E5E5-4FCE-8443-06926C9B270F}" dt="2023-01-02T01:58:02.644" v="1825"/>
          <ac:grpSpMkLst>
            <pc:docMk/>
            <pc:sldMk cId="1823724140" sldId="273"/>
            <ac:grpSpMk id="20" creationId="{D171B281-CA75-2180-7964-21001C69E931}"/>
          </ac:grpSpMkLst>
        </pc:grpChg>
        <pc:grpChg chg="del mod">
          <ac:chgData name="Michael Kuniega" userId="999f7fd1-0dc3-4cba-81fd-6a42a8d75a98" providerId="ADAL" clId="{D70860D2-E5E5-4FCE-8443-06926C9B270F}" dt="2023-01-02T01:58:08.782" v="1828"/>
          <ac:grpSpMkLst>
            <pc:docMk/>
            <pc:sldMk cId="1823724140" sldId="273"/>
            <ac:grpSpMk id="23" creationId="{0337FBB3-9F4A-93B4-267C-49ABFC4C838F}"/>
          </ac:grpSpMkLst>
        </pc:grpChg>
        <pc:grpChg chg="del mod">
          <ac:chgData name="Michael Kuniega" userId="999f7fd1-0dc3-4cba-81fd-6a42a8d75a98" providerId="ADAL" clId="{D70860D2-E5E5-4FCE-8443-06926C9B270F}" dt="2023-01-02T01:58:14.473" v="1830"/>
          <ac:grpSpMkLst>
            <pc:docMk/>
            <pc:sldMk cId="1823724140" sldId="273"/>
            <ac:grpSpMk id="25" creationId="{EF42ABE0-A1CE-6276-D812-9B8FD8CEF1BA}"/>
          </ac:grpSpMkLst>
        </pc:grpChg>
        <pc:grpChg chg="mod">
          <ac:chgData name="Michael Kuniega" userId="999f7fd1-0dc3-4cba-81fd-6a42a8d75a98" providerId="ADAL" clId="{D70860D2-E5E5-4FCE-8443-06926C9B270F}" dt="2023-01-02T01:58:14.473" v="1830"/>
          <ac:grpSpMkLst>
            <pc:docMk/>
            <pc:sldMk cId="1823724140" sldId="273"/>
            <ac:grpSpMk id="27" creationId="{7CD9D172-8F5D-947F-D219-5D71EB2260B7}"/>
          </ac:grpSpMkLst>
        </pc:grpChg>
        <pc:grpChg chg="mod">
          <ac:chgData name="Michael Kuniega" userId="999f7fd1-0dc3-4cba-81fd-6a42a8d75a98" providerId="ADAL" clId="{D70860D2-E5E5-4FCE-8443-06926C9B270F}" dt="2023-01-02T01:58:18.597" v="1833"/>
          <ac:grpSpMkLst>
            <pc:docMk/>
            <pc:sldMk cId="1823724140" sldId="273"/>
            <ac:grpSpMk id="30" creationId="{74FC46A3-AC83-E70C-0F09-C9277DA94B02}"/>
          </ac:grpSpMkLst>
        </pc:grpChg>
        <pc:grpChg chg="mod">
          <ac:chgData name="Michael Kuniega" userId="999f7fd1-0dc3-4cba-81fd-6a42a8d75a98" providerId="ADAL" clId="{D70860D2-E5E5-4FCE-8443-06926C9B270F}" dt="2023-01-02T01:58:24.751" v="1841"/>
          <ac:grpSpMkLst>
            <pc:docMk/>
            <pc:sldMk cId="1823724140" sldId="273"/>
            <ac:grpSpMk id="38" creationId="{378089D5-2EB9-D87E-68D5-96A83C025F5C}"/>
          </ac:grpSpMkLst>
        </pc:grpChg>
        <pc:grpChg chg="del mod">
          <ac:chgData name="Michael Kuniega" userId="999f7fd1-0dc3-4cba-81fd-6a42a8d75a98" providerId="ADAL" clId="{D70860D2-E5E5-4FCE-8443-06926C9B270F}" dt="2023-01-02T01:58:58.915" v="1880"/>
          <ac:grpSpMkLst>
            <pc:docMk/>
            <pc:sldMk cId="1823724140" sldId="273"/>
            <ac:grpSpMk id="57" creationId="{FCEDD498-B7E5-1257-D85D-DD9D94F27FBF}"/>
          </ac:grpSpMkLst>
        </pc:grpChg>
        <pc:grpChg chg="del mod">
          <ac:chgData name="Michael Kuniega" userId="999f7fd1-0dc3-4cba-81fd-6a42a8d75a98" providerId="ADAL" clId="{D70860D2-E5E5-4FCE-8443-06926C9B270F}" dt="2023-01-02T01:58:42.576" v="1865"/>
          <ac:grpSpMkLst>
            <pc:docMk/>
            <pc:sldMk cId="1823724140" sldId="273"/>
            <ac:grpSpMk id="60" creationId="{1D2580EA-7F62-D204-D4B7-C03705F0E72D}"/>
          </ac:grpSpMkLst>
        </pc:grpChg>
        <pc:grpChg chg="del mod">
          <ac:chgData name="Michael Kuniega" userId="999f7fd1-0dc3-4cba-81fd-6a42a8d75a98" providerId="ADAL" clId="{D70860D2-E5E5-4FCE-8443-06926C9B270F}" dt="2023-01-02T01:58:43.654" v="1867"/>
          <ac:grpSpMkLst>
            <pc:docMk/>
            <pc:sldMk cId="1823724140" sldId="273"/>
            <ac:grpSpMk id="62" creationId="{6F86802C-46A9-F0F0-780F-634874063129}"/>
          </ac:grpSpMkLst>
        </pc:grpChg>
        <pc:grpChg chg="del mod">
          <ac:chgData name="Michael Kuniega" userId="999f7fd1-0dc3-4cba-81fd-6a42a8d75a98" providerId="ADAL" clId="{D70860D2-E5E5-4FCE-8443-06926C9B270F}" dt="2023-01-02T01:58:58.915" v="1880"/>
          <ac:grpSpMkLst>
            <pc:docMk/>
            <pc:sldMk cId="1823724140" sldId="273"/>
            <ac:grpSpMk id="64" creationId="{16A9C6FD-3F80-7120-6017-225B96714F9A}"/>
          </ac:grpSpMkLst>
        </pc:grpChg>
        <pc:grpChg chg="del mod">
          <ac:chgData name="Michael Kuniega" userId="999f7fd1-0dc3-4cba-81fd-6a42a8d75a98" providerId="ADAL" clId="{D70860D2-E5E5-4FCE-8443-06926C9B270F}" dt="2023-01-02T01:59:17.459" v="1882"/>
          <ac:grpSpMkLst>
            <pc:docMk/>
            <pc:sldMk cId="1823724140" sldId="273"/>
            <ac:grpSpMk id="77" creationId="{6305B5B6-34BD-197F-9AB9-9B75155F8251}"/>
          </ac:grpSpMkLst>
        </pc:grpChg>
        <pc:grpChg chg="mod">
          <ac:chgData name="Michael Kuniega" userId="999f7fd1-0dc3-4cba-81fd-6a42a8d75a98" providerId="ADAL" clId="{D70860D2-E5E5-4FCE-8443-06926C9B270F}" dt="2023-01-02T01:59:17.459" v="1882"/>
          <ac:grpSpMkLst>
            <pc:docMk/>
            <pc:sldMk cId="1823724140" sldId="273"/>
            <ac:grpSpMk id="79" creationId="{7056EAC2-4036-0F33-AFCD-80C39F053A22}"/>
          </ac:grpSpMkLst>
        </pc:grpChg>
        <pc:grpChg chg="del mod">
          <ac:chgData name="Michael Kuniega" userId="999f7fd1-0dc3-4cba-81fd-6a42a8d75a98" providerId="ADAL" clId="{D70860D2-E5E5-4FCE-8443-06926C9B270F}" dt="2023-01-02T01:59:56.699" v="1898"/>
          <ac:grpSpMkLst>
            <pc:docMk/>
            <pc:sldMk cId="1823724140" sldId="273"/>
            <ac:grpSpMk id="85" creationId="{6BD07B8F-FF79-A951-2AD5-93E2EBEA7453}"/>
          </ac:grpSpMkLst>
        </pc:grpChg>
        <pc:grpChg chg="del mod">
          <ac:chgData name="Michael Kuniega" userId="999f7fd1-0dc3-4cba-81fd-6a42a8d75a98" providerId="ADAL" clId="{D70860D2-E5E5-4FCE-8443-06926C9B270F}" dt="2023-01-02T02:00:00.428" v="1903"/>
          <ac:grpSpMkLst>
            <pc:docMk/>
            <pc:sldMk cId="1823724140" sldId="273"/>
            <ac:grpSpMk id="95" creationId="{300ACAA0-52BA-009D-692A-E924CBCD251E}"/>
          </ac:grpSpMkLst>
        </pc:grpChg>
        <pc:grpChg chg="mod">
          <ac:chgData name="Michael Kuniega" userId="999f7fd1-0dc3-4cba-81fd-6a42a8d75a98" providerId="ADAL" clId="{D70860D2-E5E5-4FCE-8443-06926C9B270F}" dt="2023-01-02T02:00:00.428" v="1903"/>
          <ac:grpSpMkLst>
            <pc:docMk/>
            <pc:sldMk cId="1823724140" sldId="273"/>
            <ac:grpSpMk id="100" creationId="{04D58F20-F8EB-B70E-6162-4629D7036574}"/>
          </ac:grpSpMkLst>
        </pc:grpChg>
        <pc:grpChg chg="mod">
          <ac:chgData name="Michael Kuniega" userId="999f7fd1-0dc3-4cba-81fd-6a42a8d75a98" providerId="ADAL" clId="{D70860D2-E5E5-4FCE-8443-06926C9B270F}" dt="2023-01-02T02:01:02.370" v="1918"/>
          <ac:grpSpMkLst>
            <pc:docMk/>
            <pc:sldMk cId="1823724140" sldId="273"/>
            <ac:grpSpMk id="113" creationId="{6E3CBD23-6AF2-9C5B-42D5-ADC92582CF94}"/>
          </ac:grpSpMkLst>
        </pc:grpChg>
        <pc:grpChg chg="mod">
          <ac:chgData name="Michael Kuniega" userId="999f7fd1-0dc3-4cba-81fd-6a42a8d75a98" providerId="ADAL" clId="{D70860D2-E5E5-4FCE-8443-06926C9B270F}" dt="2023-01-02T02:01:02.370" v="1918"/>
          <ac:grpSpMkLst>
            <pc:docMk/>
            <pc:sldMk cId="1823724140" sldId="273"/>
            <ac:grpSpMk id="114" creationId="{50FE4EEB-1394-5992-1985-73D28406B6F5}"/>
          </ac:grpSpMkLst>
        </pc:grpChg>
        <pc:grpChg chg="mod">
          <ac:chgData name="Michael Kuniega" userId="999f7fd1-0dc3-4cba-81fd-6a42a8d75a98" providerId="ADAL" clId="{D70860D2-E5E5-4FCE-8443-06926C9B270F}" dt="2023-01-02T02:01:07.478" v="1923"/>
          <ac:grpSpMkLst>
            <pc:docMk/>
            <pc:sldMk cId="1823724140" sldId="273"/>
            <ac:grpSpMk id="117" creationId="{DB613A38-326C-2335-7B4F-13D8B39D0DD1}"/>
          </ac:grpSpMkLst>
        </pc:grpChg>
        <pc:grpChg chg="mod">
          <ac:chgData name="Michael Kuniega" userId="999f7fd1-0dc3-4cba-81fd-6a42a8d75a98" providerId="ADAL" clId="{D70860D2-E5E5-4FCE-8443-06926C9B270F}" dt="2023-01-02T02:01:22.567" v="1941"/>
          <ac:grpSpMkLst>
            <pc:docMk/>
            <pc:sldMk cId="1823724140" sldId="273"/>
            <ac:grpSpMk id="134" creationId="{965E1941-4FE5-A639-5E9B-C18381211E51}"/>
          </ac:grpSpMkLst>
        </pc:grp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2" creationId="{D4AA8A12-C762-D5D5-C5CE-2326A3473B99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4" creationId="{72E8E3B3-4FC7-010E-EA91-F66E125D2527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5" creationId="{D040B1D7-E252-74E6-FD27-D71F8A812633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6" creationId="{13A20973-67DB-1840-545A-66435C5577B6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7" creationId="{02DA0752-5FE5-72D4-2F92-9AF42F458F2B}"/>
          </ac:inkMkLst>
        </pc:inkChg>
        <pc:inkChg chg="add del mod">
          <ac:chgData name="Michael Kuniega" userId="999f7fd1-0dc3-4cba-81fd-6a42a8d75a98" providerId="ADAL" clId="{D70860D2-E5E5-4FCE-8443-06926C9B270F}" dt="2023-01-02T01:58:05.518" v="1826"/>
          <ac:inkMkLst>
            <pc:docMk/>
            <pc:sldMk cId="1823724140" sldId="273"/>
            <ac:inkMk id="8" creationId="{C4D066BD-0F60-A8EF-750F-768B7FCED431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9" creationId="{47D02A4B-23C4-0EE1-D2EF-FD0C31C90590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11" creationId="{F3C3AFDC-C819-4A3E-7499-9ECA595520D9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12" creationId="{862D15FD-5369-0ADE-94AB-1E8CE2CA1F90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13" creationId="{7BDAB40B-B8EB-6BB3-EC9B-02EF99A3BAB4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15" creationId="{F42A0294-69B7-1E3E-4C22-935C65CE7FF7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16" creationId="{09239DBC-115F-FB0D-05DA-62170F528EBB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18" creationId="{849F0B0F-039C-5AF5-46E3-4C52A1DDA422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19" creationId="{3CCC0D5A-85CF-92A2-FD2C-22BAA1D3A8FB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21" creationId="{DEC7F132-E7A2-356F-9AF7-2886FED110C5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22" creationId="{87FAD3F2-F972-FDF6-7CD9-2B6DA4EB9CB7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24" creationId="{BA61F6F0-983C-35B6-E918-525E42AC1C65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26" creationId="{CC8FAACB-09B8-65A0-38F3-A3D0179D31F8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28" creationId="{CF6626F1-0F05-80C1-2DCF-56402F74827E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29" creationId="{925BB03D-6DF2-721F-A153-E4803F18C7CB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31" creationId="{71DD5D84-119D-B378-1257-8CC86C88C5D1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32" creationId="{2A68BB4D-ADB5-C2E7-C45C-5290A0561016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33" creationId="{915BB7CF-79F9-DAB9-7D73-E7D2B0DE72AC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34" creationId="{E63B5644-954A-CD98-56F8-F4C9284E4CF3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35" creationId="{96269126-5F4F-5289-9221-A5F3E6B11C31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36" creationId="{AA04BC58-A1A5-6417-5E2E-67CB6F77BFF7}"/>
          </ac:inkMkLst>
        </pc:inkChg>
        <pc:inkChg chg="add mod">
          <ac:chgData name="Michael Kuniega" userId="999f7fd1-0dc3-4cba-81fd-6a42a8d75a98" providerId="ADAL" clId="{D70860D2-E5E5-4FCE-8443-06926C9B270F}" dt="2023-01-02T02:00:10.197" v="1904" actId="1076"/>
          <ac:inkMkLst>
            <pc:docMk/>
            <pc:sldMk cId="1823724140" sldId="273"/>
            <ac:inkMk id="37" creationId="{616A8EDA-27F8-D9EC-3EDE-9D8A7079C0EF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39" creationId="{75FA8F3A-174D-277E-8A8D-FD755B838D2E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40" creationId="{444DF1CE-CB67-E806-AC8D-DEFE264EA269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41" creationId="{1F83ACA1-EC2F-70BA-B05D-104BF6A2789F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42" creationId="{39482722-1A03-9116-AE12-3567C9F5D519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43" creationId="{F10C4738-CF46-255E-0EBA-C901346E1B98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44" creationId="{F016EFD6-E2CA-59D9-CA0B-1C625EE5869A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45" creationId="{E990537E-2A98-E7EB-8AE5-2F553CEFE9E2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46" creationId="{3BD255AD-5944-2373-31E4-28DE37F54436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47" creationId="{2B3CEA55-7E51-8632-470E-2A9323C34A04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48" creationId="{52C58B66-5BC0-FDEA-97F9-4D88E7E9A85A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49" creationId="{80CA4C5E-E300-EA0D-D3FE-288BFA72855F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50" creationId="{A5C9DC87-A487-235C-2656-485D704461FD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51" creationId="{FE2BC44D-641D-4E2B-C665-B4E5AA7FFFD8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52" creationId="{F4F9E527-46DA-083C-E4C5-F7994B4DEFA8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53" creationId="{05BE5418-554F-E67B-0AA0-7DE1DBB1B3B3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54" creationId="{6BAD88E1-26F5-CAD3-51EF-24C5A40F48FB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55" creationId="{E166F018-8349-1E8D-B3D1-6402139B05CB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56" creationId="{210324C4-C347-93BF-9C5F-C00844616368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58" creationId="{3503B6C2-FF0D-042F-F793-FA783CB85ABF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59" creationId="{D0306118-5263-FE0B-58D9-B81C236E2F6C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61" creationId="{A8438B77-7B01-9574-1EBB-9D460504CB2C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63" creationId="{5956A56B-22D8-0BD1-91C6-B1E0184C0B6F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65" creationId="{407D3928-6A4F-1A3A-5231-36D798F638EC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66" creationId="{1D404C4F-054E-2F28-9349-FE59AD2127E5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67" creationId="{4709B6AF-A3C1-19FB-DCD4-4917D7EDB147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68" creationId="{1938BC18-00E6-A110-5CFC-110F9D5018B9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69" creationId="{A800C036-AB29-9500-1D57-E8E37A12D214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70" creationId="{261363A6-0EE5-6F36-3376-6DB7C3C0553F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71" creationId="{A047A349-4296-F0A8-6EBE-E6BDFE27C27A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72" creationId="{B61B01F9-D4D1-FA81-480F-CA28726E0FA4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73" creationId="{1C33B29E-3B42-DE7A-24B5-872D9522A7D8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74" creationId="{718011AB-6267-7BA4-142B-2678F54B30C6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75" creationId="{44CDBF86-71B9-593B-89E2-05698DC47E0F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76" creationId="{EDB52098-6248-16F5-D1C3-89A0CF9DD820}"/>
          </ac:inkMkLst>
        </pc:inkChg>
        <pc:inkChg chg="add mod">
          <ac:chgData name="Michael Kuniega" userId="999f7fd1-0dc3-4cba-81fd-6a42a8d75a98" providerId="ADAL" clId="{D70860D2-E5E5-4FCE-8443-06926C9B270F}" dt="2023-01-02T01:59:17.459" v="1882"/>
          <ac:inkMkLst>
            <pc:docMk/>
            <pc:sldMk cId="1823724140" sldId="273"/>
            <ac:inkMk id="78" creationId="{0D6417DD-91A2-1191-E5DE-C547A5476B49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80" creationId="{F73A4F60-40BF-FD52-F97E-0BB762AE693E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81" creationId="{1293CF23-CC1A-5C40-2BBA-5ECD883574BC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82" creationId="{E7ABDA37-644C-81EE-15FA-7DF0D63B7A0E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83" creationId="{EDCD37E4-085B-709E-F3FC-849B81864BF0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84" creationId="{6FECB106-D4F5-92CF-9C80-24736622D2ED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86" creationId="{8ADCB44D-1DAD-0EA9-DC5B-98E58578C845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87" creationId="{C987A134-8D7C-0E63-295E-FE61EB68A54E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88" creationId="{678E4412-C2E1-1528-A2AF-F5721BD71386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89" creationId="{3CCF98A6-E332-5342-9D90-A095F897822F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90" creationId="{18DA719C-3717-5864-D482-876D1A13A691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91" creationId="{2796A862-393D-9EC3-2FF7-1456D5B20584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92" creationId="{E3E0129D-8B56-F53F-95A1-5CE02D8E55E4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93" creationId="{0FCFE0E0-DF54-2F3E-76B5-8E61CFB092C7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94" creationId="{40B3EE6B-F285-4FEF-0B61-CDD12A86B696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96" creationId="{45C098F9-F20B-F2ED-3A05-EFAE07A35AB9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97" creationId="{42E751AA-E5F7-EC02-6AE1-5083B0BB3AA2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98" creationId="{5734E636-C504-C954-273B-C3AE7407D757}"/>
          </ac:inkMkLst>
        </pc:inkChg>
        <pc:inkChg chg="add mod">
          <ac:chgData name="Michael Kuniega" userId="999f7fd1-0dc3-4cba-81fd-6a42a8d75a98" providerId="ADAL" clId="{D70860D2-E5E5-4FCE-8443-06926C9B270F}" dt="2023-01-02T02:00:00.428" v="1903"/>
          <ac:inkMkLst>
            <pc:docMk/>
            <pc:sldMk cId="1823724140" sldId="273"/>
            <ac:inkMk id="99" creationId="{0CE17207-EFDD-45B9-DF6B-51954FDE9347}"/>
          </ac:inkMkLst>
        </pc:inkChg>
        <pc:inkChg chg="add del">
          <ac:chgData name="Michael Kuniega" userId="999f7fd1-0dc3-4cba-81fd-6a42a8d75a98" providerId="ADAL" clId="{D70860D2-E5E5-4FCE-8443-06926C9B270F}" dt="2023-01-02T02:00:46.606" v="1906"/>
          <ac:inkMkLst>
            <pc:docMk/>
            <pc:sldMk cId="1823724140" sldId="273"/>
            <ac:inkMk id="101" creationId="{F8D38E14-92C6-BEE7-E013-31C6F84EE02B}"/>
          </ac:inkMkLst>
        </pc:inkChg>
        <pc:inkChg chg="add">
          <ac:chgData name="Michael Kuniega" userId="999f7fd1-0dc3-4cba-81fd-6a42a8d75a98" providerId="ADAL" clId="{D70860D2-E5E5-4FCE-8443-06926C9B270F}" dt="2023-01-02T02:00:52.405" v="1907" actId="9405"/>
          <ac:inkMkLst>
            <pc:docMk/>
            <pc:sldMk cId="1823724140" sldId="273"/>
            <ac:inkMk id="102" creationId="{1D4F17FC-9E5D-E04E-8DD9-4915BB80E0E9}"/>
          </ac:inkMkLst>
        </pc:inkChg>
        <pc:inkChg chg="add">
          <ac:chgData name="Michael Kuniega" userId="999f7fd1-0dc3-4cba-81fd-6a42a8d75a98" providerId="ADAL" clId="{D70860D2-E5E5-4FCE-8443-06926C9B270F}" dt="2023-01-02T02:00:55.538" v="1908" actId="9405"/>
          <ac:inkMkLst>
            <pc:docMk/>
            <pc:sldMk cId="1823724140" sldId="273"/>
            <ac:inkMk id="103" creationId="{BCF9DD97-6396-E945-8A07-80117D2EFE21}"/>
          </ac:inkMkLst>
        </pc:inkChg>
        <pc:inkChg chg="add mod">
          <ac:chgData name="Michael Kuniega" userId="999f7fd1-0dc3-4cba-81fd-6a42a8d75a98" providerId="ADAL" clId="{D70860D2-E5E5-4FCE-8443-06926C9B270F}" dt="2023-01-02T02:01:02.370" v="1918"/>
          <ac:inkMkLst>
            <pc:docMk/>
            <pc:sldMk cId="1823724140" sldId="273"/>
            <ac:inkMk id="104" creationId="{F59E53B9-BA36-C9A9-67A6-D42ACB1E5C78}"/>
          </ac:inkMkLst>
        </pc:inkChg>
        <pc:inkChg chg="add mod">
          <ac:chgData name="Michael Kuniega" userId="999f7fd1-0dc3-4cba-81fd-6a42a8d75a98" providerId="ADAL" clId="{D70860D2-E5E5-4FCE-8443-06926C9B270F}" dt="2023-01-02T02:01:02.370" v="1918"/>
          <ac:inkMkLst>
            <pc:docMk/>
            <pc:sldMk cId="1823724140" sldId="273"/>
            <ac:inkMk id="105" creationId="{2383E6ED-8D67-FD25-101B-ABE704235B79}"/>
          </ac:inkMkLst>
        </pc:inkChg>
        <pc:inkChg chg="add mod">
          <ac:chgData name="Michael Kuniega" userId="999f7fd1-0dc3-4cba-81fd-6a42a8d75a98" providerId="ADAL" clId="{D70860D2-E5E5-4FCE-8443-06926C9B270F}" dt="2023-01-02T02:01:02.370" v="1918"/>
          <ac:inkMkLst>
            <pc:docMk/>
            <pc:sldMk cId="1823724140" sldId="273"/>
            <ac:inkMk id="106" creationId="{7E90EA25-E53D-E2C9-13D1-FFB506B60A8B}"/>
          </ac:inkMkLst>
        </pc:inkChg>
        <pc:inkChg chg="add mod">
          <ac:chgData name="Michael Kuniega" userId="999f7fd1-0dc3-4cba-81fd-6a42a8d75a98" providerId="ADAL" clId="{D70860D2-E5E5-4FCE-8443-06926C9B270F}" dt="2023-01-02T02:01:02.370" v="1918"/>
          <ac:inkMkLst>
            <pc:docMk/>
            <pc:sldMk cId="1823724140" sldId="273"/>
            <ac:inkMk id="107" creationId="{BA4B2291-A833-01E2-330A-DE2225B61EE9}"/>
          </ac:inkMkLst>
        </pc:inkChg>
        <pc:inkChg chg="add mod">
          <ac:chgData name="Michael Kuniega" userId="999f7fd1-0dc3-4cba-81fd-6a42a8d75a98" providerId="ADAL" clId="{D70860D2-E5E5-4FCE-8443-06926C9B270F}" dt="2023-01-02T02:01:02.370" v="1918"/>
          <ac:inkMkLst>
            <pc:docMk/>
            <pc:sldMk cId="1823724140" sldId="273"/>
            <ac:inkMk id="108" creationId="{DA44C358-AFBD-37A4-9350-1DBD30D699F6}"/>
          </ac:inkMkLst>
        </pc:inkChg>
        <pc:inkChg chg="add mod">
          <ac:chgData name="Michael Kuniega" userId="999f7fd1-0dc3-4cba-81fd-6a42a8d75a98" providerId="ADAL" clId="{D70860D2-E5E5-4FCE-8443-06926C9B270F}" dt="2023-01-02T02:01:02.370" v="1918"/>
          <ac:inkMkLst>
            <pc:docMk/>
            <pc:sldMk cId="1823724140" sldId="273"/>
            <ac:inkMk id="109" creationId="{5E873F0F-2126-B285-DD6C-A2BEE4AB8076}"/>
          </ac:inkMkLst>
        </pc:inkChg>
        <pc:inkChg chg="add mod">
          <ac:chgData name="Michael Kuniega" userId="999f7fd1-0dc3-4cba-81fd-6a42a8d75a98" providerId="ADAL" clId="{D70860D2-E5E5-4FCE-8443-06926C9B270F}" dt="2023-01-02T02:01:02.370" v="1918"/>
          <ac:inkMkLst>
            <pc:docMk/>
            <pc:sldMk cId="1823724140" sldId="273"/>
            <ac:inkMk id="110" creationId="{CAAC0B29-47B6-F99F-C028-3B5D03DB7AD6}"/>
          </ac:inkMkLst>
        </pc:inkChg>
        <pc:inkChg chg="add mod">
          <ac:chgData name="Michael Kuniega" userId="999f7fd1-0dc3-4cba-81fd-6a42a8d75a98" providerId="ADAL" clId="{D70860D2-E5E5-4FCE-8443-06926C9B270F}" dt="2023-01-02T02:01:02.370" v="1918"/>
          <ac:inkMkLst>
            <pc:docMk/>
            <pc:sldMk cId="1823724140" sldId="273"/>
            <ac:inkMk id="111" creationId="{6F20A5D8-F008-4A75-0CED-5210500BE8A4}"/>
          </ac:inkMkLst>
        </pc:inkChg>
        <pc:inkChg chg="add mod">
          <ac:chgData name="Michael Kuniega" userId="999f7fd1-0dc3-4cba-81fd-6a42a8d75a98" providerId="ADAL" clId="{D70860D2-E5E5-4FCE-8443-06926C9B270F}" dt="2023-01-02T02:01:02.370" v="1918"/>
          <ac:inkMkLst>
            <pc:docMk/>
            <pc:sldMk cId="1823724140" sldId="273"/>
            <ac:inkMk id="112" creationId="{5AAF3282-0822-890D-8606-9214383D45E5}"/>
          </ac:inkMkLst>
        </pc:inkChg>
        <pc:inkChg chg="add del mod">
          <ac:chgData name="Michael Kuniega" userId="999f7fd1-0dc3-4cba-81fd-6a42a8d75a98" providerId="ADAL" clId="{D70860D2-E5E5-4FCE-8443-06926C9B270F}" dt="2023-01-02T02:01:12.625" v="1924" actId="9405"/>
          <ac:inkMkLst>
            <pc:docMk/>
            <pc:sldMk cId="1823724140" sldId="273"/>
            <ac:inkMk id="115" creationId="{D3F07ADE-AEE9-BDC9-E209-F380F60BC07C}"/>
          </ac:inkMkLst>
        </pc:inkChg>
        <pc:inkChg chg="add del mod">
          <ac:chgData name="Michael Kuniega" userId="999f7fd1-0dc3-4cba-81fd-6a42a8d75a98" providerId="ADAL" clId="{D70860D2-E5E5-4FCE-8443-06926C9B270F}" dt="2023-01-02T02:01:07.478" v="1923"/>
          <ac:inkMkLst>
            <pc:docMk/>
            <pc:sldMk cId="1823724140" sldId="273"/>
            <ac:inkMk id="116" creationId="{FF0A14EE-8F9C-68CE-9342-542619505156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18" creationId="{6514209E-5CBE-DC24-C0B2-7A7A057229EB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19" creationId="{839F7620-5F96-A665-A5D8-1F22AE158509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20" creationId="{677A1409-0C0C-4347-452D-DC66E174003C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21" creationId="{4CAB8169-8991-B5ED-0A0B-D33CCCE573BF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22" creationId="{58E0E241-B99A-8134-4993-5151EC2D123A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23" creationId="{CB2B50BD-28CB-4F9D-4FBE-58A5ABBB0F32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24" creationId="{7FFCD3F0-0B04-B106-CBA7-EA01171EC411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25" creationId="{59F4992B-20AA-ADC5-6CD5-204453DCE244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26" creationId="{4186D4A7-1B9A-A630-1ED0-8E6F319928E2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27" creationId="{5084F106-5468-94B9-8D7C-922D7E5AA907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28" creationId="{DAFAB2AB-D50D-9306-D9AC-EB7014A34BCC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29" creationId="{95B27FB7-C5B0-C590-44A5-2F04B1CE8588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30" creationId="{EDD45363-DD1B-0CF1-F4BA-B0CEFECF2276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31" creationId="{EFC73090-C521-6EF2-10E1-0D561D9B7DE0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32" creationId="{1389B2F6-D35D-465C-75DB-7E53034EADEF}"/>
          </ac:inkMkLst>
        </pc:inkChg>
        <pc:inkChg chg="add mod">
          <ac:chgData name="Michael Kuniega" userId="999f7fd1-0dc3-4cba-81fd-6a42a8d75a98" providerId="ADAL" clId="{D70860D2-E5E5-4FCE-8443-06926C9B270F}" dt="2023-01-02T02:01:22.567" v="1941"/>
          <ac:inkMkLst>
            <pc:docMk/>
            <pc:sldMk cId="1823724140" sldId="273"/>
            <ac:inkMk id="133" creationId="{5B118601-F306-0DD6-A92B-3F91A9865264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18:33.216" v="184"/>
        <pc:sldMkLst>
          <pc:docMk/>
          <pc:sldMk cId="3855265704" sldId="274"/>
        </pc:sldMkLst>
        <pc:grpChg chg="del mod">
          <ac:chgData name="Michael Kuniega" userId="999f7fd1-0dc3-4cba-81fd-6a42a8d75a98" providerId="ADAL" clId="{D70860D2-E5E5-4FCE-8443-06926C9B270F}" dt="2023-01-02T01:17:54.976" v="128"/>
          <ac:grpSpMkLst>
            <pc:docMk/>
            <pc:sldMk cId="3855265704" sldId="274"/>
            <ac:grpSpMk id="14" creationId="{6CAC2F56-95DB-7357-CEB2-D332246E25C0}"/>
          </ac:grpSpMkLst>
        </pc:grpChg>
        <pc:grpChg chg="mod">
          <ac:chgData name="Michael Kuniega" userId="999f7fd1-0dc3-4cba-81fd-6a42a8d75a98" providerId="ADAL" clId="{D70860D2-E5E5-4FCE-8443-06926C9B270F}" dt="2023-01-02T01:17:54.976" v="128"/>
          <ac:grpSpMkLst>
            <pc:docMk/>
            <pc:sldMk cId="3855265704" sldId="274"/>
            <ac:grpSpMk id="16" creationId="{E199EFEF-65BF-26A0-AAB4-A6BC24484CE5}"/>
          </ac:grpSpMkLst>
        </pc:grpChg>
        <pc:grpChg chg="del mod">
          <ac:chgData name="Michael Kuniega" userId="999f7fd1-0dc3-4cba-81fd-6a42a8d75a98" providerId="ADAL" clId="{D70860D2-E5E5-4FCE-8443-06926C9B270F}" dt="2023-01-02T01:18:06.818" v="147"/>
          <ac:grpSpMkLst>
            <pc:docMk/>
            <pc:sldMk cId="3855265704" sldId="274"/>
            <ac:grpSpMk id="21" creationId="{0B97E66B-37BA-3384-A85A-00CA1FBBD81D}"/>
          </ac:grpSpMkLst>
        </pc:grpChg>
        <pc:grpChg chg="del mod">
          <ac:chgData name="Michael Kuniega" userId="999f7fd1-0dc3-4cba-81fd-6a42a8d75a98" providerId="ADAL" clId="{D70860D2-E5E5-4FCE-8443-06926C9B270F}" dt="2023-01-02T01:18:14.392" v="159"/>
          <ac:grpSpMkLst>
            <pc:docMk/>
            <pc:sldMk cId="3855265704" sldId="274"/>
            <ac:grpSpMk id="5124" creationId="{291A8521-ED11-4BE0-BBA2-398A51EBBC15}"/>
          </ac:grpSpMkLst>
        </pc:grpChg>
        <pc:grpChg chg="mod">
          <ac:chgData name="Michael Kuniega" userId="999f7fd1-0dc3-4cba-81fd-6a42a8d75a98" providerId="ADAL" clId="{D70860D2-E5E5-4FCE-8443-06926C9B270F}" dt="2023-01-02T01:18:14.392" v="159"/>
          <ac:grpSpMkLst>
            <pc:docMk/>
            <pc:sldMk cId="3855265704" sldId="274"/>
            <ac:grpSpMk id="5131" creationId="{9906060C-F14B-1566-19C8-4C704B038B25}"/>
          </ac:grpSpMkLst>
        </pc:grpChg>
        <pc:grpChg chg="del mod">
          <ac:chgData name="Michael Kuniega" userId="999f7fd1-0dc3-4cba-81fd-6a42a8d75a98" providerId="ADAL" clId="{D70860D2-E5E5-4FCE-8443-06926C9B270F}" dt="2023-01-02T01:18:33.216" v="184"/>
          <ac:grpSpMkLst>
            <pc:docMk/>
            <pc:sldMk cId="3855265704" sldId="274"/>
            <ac:grpSpMk id="5144" creationId="{EFF6B04C-70AE-B523-F0B0-D9B95D3D5CDB}"/>
          </ac:grpSpMkLst>
        </pc:grpChg>
        <pc:grpChg chg="mod">
          <ac:chgData name="Michael Kuniega" userId="999f7fd1-0dc3-4cba-81fd-6a42a8d75a98" providerId="ADAL" clId="{D70860D2-E5E5-4FCE-8443-06926C9B270F}" dt="2023-01-02T01:18:33.216" v="184"/>
          <ac:grpSpMkLst>
            <pc:docMk/>
            <pc:sldMk cId="3855265704" sldId="274"/>
            <ac:grpSpMk id="5156" creationId="{143827A5-EC6E-106E-A9F3-B49E3D86CC4A}"/>
          </ac:grpSpMkLst>
        </pc:grpChg>
        <pc:inkChg chg="add mod">
          <ac:chgData name="Michael Kuniega" userId="999f7fd1-0dc3-4cba-81fd-6a42a8d75a98" providerId="ADAL" clId="{D70860D2-E5E5-4FCE-8443-06926C9B270F}" dt="2023-01-02T01:17:54.976" v="128"/>
          <ac:inkMkLst>
            <pc:docMk/>
            <pc:sldMk cId="3855265704" sldId="274"/>
            <ac:inkMk id="7" creationId="{D988F55A-F6B0-272A-5181-5A6816DD26A8}"/>
          </ac:inkMkLst>
        </pc:inkChg>
        <pc:inkChg chg="add mod">
          <ac:chgData name="Michael Kuniega" userId="999f7fd1-0dc3-4cba-81fd-6a42a8d75a98" providerId="ADAL" clId="{D70860D2-E5E5-4FCE-8443-06926C9B270F}" dt="2023-01-02T01:17:54.976" v="128"/>
          <ac:inkMkLst>
            <pc:docMk/>
            <pc:sldMk cId="3855265704" sldId="274"/>
            <ac:inkMk id="8" creationId="{8B403B85-3B7D-9899-2E84-A620E0BEAC1D}"/>
          </ac:inkMkLst>
        </pc:inkChg>
        <pc:inkChg chg="add mod">
          <ac:chgData name="Michael Kuniega" userId="999f7fd1-0dc3-4cba-81fd-6a42a8d75a98" providerId="ADAL" clId="{D70860D2-E5E5-4FCE-8443-06926C9B270F}" dt="2023-01-02T01:17:54.976" v="128"/>
          <ac:inkMkLst>
            <pc:docMk/>
            <pc:sldMk cId="3855265704" sldId="274"/>
            <ac:inkMk id="9" creationId="{63FC5974-EE09-AF87-CCA2-A7DF0F2F447D}"/>
          </ac:inkMkLst>
        </pc:inkChg>
        <pc:inkChg chg="add mod">
          <ac:chgData name="Michael Kuniega" userId="999f7fd1-0dc3-4cba-81fd-6a42a8d75a98" providerId="ADAL" clId="{D70860D2-E5E5-4FCE-8443-06926C9B270F}" dt="2023-01-02T01:17:54.976" v="128"/>
          <ac:inkMkLst>
            <pc:docMk/>
            <pc:sldMk cId="3855265704" sldId="274"/>
            <ac:inkMk id="10" creationId="{7934ABFD-22D5-3348-8EC5-10FF79440B16}"/>
          </ac:inkMkLst>
        </pc:inkChg>
        <pc:inkChg chg="add mod">
          <ac:chgData name="Michael Kuniega" userId="999f7fd1-0dc3-4cba-81fd-6a42a8d75a98" providerId="ADAL" clId="{D70860D2-E5E5-4FCE-8443-06926C9B270F}" dt="2023-01-02T01:17:54.976" v="128"/>
          <ac:inkMkLst>
            <pc:docMk/>
            <pc:sldMk cId="3855265704" sldId="274"/>
            <ac:inkMk id="11" creationId="{1EECF0AE-E846-BF29-60D1-184C37F38CFA}"/>
          </ac:inkMkLst>
        </pc:inkChg>
        <pc:inkChg chg="add mod">
          <ac:chgData name="Michael Kuniega" userId="999f7fd1-0dc3-4cba-81fd-6a42a8d75a98" providerId="ADAL" clId="{D70860D2-E5E5-4FCE-8443-06926C9B270F}" dt="2023-01-02T01:17:54.976" v="128"/>
          <ac:inkMkLst>
            <pc:docMk/>
            <pc:sldMk cId="3855265704" sldId="274"/>
            <ac:inkMk id="12" creationId="{FEC8ECA9-0F01-B4CA-DD02-4D983E5092F2}"/>
          </ac:inkMkLst>
        </pc:inkChg>
        <pc:inkChg chg="add mod">
          <ac:chgData name="Michael Kuniega" userId="999f7fd1-0dc3-4cba-81fd-6a42a8d75a98" providerId="ADAL" clId="{D70860D2-E5E5-4FCE-8443-06926C9B270F}" dt="2023-01-02T01:17:54.976" v="128"/>
          <ac:inkMkLst>
            <pc:docMk/>
            <pc:sldMk cId="3855265704" sldId="274"/>
            <ac:inkMk id="13" creationId="{E4D41518-8B6A-084B-34E5-9EFE6A8547D5}"/>
          </ac:inkMkLst>
        </pc:inkChg>
        <pc:inkChg chg="add mod">
          <ac:chgData name="Michael Kuniega" userId="999f7fd1-0dc3-4cba-81fd-6a42a8d75a98" providerId="ADAL" clId="{D70860D2-E5E5-4FCE-8443-06926C9B270F}" dt="2023-01-02T01:17:54.976" v="128"/>
          <ac:inkMkLst>
            <pc:docMk/>
            <pc:sldMk cId="3855265704" sldId="274"/>
            <ac:inkMk id="15" creationId="{5AF34A7F-170D-611C-75A2-163C3CEA503C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17" creationId="{DFAB05B6-D644-4D65-D62F-E41F0AD24E16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18" creationId="{B8D88C6D-CDE4-50AE-B63C-EA2FF5366E81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19" creationId="{EAB0FA1A-EB5E-E779-9054-80F3DDB74CB7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20" creationId="{231076DD-5A3C-5CF8-7BC3-6C6726F23FA9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22" creationId="{2B8A941C-0ACA-BD00-059E-11160A027C7A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23" creationId="{7203DA86-CA5E-DD8A-93CF-F60B474013B1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24" creationId="{A8C2955E-03FE-BEE1-CBE5-A7109867F3AE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25" creationId="{56C27BB8-67AC-30DD-577A-AE1596486FCB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26" creationId="{C19FA28D-E83B-D356-9726-0B98C6640FBC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27" creationId="{020C01F2-D2E4-5A45-962E-F494FEFA307D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28" creationId="{FF701C59-D727-1382-9C53-5B630F6B6196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29" creationId="{95B44D99-3BE7-A3AA-896B-87543190F680}"/>
          </ac:inkMkLst>
        </pc:inkChg>
        <pc:inkChg chg="add del mod">
          <ac:chgData name="Michael Kuniega" userId="999f7fd1-0dc3-4cba-81fd-6a42a8d75a98" providerId="ADAL" clId="{D70860D2-E5E5-4FCE-8443-06926C9B270F}" dt="2023-01-02T01:18:07.776" v="149"/>
          <ac:inkMkLst>
            <pc:docMk/>
            <pc:sldMk cId="3855265704" sldId="274"/>
            <ac:inkMk id="30" creationId="{1BF8795B-CCA5-D913-BFF6-1D0EB792EC43}"/>
          </ac:inkMkLst>
        </pc:inkChg>
        <pc:inkChg chg="add del mod">
          <ac:chgData name="Michael Kuniega" userId="999f7fd1-0dc3-4cba-81fd-6a42a8d75a98" providerId="ADAL" clId="{D70860D2-E5E5-4FCE-8443-06926C9B270F}" dt="2023-01-02T01:18:07.776" v="148"/>
          <ac:inkMkLst>
            <pc:docMk/>
            <pc:sldMk cId="3855265704" sldId="274"/>
            <ac:inkMk id="31" creationId="{FA95058E-B6B3-2E09-20B0-4DC3DDA8CAE7}"/>
          </ac:inkMkLst>
        </pc:inkChg>
        <pc:inkChg chg="add del mod">
          <ac:chgData name="Michael Kuniega" userId="999f7fd1-0dc3-4cba-81fd-6a42a8d75a98" providerId="ADAL" clId="{D70860D2-E5E5-4FCE-8443-06926C9B270F}" dt="2023-01-02T01:18:09.102" v="150"/>
          <ac:inkMkLst>
            <pc:docMk/>
            <pc:sldMk cId="3855265704" sldId="274"/>
            <ac:inkMk id="5120" creationId="{FC55ADAB-DDAF-35CA-07D1-2E959BAA74C3}"/>
          </ac:inkMkLst>
        </pc:inkChg>
        <pc:inkChg chg="add del mod">
          <ac:chgData name="Michael Kuniega" userId="999f7fd1-0dc3-4cba-81fd-6a42a8d75a98" providerId="ADAL" clId="{D70860D2-E5E5-4FCE-8443-06926C9B270F}" dt="2023-01-02T01:18:09.105" v="152"/>
          <ac:inkMkLst>
            <pc:docMk/>
            <pc:sldMk cId="3855265704" sldId="274"/>
            <ac:inkMk id="5121" creationId="{B2C73B6A-8370-F700-A7F7-DFA90A6DDAF8}"/>
          </ac:inkMkLst>
        </pc:inkChg>
        <pc:inkChg chg="add del mod">
          <ac:chgData name="Michael Kuniega" userId="999f7fd1-0dc3-4cba-81fd-6a42a8d75a98" providerId="ADAL" clId="{D70860D2-E5E5-4FCE-8443-06926C9B270F}" dt="2023-01-02T01:18:09.104" v="151"/>
          <ac:inkMkLst>
            <pc:docMk/>
            <pc:sldMk cId="3855265704" sldId="274"/>
            <ac:inkMk id="5122" creationId="{94D6625D-96F8-E4C2-62A3-DE29612ECB84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5125" creationId="{81CE04B7-5A2B-A94D-23DE-345FBE1CA2A1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5126" creationId="{DA5C89DC-B0F6-E14F-EFD2-9E8996DD3508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5127" creationId="{DD00928D-0076-6601-C12D-8C8147823BF8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5128" creationId="{B79F8C11-D384-E5B4-3745-5A8607C9CD2E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5129" creationId="{5C79B718-786F-34A2-D3BC-40DA485FF991}"/>
          </ac:inkMkLst>
        </pc:inkChg>
        <pc:inkChg chg="add mod">
          <ac:chgData name="Michael Kuniega" userId="999f7fd1-0dc3-4cba-81fd-6a42a8d75a98" providerId="ADAL" clId="{D70860D2-E5E5-4FCE-8443-06926C9B270F}" dt="2023-01-02T01:18:14.392" v="159"/>
          <ac:inkMkLst>
            <pc:docMk/>
            <pc:sldMk cId="3855265704" sldId="274"/>
            <ac:inkMk id="5130" creationId="{7069D5D5-D1CD-F72E-6F18-39906F0EBBF4}"/>
          </ac:inkMkLst>
        </pc:inkChg>
        <pc:inkChg chg="add">
          <ac:chgData name="Michael Kuniega" userId="999f7fd1-0dc3-4cba-81fd-6a42a8d75a98" providerId="ADAL" clId="{D70860D2-E5E5-4FCE-8443-06926C9B270F}" dt="2023-01-02T01:18:16.212" v="160" actId="9405"/>
          <ac:inkMkLst>
            <pc:docMk/>
            <pc:sldMk cId="3855265704" sldId="274"/>
            <ac:inkMk id="5132" creationId="{E552A0C2-E1D4-BC45-2261-9073E0C530B9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33" creationId="{1072F1F2-5AA5-7424-4FD7-78B31C5CCF96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34" creationId="{326E50C3-95A0-94CC-B328-670A49E09702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35" creationId="{011D97E4-637E-F15A-CDD1-CE78C42EFF33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36" creationId="{2DF5359F-8618-BB73-AF23-20F2A7950A3E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37" creationId="{B09BD06F-8CA9-7DC4-C9C6-976E82C20867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38" creationId="{72FB03D6-5693-625D-1591-FA6A3AF4400F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39" creationId="{FD004DC6-D003-F2A2-AEF8-0D65CA294F85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40" creationId="{2AA6B350-E149-E45C-E6D7-FD8DAD6D490B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41" creationId="{9871C989-AB78-C7DD-AD8C-0EF1773BE866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42" creationId="{432AF5AF-5EE6-37CA-756E-389AD5F254F2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43" creationId="{BF5C9D1A-51CE-A88B-95BB-391E39599F33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45" creationId="{DB2211FE-0A5A-ACC8-A10F-E142525943EA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46" creationId="{9E6BF8C7-9691-65E1-3975-2C54EFFD6F01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47" creationId="{0D13FEED-5FBA-24D4-FF26-2C7E45B8F648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48" creationId="{0D55DE1D-8552-BB0E-028E-CCD8CA4D89A2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49" creationId="{B467A611-2D52-F9C2-62A8-AF8DD67894F0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50" creationId="{284116F3-55AE-D3B5-4628-77B44096113E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51" creationId="{D9F0DF73-E893-AF57-35A1-055518139F2C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52" creationId="{CF0CFEFC-15DB-C35D-37E4-4B257BA82A22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53" creationId="{51EF73C0-0A3B-3EF0-F39B-FA6F56ADCA95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54" creationId="{FEE87E9B-A5F8-6DD5-A210-3187EA49AB3E}"/>
          </ac:inkMkLst>
        </pc:inkChg>
        <pc:inkChg chg="add mod">
          <ac:chgData name="Michael Kuniega" userId="999f7fd1-0dc3-4cba-81fd-6a42a8d75a98" providerId="ADAL" clId="{D70860D2-E5E5-4FCE-8443-06926C9B270F}" dt="2023-01-02T01:18:33.216" v="184"/>
          <ac:inkMkLst>
            <pc:docMk/>
            <pc:sldMk cId="3855265704" sldId="274"/>
            <ac:inkMk id="5155" creationId="{692CFCF8-90FA-0F6B-564B-2A93BFA345D1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16:29.279" v="77"/>
        <pc:sldMkLst>
          <pc:docMk/>
          <pc:sldMk cId="1387153542" sldId="275"/>
        </pc:sldMkLst>
        <pc:grpChg chg="del mod">
          <ac:chgData name="Michael Kuniega" userId="999f7fd1-0dc3-4cba-81fd-6a42a8d75a98" providerId="ADAL" clId="{D70860D2-E5E5-4FCE-8443-06926C9B270F}" dt="2023-01-02T01:16:01.994" v="33"/>
          <ac:grpSpMkLst>
            <pc:docMk/>
            <pc:sldMk cId="1387153542" sldId="275"/>
            <ac:grpSpMk id="19" creationId="{83E061A4-25C5-95A0-F65C-BC44A8D6BE8A}"/>
          </ac:grpSpMkLst>
        </pc:grpChg>
        <pc:grpChg chg="del mod">
          <ac:chgData name="Michael Kuniega" userId="999f7fd1-0dc3-4cba-81fd-6a42a8d75a98" providerId="ADAL" clId="{D70860D2-E5E5-4FCE-8443-06926C9B270F}" dt="2023-01-02T01:15:54.861" v="22"/>
          <ac:grpSpMkLst>
            <pc:docMk/>
            <pc:sldMk cId="1387153542" sldId="275"/>
            <ac:grpSpMk id="24" creationId="{2EF9FCFB-CFCC-B9AC-80D2-7574B5299584}"/>
          </ac:grpSpMkLst>
        </pc:grpChg>
        <pc:grpChg chg="del mod">
          <ac:chgData name="Michael Kuniega" userId="999f7fd1-0dc3-4cba-81fd-6a42a8d75a98" providerId="ADAL" clId="{D70860D2-E5E5-4FCE-8443-06926C9B270F}" dt="2023-01-02T01:15:58.686" v="26"/>
          <ac:grpSpMkLst>
            <pc:docMk/>
            <pc:sldMk cId="1387153542" sldId="275"/>
            <ac:grpSpMk id="29" creationId="{FC44ACDC-2018-445B-287B-BC49F053C9E6}"/>
          </ac:grpSpMkLst>
        </pc:grpChg>
        <pc:grpChg chg="del mod">
          <ac:chgData name="Michael Kuniega" userId="999f7fd1-0dc3-4cba-81fd-6a42a8d75a98" providerId="ADAL" clId="{D70860D2-E5E5-4FCE-8443-06926C9B270F}" dt="2023-01-02T01:16:01.994" v="33"/>
          <ac:grpSpMkLst>
            <pc:docMk/>
            <pc:sldMk cId="1387153542" sldId="275"/>
            <ac:grpSpMk id="5121" creationId="{C170CC1A-9162-FE47-A61B-AEFC118DDA01}"/>
          </ac:grpSpMkLst>
        </pc:grpChg>
        <pc:grpChg chg="del mod">
          <ac:chgData name="Michael Kuniega" userId="999f7fd1-0dc3-4cba-81fd-6a42a8d75a98" providerId="ADAL" clId="{D70860D2-E5E5-4FCE-8443-06926C9B270F}" dt="2023-01-02T01:16:04.530" v="36"/>
          <ac:grpSpMkLst>
            <pc:docMk/>
            <pc:sldMk cId="1387153542" sldId="275"/>
            <ac:grpSpMk id="5129" creationId="{4E55B90C-9B86-BB96-16E8-95356C2EF043}"/>
          </ac:grpSpMkLst>
        </pc:grpChg>
        <pc:grpChg chg="del mod">
          <ac:chgData name="Michael Kuniega" userId="999f7fd1-0dc3-4cba-81fd-6a42a8d75a98" providerId="ADAL" clId="{D70860D2-E5E5-4FCE-8443-06926C9B270F}" dt="2023-01-02T01:16:16.843" v="56"/>
          <ac:grpSpMkLst>
            <pc:docMk/>
            <pc:sldMk cId="1387153542" sldId="275"/>
            <ac:grpSpMk id="5132" creationId="{5A8BF414-1A00-F19A-DE13-A0E857AD8999}"/>
          </ac:grpSpMkLst>
        </pc:grpChg>
        <pc:grpChg chg="del mod">
          <ac:chgData name="Michael Kuniega" userId="999f7fd1-0dc3-4cba-81fd-6a42a8d75a98" providerId="ADAL" clId="{D70860D2-E5E5-4FCE-8443-06926C9B270F}" dt="2023-01-02T01:16:16.843" v="56"/>
          <ac:grpSpMkLst>
            <pc:docMk/>
            <pc:sldMk cId="1387153542" sldId="275"/>
            <ac:grpSpMk id="5143" creationId="{D0363542-342C-FDB3-350E-5CDF3E058BAB}"/>
          </ac:grpSpMkLst>
        </pc:grpChg>
        <pc:grpChg chg="mod">
          <ac:chgData name="Michael Kuniega" userId="999f7fd1-0dc3-4cba-81fd-6a42a8d75a98" providerId="ADAL" clId="{D70860D2-E5E5-4FCE-8443-06926C9B270F}" dt="2023-01-02T01:16:16.843" v="56"/>
          <ac:grpSpMkLst>
            <pc:docMk/>
            <pc:sldMk cId="1387153542" sldId="275"/>
            <ac:grpSpMk id="5152" creationId="{5C568366-49E1-69AC-E472-22707AD3F3CD}"/>
          </ac:grpSpMkLst>
        </pc:grpChg>
        <pc:grpChg chg="del mod">
          <ac:chgData name="Michael Kuniega" userId="999f7fd1-0dc3-4cba-81fd-6a42a8d75a98" providerId="ADAL" clId="{D70860D2-E5E5-4FCE-8443-06926C9B270F}" dt="2023-01-02T01:16:29.279" v="77"/>
          <ac:grpSpMkLst>
            <pc:docMk/>
            <pc:sldMk cId="1387153542" sldId="275"/>
            <ac:grpSpMk id="5157" creationId="{6F3CC78F-DCD0-8320-48D4-ADB195EDB4BE}"/>
          </ac:grpSpMkLst>
        </pc:grpChg>
        <pc:grpChg chg="mod">
          <ac:chgData name="Michael Kuniega" userId="999f7fd1-0dc3-4cba-81fd-6a42a8d75a98" providerId="ADAL" clId="{D70860D2-E5E5-4FCE-8443-06926C9B270F}" dt="2023-01-02T01:16:29.279" v="77"/>
          <ac:grpSpMkLst>
            <pc:docMk/>
            <pc:sldMk cId="1387153542" sldId="275"/>
            <ac:grpSpMk id="5173" creationId="{7FBD142E-2E02-4625-018F-5735D9EAD75D}"/>
          </ac:grpSpMkLst>
        </pc:grpChg>
        <pc:inkChg chg="add">
          <ac:chgData name="Michael Kuniega" userId="999f7fd1-0dc3-4cba-81fd-6a42a8d75a98" providerId="ADAL" clId="{D70860D2-E5E5-4FCE-8443-06926C9B270F}" dt="2023-01-02T01:15:24.309" v="0" actId="9405"/>
          <ac:inkMkLst>
            <pc:docMk/>
            <pc:sldMk cId="1387153542" sldId="275"/>
            <ac:inkMk id="7" creationId="{A23672CC-F954-630E-B815-575E2845C076}"/>
          </ac:inkMkLst>
        </pc:inkChg>
        <pc:inkChg chg="add">
          <ac:chgData name="Michael Kuniega" userId="999f7fd1-0dc3-4cba-81fd-6a42a8d75a98" providerId="ADAL" clId="{D70860D2-E5E5-4FCE-8443-06926C9B270F}" dt="2023-01-02T01:15:26.422" v="1" actId="9405"/>
          <ac:inkMkLst>
            <pc:docMk/>
            <pc:sldMk cId="1387153542" sldId="275"/>
            <ac:inkMk id="8" creationId="{F8EEC9B2-48CF-9BE9-FD89-DF13F7A2F239}"/>
          </ac:inkMkLst>
        </pc:inkChg>
        <pc:inkChg chg="add">
          <ac:chgData name="Michael Kuniega" userId="999f7fd1-0dc3-4cba-81fd-6a42a8d75a98" providerId="ADAL" clId="{D70860D2-E5E5-4FCE-8443-06926C9B270F}" dt="2023-01-02T01:15:32.290" v="2" actId="9405"/>
          <ac:inkMkLst>
            <pc:docMk/>
            <pc:sldMk cId="1387153542" sldId="275"/>
            <ac:inkMk id="9" creationId="{D977EFAF-22A9-F370-C0CE-83EDC5A18441}"/>
          </ac:inkMkLst>
        </pc:inkChg>
        <pc:inkChg chg="add">
          <ac:chgData name="Michael Kuniega" userId="999f7fd1-0dc3-4cba-81fd-6a42a8d75a98" providerId="ADAL" clId="{D70860D2-E5E5-4FCE-8443-06926C9B270F}" dt="2023-01-02T01:15:34.673" v="3" actId="9405"/>
          <ac:inkMkLst>
            <pc:docMk/>
            <pc:sldMk cId="1387153542" sldId="275"/>
            <ac:inkMk id="10" creationId="{66084874-BC9D-6BE9-7330-7617B2AD2268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11" creationId="{C5E12E18-0BBD-44D5-0F87-FD35A10F7FE0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12" creationId="{A2180318-E01D-0E55-E973-8A1BF593549C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13" creationId="{0440310E-F4EB-30E3-164D-629907B0C582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14" creationId="{A6E6D529-46D1-32BE-D96B-EEC983697CFE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15" creationId="{53EFCDB0-D6F4-0F49-CD06-CF4E97771C77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16" creationId="{291422E8-7CBC-6875-6271-A60CCCAB1E4F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17" creationId="{67CEAB9A-DA75-B0A6-50F1-2950D3F02FB3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18" creationId="{020C3E07-EAE9-9816-63A6-1DA9A9D6DE1B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20" creationId="{ADA8D3BB-7102-7CB6-D2A9-C54B3030DA12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21" creationId="{B89EF1AE-6572-1641-F471-8445E5FDA723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22" creationId="{ABBCE5DD-811E-A3A5-F90D-411A246463FE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23" creationId="{19906F99-9D1D-EDBA-F02D-0609DA811632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25" creationId="{BEBEF568-4DAF-B034-39FB-1B2CA43652A3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26" creationId="{0E5A572F-7B51-7E2A-CEFA-93CA2E783102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27" creationId="{80D32D53-9436-411E-1156-7541E9933115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28" creationId="{43ADF601-433E-6196-B04C-2F3333E6AEB0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30" creationId="{35C5E814-64AD-AE50-5912-0470B13118F5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31" creationId="{460F2637-7DF4-EA3A-860A-A42931F4AF61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20" creationId="{25027761-324F-83D5-1EF5-3D89396B57F4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22" creationId="{B516C6B3-0FD0-E059-89EB-6E4CC0AE9ADE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24" creationId="{FE0ED4BE-EA0F-2070-4659-90906547580C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25" creationId="{8932222C-4038-0A62-2DE8-6F5AFC0B14A4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26" creationId="{47006A87-B3FF-97B3-11F8-1C19B74396CA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27" creationId="{61E27A99-7930-C8AD-F352-9E498804B3DF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28" creationId="{56B54B6B-4BE5-D794-14B0-1CF0825E523F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30" creationId="{AAE27D71-9333-2A4C-F0F0-CF60C109F9CB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31" creationId="{EC886E4F-6780-9C04-A254-D20B9B1B2BA6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33" creationId="{A41B5A4C-6D43-FDD5-6628-162B17DDAA27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34" creationId="{ABB124EF-BB26-6C23-4E53-BDFDF8F91BD5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35" creationId="{0D008217-3D14-DBDF-3ABF-73A41CC0C0C4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36" creationId="{15BD2CE2-F0F0-90D9-3328-5078B6090535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37" creationId="{A793940C-B044-0759-194E-0208CA7D76FF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38" creationId="{21F3F197-B217-0305-163B-00C0A31ADAFA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39" creationId="{29CF3059-2B25-5846-FE3B-F60F6EEF0B90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40" creationId="{2004F3D9-D615-61B1-84EC-C8EA3D25A262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41" creationId="{E33EFD2D-26C8-BA53-0433-0BECD3182722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42" creationId="{FAC9ACB8-57A1-06D2-3694-C9DB8E8C2F77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44" creationId="{DA4AE014-2B67-15F0-0255-68EBDED60DEC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45" creationId="{B72B9BD5-9058-0049-A6C0-80964A16C381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46" creationId="{B9E9A548-D0A8-CE15-DFA8-6587BD51C006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47" creationId="{5C24D478-A510-B5E9-0530-1F36FA2EED93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48" creationId="{5100856C-6244-BA3C-8E39-2D0A7174CD7C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49" creationId="{66DC5BB9-A265-E889-1B23-3903019EDC44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50" creationId="{F9DE27E1-C20C-75AA-D069-70DCAF714183}"/>
          </ac:inkMkLst>
        </pc:inkChg>
        <pc:inkChg chg="add mod">
          <ac:chgData name="Michael Kuniega" userId="999f7fd1-0dc3-4cba-81fd-6a42a8d75a98" providerId="ADAL" clId="{D70860D2-E5E5-4FCE-8443-06926C9B270F}" dt="2023-01-02T01:16:16.843" v="56"/>
          <ac:inkMkLst>
            <pc:docMk/>
            <pc:sldMk cId="1387153542" sldId="275"/>
            <ac:inkMk id="5151" creationId="{03585369-C955-A99B-D7B0-D9EF21442D30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53" creationId="{E1DDE557-B8B5-8452-A1F6-1D83E26DEC75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54" creationId="{86A8432A-998B-6E6D-D77B-D3EF67EE544D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55" creationId="{B6CDCA87-CFE3-66E5-F0C0-E5D87CD83ECA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56" creationId="{DA596C22-7436-568B-5561-A8C7B891FAC2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58" creationId="{59DEE6DB-240D-5852-B5CA-C7C4728A3F32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59" creationId="{A878550D-A72E-AD24-D5DD-AB9962586CF1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60" creationId="{20DCF720-F111-D47B-9B9D-96C834849CC9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61" creationId="{9BF84FF0-7A4B-6AC3-FC8F-1E65C5255288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62" creationId="{979696A8-C7D2-E095-9B7A-2FD2BABAC1DC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63" creationId="{53465A3D-DD47-EE03-3AD2-51F9A7D05546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64" creationId="{3941AA08-7A94-47F2-A1C3-57BAF608D09D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65" creationId="{ABA4E5ED-66B0-F5E2-37FD-6179FF168A2F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66" creationId="{9A6C8261-418E-E5DB-7367-7668C4A97EF3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67" creationId="{ED04440F-16A0-72FD-7150-553D1296D9A8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68" creationId="{0B71BFBC-2B00-B578-1D41-6A3CA96B5427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69" creationId="{BC5DA2BA-5467-9E8A-13A7-ED6B65721C90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70" creationId="{C0B1560F-F4AF-4A9F-2819-7AE6B1166537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71" creationId="{A74644D1-2C1A-8581-704B-A5F9F0AEE574}"/>
          </ac:inkMkLst>
        </pc:inkChg>
        <pc:inkChg chg="add mod">
          <ac:chgData name="Michael Kuniega" userId="999f7fd1-0dc3-4cba-81fd-6a42a8d75a98" providerId="ADAL" clId="{D70860D2-E5E5-4FCE-8443-06926C9B270F}" dt="2023-01-02T01:16:29.279" v="77"/>
          <ac:inkMkLst>
            <pc:docMk/>
            <pc:sldMk cId="1387153542" sldId="275"/>
            <ac:inkMk id="5172" creationId="{AE644399-EE5E-6C8B-48AB-2B3FE06F550A}"/>
          </ac:inkMkLst>
        </pc:inkChg>
      </pc:sldChg>
      <pc:sldChg chg="addSp delSp modSp mod">
        <pc:chgData name="Michael Kuniega" userId="999f7fd1-0dc3-4cba-81fd-6a42a8d75a98" providerId="ADAL" clId="{D70860D2-E5E5-4FCE-8443-06926C9B270F}" dt="2023-01-02T01:19:54.441" v="263" actId="9405"/>
        <pc:sldMkLst>
          <pc:docMk/>
          <pc:sldMk cId="1623199175" sldId="276"/>
        </pc:sldMkLst>
        <pc:grpChg chg="mod">
          <ac:chgData name="Michael Kuniega" userId="999f7fd1-0dc3-4cba-81fd-6a42a8d75a98" providerId="ADAL" clId="{D70860D2-E5E5-4FCE-8443-06926C9B270F}" dt="2023-01-02T01:18:52.446" v="192"/>
          <ac:grpSpMkLst>
            <pc:docMk/>
            <pc:sldMk cId="1623199175" sldId="276"/>
            <ac:grpSpMk id="13" creationId="{44534781-0136-8261-A289-39654F6D5D6F}"/>
          </ac:grpSpMkLst>
        </pc:grpChg>
        <pc:grpChg chg="mod">
          <ac:chgData name="Michael Kuniega" userId="999f7fd1-0dc3-4cba-81fd-6a42a8d75a98" providerId="ADAL" clId="{D70860D2-E5E5-4FCE-8443-06926C9B270F}" dt="2023-01-02T01:19:03.016" v="211"/>
          <ac:grpSpMkLst>
            <pc:docMk/>
            <pc:sldMk cId="1623199175" sldId="276"/>
            <ac:grpSpMk id="5120" creationId="{77A32C43-A7D9-4008-CAE3-BD4341D04AE1}"/>
          </ac:grpSpMkLst>
        </pc:grpChg>
        <pc:grpChg chg="mod">
          <ac:chgData name="Michael Kuniega" userId="999f7fd1-0dc3-4cba-81fd-6a42a8d75a98" providerId="ADAL" clId="{D70860D2-E5E5-4FCE-8443-06926C9B270F}" dt="2023-01-02T01:19:03.016" v="211"/>
          <ac:grpSpMkLst>
            <pc:docMk/>
            <pc:sldMk cId="1623199175" sldId="276"/>
            <ac:grpSpMk id="5121" creationId="{F6DBADE9-EBD3-8E1A-CB23-1AD2908F0061}"/>
          </ac:grpSpMkLst>
        </pc:grpChg>
        <pc:grpChg chg="mod">
          <ac:chgData name="Michael Kuniega" userId="999f7fd1-0dc3-4cba-81fd-6a42a8d75a98" providerId="ADAL" clId="{D70860D2-E5E5-4FCE-8443-06926C9B270F}" dt="2023-01-02T01:19:03.016" v="211"/>
          <ac:grpSpMkLst>
            <pc:docMk/>
            <pc:sldMk cId="1623199175" sldId="276"/>
            <ac:grpSpMk id="5122" creationId="{D8E0C3B4-08DD-CB09-2BE1-03981967C396}"/>
          </ac:grpSpMkLst>
        </pc:grpChg>
        <pc:grpChg chg="mod">
          <ac:chgData name="Michael Kuniega" userId="999f7fd1-0dc3-4cba-81fd-6a42a8d75a98" providerId="ADAL" clId="{D70860D2-E5E5-4FCE-8443-06926C9B270F}" dt="2023-01-02T01:19:06.414" v="215"/>
          <ac:grpSpMkLst>
            <pc:docMk/>
            <pc:sldMk cId="1623199175" sldId="276"/>
            <ac:grpSpMk id="5127" creationId="{5BBEB1BD-3300-84AB-A0EF-E9DC8D98F976}"/>
          </ac:grpSpMkLst>
        </pc:grpChg>
        <pc:grpChg chg="mod">
          <ac:chgData name="Michael Kuniega" userId="999f7fd1-0dc3-4cba-81fd-6a42a8d75a98" providerId="ADAL" clId="{D70860D2-E5E5-4FCE-8443-06926C9B270F}" dt="2023-01-02T01:19:11.161" v="220"/>
          <ac:grpSpMkLst>
            <pc:docMk/>
            <pc:sldMk cId="1623199175" sldId="276"/>
            <ac:grpSpMk id="5132" creationId="{CDD22918-8576-4AFC-9B19-E6B18F9C060E}"/>
          </ac:grpSpMkLst>
        </pc:grpChg>
        <pc:grpChg chg="mod">
          <ac:chgData name="Michael Kuniega" userId="999f7fd1-0dc3-4cba-81fd-6a42a8d75a98" providerId="ADAL" clId="{D70860D2-E5E5-4FCE-8443-06926C9B270F}" dt="2023-01-02T01:19:14.984" v="223"/>
          <ac:grpSpMkLst>
            <pc:docMk/>
            <pc:sldMk cId="1623199175" sldId="276"/>
            <ac:grpSpMk id="5135" creationId="{7C83473A-EA1F-9C3F-3CFB-CE939512F1FC}"/>
          </ac:grpSpMkLst>
        </pc:grpChg>
        <pc:grpChg chg="del mod">
          <ac:chgData name="Michael Kuniega" userId="999f7fd1-0dc3-4cba-81fd-6a42a8d75a98" providerId="ADAL" clId="{D70860D2-E5E5-4FCE-8443-06926C9B270F}" dt="2023-01-02T01:19:34.649" v="232"/>
          <ac:grpSpMkLst>
            <pc:docMk/>
            <pc:sldMk cId="1623199175" sldId="276"/>
            <ac:grpSpMk id="5139" creationId="{261A0330-BF05-5BDF-9947-7F8BF17EAC52}"/>
          </ac:grpSpMkLst>
        </pc:grpChg>
        <pc:grpChg chg="del mod">
          <ac:chgData name="Michael Kuniega" userId="999f7fd1-0dc3-4cba-81fd-6a42a8d75a98" providerId="ADAL" clId="{D70860D2-E5E5-4FCE-8443-06926C9B270F}" dt="2023-01-02T01:19:41.494" v="244"/>
          <ac:grpSpMkLst>
            <pc:docMk/>
            <pc:sldMk cId="1623199175" sldId="276"/>
            <ac:grpSpMk id="5144" creationId="{F6CF757F-09B7-4EB4-7A91-E02E3BA48542}"/>
          </ac:grpSpMkLst>
        </pc:grpChg>
        <pc:grpChg chg="mod">
          <ac:chgData name="Michael Kuniega" userId="999f7fd1-0dc3-4cba-81fd-6a42a8d75a98" providerId="ADAL" clId="{D70860D2-E5E5-4FCE-8443-06926C9B270F}" dt="2023-01-02T01:19:41.494" v="244"/>
          <ac:grpSpMkLst>
            <pc:docMk/>
            <pc:sldMk cId="1623199175" sldId="276"/>
            <ac:grpSpMk id="5156" creationId="{449FE2D4-1E35-F6E6-455E-944C24F62D17}"/>
          </ac:grpSpMkLst>
        </pc:grpChg>
        <pc:grpChg chg="del mod">
          <ac:chgData name="Michael Kuniega" userId="999f7fd1-0dc3-4cba-81fd-6a42a8d75a98" providerId="ADAL" clId="{D70860D2-E5E5-4FCE-8443-06926C9B270F}" dt="2023-01-02T01:19:50.353" v="255"/>
          <ac:grpSpMkLst>
            <pc:docMk/>
            <pc:sldMk cId="1623199175" sldId="276"/>
            <ac:grpSpMk id="5164" creationId="{1213DC4E-FB64-771B-1B5B-DD41E0F42E30}"/>
          </ac:grpSpMkLst>
        </pc:grpChg>
        <pc:grpChg chg="mod">
          <ac:chgData name="Michael Kuniega" userId="999f7fd1-0dc3-4cba-81fd-6a42a8d75a98" providerId="ADAL" clId="{D70860D2-E5E5-4FCE-8443-06926C9B270F}" dt="2023-01-02T01:19:50.353" v="255"/>
          <ac:grpSpMkLst>
            <pc:docMk/>
            <pc:sldMk cId="1623199175" sldId="276"/>
            <ac:grpSpMk id="5167" creationId="{A74BAB68-7F41-5DAF-3DFC-CAEA935EF59B}"/>
          </ac:grpSpMkLst>
        </pc:grpChg>
        <pc:grpChg chg="mod">
          <ac:chgData name="Michael Kuniega" userId="999f7fd1-0dc3-4cba-81fd-6a42a8d75a98" providerId="ADAL" clId="{D70860D2-E5E5-4FCE-8443-06926C9B270F}" dt="2023-01-02T01:19:54.437" v="262"/>
          <ac:grpSpMkLst>
            <pc:docMk/>
            <pc:sldMk cId="1623199175" sldId="276"/>
            <ac:grpSpMk id="5174" creationId="{B2F3D299-F311-9816-0FE5-5A28868FD04F}"/>
          </ac:grpSpMkLst>
        </pc:grpChg>
        <pc:inkChg chg="add mod">
          <ac:chgData name="Michael Kuniega" userId="999f7fd1-0dc3-4cba-81fd-6a42a8d75a98" providerId="ADAL" clId="{D70860D2-E5E5-4FCE-8443-06926C9B270F}" dt="2023-01-02T01:18:52.446" v="192"/>
          <ac:inkMkLst>
            <pc:docMk/>
            <pc:sldMk cId="1623199175" sldId="276"/>
            <ac:inkMk id="6" creationId="{12372C53-075E-224B-D375-83F290EADD9F}"/>
          </ac:inkMkLst>
        </pc:inkChg>
        <pc:inkChg chg="add mod">
          <ac:chgData name="Michael Kuniega" userId="999f7fd1-0dc3-4cba-81fd-6a42a8d75a98" providerId="ADAL" clId="{D70860D2-E5E5-4FCE-8443-06926C9B270F}" dt="2023-01-02T01:18:52.446" v="192"/>
          <ac:inkMkLst>
            <pc:docMk/>
            <pc:sldMk cId="1623199175" sldId="276"/>
            <ac:inkMk id="7" creationId="{8AD3D21D-3C4D-74DE-932C-EB48E0193F29}"/>
          </ac:inkMkLst>
        </pc:inkChg>
        <pc:inkChg chg="add mod">
          <ac:chgData name="Michael Kuniega" userId="999f7fd1-0dc3-4cba-81fd-6a42a8d75a98" providerId="ADAL" clId="{D70860D2-E5E5-4FCE-8443-06926C9B270F}" dt="2023-01-02T01:18:52.446" v="192"/>
          <ac:inkMkLst>
            <pc:docMk/>
            <pc:sldMk cId="1623199175" sldId="276"/>
            <ac:inkMk id="8" creationId="{976865B7-12F9-29D3-0FC0-8020A834AB66}"/>
          </ac:inkMkLst>
        </pc:inkChg>
        <pc:inkChg chg="add mod">
          <ac:chgData name="Michael Kuniega" userId="999f7fd1-0dc3-4cba-81fd-6a42a8d75a98" providerId="ADAL" clId="{D70860D2-E5E5-4FCE-8443-06926C9B270F}" dt="2023-01-02T01:18:52.446" v="192"/>
          <ac:inkMkLst>
            <pc:docMk/>
            <pc:sldMk cId="1623199175" sldId="276"/>
            <ac:inkMk id="9" creationId="{3D1F946D-34A5-585B-27EC-4FAA2C7307F0}"/>
          </ac:inkMkLst>
        </pc:inkChg>
        <pc:inkChg chg="add mod">
          <ac:chgData name="Michael Kuniega" userId="999f7fd1-0dc3-4cba-81fd-6a42a8d75a98" providerId="ADAL" clId="{D70860D2-E5E5-4FCE-8443-06926C9B270F}" dt="2023-01-02T01:18:52.446" v="192"/>
          <ac:inkMkLst>
            <pc:docMk/>
            <pc:sldMk cId="1623199175" sldId="276"/>
            <ac:inkMk id="10" creationId="{DF937FD9-ED1B-6C44-27DE-D160C74E2400}"/>
          </ac:inkMkLst>
        </pc:inkChg>
        <pc:inkChg chg="add mod">
          <ac:chgData name="Michael Kuniega" userId="999f7fd1-0dc3-4cba-81fd-6a42a8d75a98" providerId="ADAL" clId="{D70860D2-E5E5-4FCE-8443-06926C9B270F}" dt="2023-01-02T01:18:52.446" v="192"/>
          <ac:inkMkLst>
            <pc:docMk/>
            <pc:sldMk cId="1623199175" sldId="276"/>
            <ac:inkMk id="11" creationId="{D49AB911-58D9-D874-D85C-EBB4508490E2}"/>
          </ac:inkMkLst>
        </pc:inkChg>
        <pc:inkChg chg="add mod">
          <ac:chgData name="Michael Kuniega" userId="999f7fd1-0dc3-4cba-81fd-6a42a8d75a98" providerId="ADAL" clId="{D70860D2-E5E5-4FCE-8443-06926C9B270F}" dt="2023-01-02T01:18:52.446" v="192"/>
          <ac:inkMkLst>
            <pc:docMk/>
            <pc:sldMk cId="1623199175" sldId="276"/>
            <ac:inkMk id="12" creationId="{BA72D2C3-326F-0F52-1F25-63C3B224625B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14" creationId="{CE75223A-A8A9-33A7-4CC9-A8BBE253CDA8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15" creationId="{D8B38E53-40AA-8D48-B136-B2A9110860D9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16" creationId="{6ED422EB-E1ED-47A2-C09D-8E9F7A2F6332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17" creationId="{A3404F05-9F1E-0A78-4972-09F6AE292C35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18" creationId="{BC8B299B-CE1C-9A7F-8217-26D2F1E3D0FB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19" creationId="{999B925E-9116-CF5A-B431-735CE2F3504C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20" creationId="{0AA11E4B-7DF9-7BA8-E785-F39723AEC484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21" creationId="{5AC30E32-ABD6-8F3D-AE11-6DE68F93CB98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22" creationId="{4FC80294-0F3C-4F11-CEB1-B4EC08487583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23" creationId="{50F5B5A6-12B2-64A8-C33C-2873F9A77EFF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24" creationId="{4EC9072E-52E8-7EFE-C198-58F1DE34B435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25" creationId="{5B2783C9-BD1D-4E93-7BA9-186A9C863C24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26" creationId="{12B8B0A7-A689-2862-38B8-62422B6032AA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27" creationId="{62CA3356-6D1B-CD8C-3DB8-F9F695396E5A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28" creationId="{9514CEF5-A58F-E920-EEFB-3698A8BD2B51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29" creationId="{BB7EDA90-7FB3-8F01-43C4-FD0FE6982F5D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30" creationId="{146940B7-7DF0-5728-7E7F-C1B5FFD49F7B}"/>
          </ac:inkMkLst>
        </pc:inkChg>
        <pc:inkChg chg="add mod">
          <ac:chgData name="Michael Kuniega" userId="999f7fd1-0dc3-4cba-81fd-6a42a8d75a98" providerId="ADAL" clId="{D70860D2-E5E5-4FCE-8443-06926C9B270F}" dt="2023-01-02T01:19:03.016" v="211"/>
          <ac:inkMkLst>
            <pc:docMk/>
            <pc:sldMk cId="1623199175" sldId="276"/>
            <ac:inkMk id="31" creationId="{1223E73D-4844-827D-4F57-42AABC08C0A3}"/>
          </ac:inkMkLst>
        </pc:inkChg>
        <pc:inkChg chg="add mod">
          <ac:chgData name="Michael Kuniega" userId="999f7fd1-0dc3-4cba-81fd-6a42a8d75a98" providerId="ADAL" clId="{D70860D2-E5E5-4FCE-8443-06926C9B270F}" dt="2023-01-02T01:19:06.414" v="215"/>
          <ac:inkMkLst>
            <pc:docMk/>
            <pc:sldMk cId="1623199175" sldId="276"/>
            <ac:inkMk id="5124" creationId="{7844D618-668C-22D5-5502-27E15CDA0B79}"/>
          </ac:inkMkLst>
        </pc:inkChg>
        <pc:inkChg chg="add mod">
          <ac:chgData name="Michael Kuniega" userId="999f7fd1-0dc3-4cba-81fd-6a42a8d75a98" providerId="ADAL" clId="{D70860D2-E5E5-4FCE-8443-06926C9B270F}" dt="2023-01-02T01:19:06.414" v="215"/>
          <ac:inkMkLst>
            <pc:docMk/>
            <pc:sldMk cId="1623199175" sldId="276"/>
            <ac:inkMk id="5125" creationId="{1A3C294C-4EBF-17AF-8B64-432121856652}"/>
          </ac:inkMkLst>
        </pc:inkChg>
        <pc:inkChg chg="add mod">
          <ac:chgData name="Michael Kuniega" userId="999f7fd1-0dc3-4cba-81fd-6a42a8d75a98" providerId="ADAL" clId="{D70860D2-E5E5-4FCE-8443-06926C9B270F}" dt="2023-01-02T01:19:06.414" v="215"/>
          <ac:inkMkLst>
            <pc:docMk/>
            <pc:sldMk cId="1623199175" sldId="276"/>
            <ac:inkMk id="5126" creationId="{6F994141-54FA-7604-5358-D1F11AA25B3C}"/>
          </ac:inkMkLst>
        </pc:inkChg>
        <pc:inkChg chg="add mod">
          <ac:chgData name="Michael Kuniega" userId="999f7fd1-0dc3-4cba-81fd-6a42a8d75a98" providerId="ADAL" clId="{D70860D2-E5E5-4FCE-8443-06926C9B270F}" dt="2023-01-02T01:19:11.161" v="220"/>
          <ac:inkMkLst>
            <pc:docMk/>
            <pc:sldMk cId="1623199175" sldId="276"/>
            <ac:inkMk id="5128" creationId="{56CB25AA-30D0-82B7-EF71-0DEFD00686EA}"/>
          </ac:inkMkLst>
        </pc:inkChg>
        <pc:inkChg chg="add mod">
          <ac:chgData name="Michael Kuniega" userId="999f7fd1-0dc3-4cba-81fd-6a42a8d75a98" providerId="ADAL" clId="{D70860D2-E5E5-4FCE-8443-06926C9B270F}" dt="2023-01-02T01:19:11.161" v="220"/>
          <ac:inkMkLst>
            <pc:docMk/>
            <pc:sldMk cId="1623199175" sldId="276"/>
            <ac:inkMk id="5129" creationId="{F9C15913-1A34-5047-648F-4DAA30901D4C}"/>
          </ac:inkMkLst>
        </pc:inkChg>
        <pc:inkChg chg="add mod">
          <ac:chgData name="Michael Kuniega" userId="999f7fd1-0dc3-4cba-81fd-6a42a8d75a98" providerId="ADAL" clId="{D70860D2-E5E5-4FCE-8443-06926C9B270F}" dt="2023-01-02T01:19:11.161" v="220"/>
          <ac:inkMkLst>
            <pc:docMk/>
            <pc:sldMk cId="1623199175" sldId="276"/>
            <ac:inkMk id="5130" creationId="{AC18FB80-EEB9-8DA1-D43E-7BA2D73C31B1}"/>
          </ac:inkMkLst>
        </pc:inkChg>
        <pc:inkChg chg="add mod">
          <ac:chgData name="Michael Kuniega" userId="999f7fd1-0dc3-4cba-81fd-6a42a8d75a98" providerId="ADAL" clId="{D70860D2-E5E5-4FCE-8443-06926C9B270F}" dt="2023-01-02T01:19:11.161" v="220"/>
          <ac:inkMkLst>
            <pc:docMk/>
            <pc:sldMk cId="1623199175" sldId="276"/>
            <ac:inkMk id="5131" creationId="{F638650F-2811-3728-0067-79EF85E51595}"/>
          </ac:inkMkLst>
        </pc:inkChg>
        <pc:inkChg chg="add mod">
          <ac:chgData name="Michael Kuniega" userId="999f7fd1-0dc3-4cba-81fd-6a42a8d75a98" providerId="ADAL" clId="{D70860D2-E5E5-4FCE-8443-06926C9B270F}" dt="2023-01-02T01:19:14.984" v="223"/>
          <ac:inkMkLst>
            <pc:docMk/>
            <pc:sldMk cId="1623199175" sldId="276"/>
            <ac:inkMk id="5133" creationId="{DD9294E3-0AB2-0EDA-E42D-6C8351FA598A}"/>
          </ac:inkMkLst>
        </pc:inkChg>
        <pc:inkChg chg="add mod">
          <ac:chgData name="Michael Kuniega" userId="999f7fd1-0dc3-4cba-81fd-6a42a8d75a98" providerId="ADAL" clId="{D70860D2-E5E5-4FCE-8443-06926C9B270F}" dt="2023-01-02T01:19:14.984" v="223"/>
          <ac:inkMkLst>
            <pc:docMk/>
            <pc:sldMk cId="1623199175" sldId="276"/>
            <ac:inkMk id="5134" creationId="{CB0A1BC1-8CF2-CD90-4270-9472FE87FBAA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36" creationId="{124E0E0A-ACA0-55D6-2BA9-A0A3AB2CCE48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37" creationId="{CA6232A1-4EDB-E6A6-A483-50A86147B718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38" creationId="{8B2D6CC7-C4AB-BDFB-F6F3-8A1671006D95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40" creationId="{CDA753A3-2AAD-917E-00E8-E1A013A844B7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41" creationId="{350C5510-9410-AC10-58DB-3DC66680FEDC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42" creationId="{95AB6E2D-AAC9-5758-9A5C-64840287FCFD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43" creationId="{F54C39C3-CB3F-6B77-1CCF-C96E93AFDE38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45" creationId="{DE5BBE0C-C8D4-E465-C838-5F6B76158F97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46" creationId="{3E27D2EE-44D9-E2E5-2E27-FE86D550A0A8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47" creationId="{6E468CA8-8EF9-F1E5-44BE-4E7E50DB42C9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48" creationId="{DEB09A37-99D3-366C-0D76-7F3024F30B28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49" creationId="{CBC50E74-F9AE-ABC7-445B-F7FC4B3D6CBB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50" creationId="{44DF0206-6638-A2AC-35CA-BAF4A209A9CF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51" creationId="{B7224676-D461-1D28-32C6-51DAB2895940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52" creationId="{20AD3C5D-D120-FE29-0DC4-4164DBAC4060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53" creationId="{A36BBD49-4B88-F705-FBC5-F91BFE6D6586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54" creationId="{374801D3-8FA8-99B7-546F-627FF004538A}"/>
          </ac:inkMkLst>
        </pc:inkChg>
        <pc:inkChg chg="add mod">
          <ac:chgData name="Michael Kuniega" userId="999f7fd1-0dc3-4cba-81fd-6a42a8d75a98" providerId="ADAL" clId="{D70860D2-E5E5-4FCE-8443-06926C9B270F}" dt="2023-01-02T01:19:41.494" v="244"/>
          <ac:inkMkLst>
            <pc:docMk/>
            <pc:sldMk cId="1623199175" sldId="276"/>
            <ac:inkMk id="5155" creationId="{70884A14-0EC3-F9CB-3C0E-A148C9271CE5}"/>
          </ac:inkMkLst>
        </pc:inkChg>
        <pc:inkChg chg="add mod">
          <ac:chgData name="Michael Kuniega" userId="999f7fd1-0dc3-4cba-81fd-6a42a8d75a98" providerId="ADAL" clId="{D70860D2-E5E5-4FCE-8443-06926C9B270F}" dt="2023-01-02T01:19:50.353" v="255"/>
          <ac:inkMkLst>
            <pc:docMk/>
            <pc:sldMk cId="1623199175" sldId="276"/>
            <ac:inkMk id="5157" creationId="{5482DADC-AC66-4295-3F65-A98AFB06CED2}"/>
          </ac:inkMkLst>
        </pc:inkChg>
        <pc:inkChg chg="add mod">
          <ac:chgData name="Michael Kuniega" userId="999f7fd1-0dc3-4cba-81fd-6a42a8d75a98" providerId="ADAL" clId="{D70860D2-E5E5-4FCE-8443-06926C9B270F}" dt="2023-01-02T01:19:50.353" v="255"/>
          <ac:inkMkLst>
            <pc:docMk/>
            <pc:sldMk cId="1623199175" sldId="276"/>
            <ac:inkMk id="5158" creationId="{5B94F252-16D0-D7F9-F7DD-BF9EE669C89E}"/>
          </ac:inkMkLst>
        </pc:inkChg>
        <pc:inkChg chg="add mod">
          <ac:chgData name="Michael Kuniega" userId="999f7fd1-0dc3-4cba-81fd-6a42a8d75a98" providerId="ADAL" clId="{D70860D2-E5E5-4FCE-8443-06926C9B270F}" dt="2023-01-02T01:19:50.353" v="255"/>
          <ac:inkMkLst>
            <pc:docMk/>
            <pc:sldMk cId="1623199175" sldId="276"/>
            <ac:inkMk id="5159" creationId="{64BFEAAD-7C1E-0A7A-3BEB-6426484D6128}"/>
          </ac:inkMkLst>
        </pc:inkChg>
        <pc:inkChg chg="add mod">
          <ac:chgData name="Michael Kuniega" userId="999f7fd1-0dc3-4cba-81fd-6a42a8d75a98" providerId="ADAL" clId="{D70860D2-E5E5-4FCE-8443-06926C9B270F}" dt="2023-01-02T01:19:50.353" v="255"/>
          <ac:inkMkLst>
            <pc:docMk/>
            <pc:sldMk cId="1623199175" sldId="276"/>
            <ac:inkMk id="5160" creationId="{6868FE34-641F-9552-899F-88C8457D40FB}"/>
          </ac:inkMkLst>
        </pc:inkChg>
        <pc:inkChg chg="add mod">
          <ac:chgData name="Michael Kuniega" userId="999f7fd1-0dc3-4cba-81fd-6a42a8d75a98" providerId="ADAL" clId="{D70860D2-E5E5-4FCE-8443-06926C9B270F}" dt="2023-01-02T01:19:50.353" v="255"/>
          <ac:inkMkLst>
            <pc:docMk/>
            <pc:sldMk cId="1623199175" sldId="276"/>
            <ac:inkMk id="5161" creationId="{83711713-5B73-14C6-EDD8-F1FD4929AE06}"/>
          </ac:inkMkLst>
        </pc:inkChg>
        <pc:inkChg chg="add mod">
          <ac:chgData name="Michael Kuniega" userId="999f7fd1-0dc3-4cba-81fd-6a42a8d75a98" providerId="ADAL" clId="{D70860D2-E5E5-4FCE-8443-06926C9B270F}" dt="2023-01-02T01:19:50.353" v="255"/>
          <ac:inkMkLst>
            <pc:docMk/>
            <pc:sldMk cId="1623199175" sldId="276"/>
            <ac:inkMk id="5162" creationId="{08AD3E92-0194-274D-8230-996630219A9E}"/>
          </ac:inkMkLst>
        </pc:inkChg>
        <pc:inkChg chg="add mod">
          <ac:chgData name="Michael Kuniega" userId="999f7fd1-0dc3-4cba-81fd-6a42a8d75a98" providerId="ADAL" clId="{D70860D2-E5E5-4FCE-8443-06926C9B270F}" dt="2023-01-02T01:19:50.353" v="255"/>
          <ac:inkMkLst>
            <pc:docMk/>
            <pc:sldMk cId="1623199175" sldId="276"/>
            <ac:inkMk id="5163" creationId="{3B7D663E-B8B8-2FFE-3AD4-892AF6933746}"/>
          </ac:inkMkLst>
        </pc:inkChg>
        <pc:inkChg chg="add mod">
          <ac:chgData name="Michael Kuniega" userId="999f7fd1-0dc3-4cba-81fd-6a42a8d75a98" providerId="ADAL" clId="{D70860D2-E5E5-4FCE-8443-06926C9B270F}" dt="2023-01-02T01:19:50.353" v="255"/>
          <ac:inkMkLst>
            <pc:docMk/>
            <pc:sldMk cId="1623199175" sldId="276"/>
            <ac:inkMk id="5165" creationId="{822094A8-BA12-8A91-CD9E-80FB12BC484E}"/>
          </ac:inkMkLst>
        </pc:inkChg>
        <pc:inkChg chg="add mod">
          <ac:chgData name="Michael Kuniega" userId="999f7fd1-0dc3-4cba-81fd-6a42a8d75a98" providerId="ADAL" clId="{D70860D2-E5E5-4FCE-8443-06926C9B270F}" dt="2023-01-02T01:19:50.353" v="255"/>
          <ac:inkMkLst>
            <pc:docMk/>
            <pc:sldMk cId="1623199175" sldId="276"/>
            <ac:inkMk id="5166" creationId="{DF33B158-D997-A474-CE73-39B4A25D3FD7}"/>
          </ac:inkMkLst>
        </pc:inkChg>
        <pc:inkChg chg="add mod">
          <ac:chgData name="Michael Kuniega" userId="999f7fd1-0dc3-4cba-81fd-6a42a8d75a98" providerId="ADAL" clId="{D70860D2-E5E5-4FCE-8443-06926C9B270F}" dt="2023-01-02T01:19:54.437" v="262"/>
          <ac:inkMkLst>
            <pc:docMk/>
            <pc:sldMk cId="1623199175" sldId="276"/>
            <ac:inkMk id="5168" creationId="{9170DA8A-5018-4E2A-C7DE-76287E25C4CF}"/>
          </ac:inkMkLst>
        </pc:inkChg>
        <pc:inkChg chg="add mod">
          <ac:chgData name="Michael Kuniega" userId="999f7fd1-0dc3-4cba-81fd-6a42a8d75a98" providerId="ADAL" clId="{D70860D2-E5E5-4FCE-8443-06926C9B270F}" dt="2023-01-02T01:19:54.437" v="262"/>
          <ac:inkMkLst>
            <pc:docMk/>
            <pc:sldMk cId="1623199175" sldId="276"/>
            <ac:inkMk id="5169" creationId="{1F8F420C-6E01-F13A-E793-292FF29A89D5}"/>
          </ac:inkMkLst>
        </pc:inkChg>
        <pc:inkChg chg="add mod">
          <ac:chgData name="Michael Kuniega" userId="999f7fd1-0dc3-4cba-81fd-6a42a8d75a98" providerId="ADAL" clId="{D70860D2-E5E5-4FCE-8443-06926C9B270F}" dt="2023-01-02T01:19:54.437" v="262"/>
          <ac:inkMkLst>
            <pc:docMk/>
            <pc:sldMk cId="1623199175" sldId="276"/>
            <ac:inkMk id="5170" creationId="{D98B3DD2-9111-F0CF-07D4-D56DD0F39FBB}"/>
          </ac:inkMkLst>
        </pc:inkChg>
        <pc:inkChg chg="add mod">
          <ac:chgData name="Michael Kuniega" userId="999f7fd1-0dc3-4cba-81fd-6a42a8d75a98" providerId="ADAL" clId="{D70860D2-E5E5-4FCE-8443-06926C9B270F}" dt="2023-01-02T01:19:54.437" v="262"/>
          <ac:inkMkLst>
            <pc:docMk/>
            <pc:sldMk cId="1623199175" sldId="276"/>
            <ac:inkMk id="5171" creationId="{93F34A85-FC95-A437-7FFB-13D633F621F1}"/>
          </ac:inkMkLst>
        </pc:inkChg>
        <pc:inkChg chg="add mod">
          <ac:chgData name="Michael Kuniega" userId="999f7fd1-0dc3-4cba-81fd-6a42a8d75a98" providerId="ADAL" clId="{D70860D2-E5E5-4FCE-8443-06926C9B270F}" dt="2023-01-02T01:19:54.437" v="262"/>
          <ac:inkMkLst>
            <pc:docMk/>
            <pc:sldMk cId="1623199175" sldId="276"/>
            <ac:inkMk id="5172" creationId="{1821F423-6300-1AF9-8844-48F2708CE780}"/>
          </ac:inkMkLst>
        </pc:inkChg>
        <pc:inkChg chg="add mod">
          <ac:chgData name="Michael Kuniega" userId="999f7fd1-0dc3-4cba-81fd-6a42a8d75a98" providerId="ADAL" clId="{D70860D2-E5E5-4FCE-8443-06926C9B270F}" dt="2023-01-02T01:19:54.437" v="262"/>
          <ac:inkMkLst>
            <pc:docMk/>
            <pc:sldMk cId="1623199175" sldId="276"/>
            <ac:inkMk id="5173" creationId="{B77A0769-5D34-859D-657A-169B8EEB52E2}"/>
          </ac:inkMkLst>
        </pc:inkChg>
        <pc:inkChg chg="add">
          <ac:chgData name="Michael Kuniega" userId="999f7fd1-0dc3-4cba-81fd-6a42a8d75a98" providerId="ADAL" clId="{D70860D2-E5E5-4FCE-8443-06926C9B270F}" dt="2023-01-02T01:19:54.441" v="263" actId="9405"/>
          <ac:inkMkLst>
            <pc:docMk/>
            <pc:sldMk cId="1623199175" sldId="276"/>
            <ac:inkMk id="5175" creationId="{9528F830-2E8D-37F1-5255-38E47E00176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36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1280 8576,'0'0'11141,"1"9"-10501,-1-9-608,1 0 1,-1 1-1,1-1 1,-1 0-1,1 0 0,-1 0 1,0 0-1,1 0 1,-1-1-1,1 1 1,-1 0-1,1 0 1,-1 0-1,0 0 0,1 0 1,-1 0-1,1-1 1,-1 1-1,0 0 1,1 0-1,-1-1 1,0 1-1,1 0 1,0-1-1,13-12 440,-8 8-267,23-17 59,-1-2 1,-1 0-1,-2-2 1,44-54-1,-59 64-251,0-1-1,-1 1 1,0-2-1,8-24 0,15-71 28,-24 77-90,-2 1 1,-2-1 0,0-60-1,-4 70-122,-2 0-1,-1 0 0,-1 0 1,-1 1-1,-1-1 0,-2 1 1,-11-27-1,-68-134-1124,31 70 909,8 22 217,47 91 161,0 1-1,-1 0 1,1-1-1,0 1 1,-1 0-1,0 0 1,1 0-1,-1 0 1,0 0 0,0 0-1,0 1 1,0-1-1,0 1 1,-1-1-1,1 1 1,0 0-1,-1 0 1,1 0-1,-1 0 1,1 0 0,-1 0-1,0 1 1,1-1-1,-4 1 1,5 0 5,1 0 1,-1 0-1,0 0 1,1 0-1,-1 1 0,1-1 1,-1 0-1,0 0 1,1 1-1,-1-1 1,1 0-1,-1 1 1,1-1-1,-1 0 1,1 1-1,-1-1 1,1 1-1,-1-1 0,1 1 1,-1-1-1,1 1 1,0-1-1,-1 2 1,-6 18 6,6-18-2,-3 16 73,0 1-1,1 0 1,2 0-1,-1 22 1,8 76 318,-4-87-324,2 26 143,2-1-1,3 0 0,23 78 1,-18-81-37,30 97 470,93 177 599,-106-266-991,3-2 0,70 92 0,101 86 682,-174-207-1899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41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0 10496,'-7'5'7861,"5"-2"-6951,-1-1 0,1 1 0,-1 0 0,1 0 0,-2 5 0,3-8-858,1 1 0,0-1 0,0 1 0,-1-1 0,1 1-1,0-1 1,0 1 0,0 0 0,0-1 0,0 1 0,0-1 0,-1 1 0,2-1 0,-1 1 0,0 0 0,0-1 0,0 1 0,0-1 0,0 1 0,0 0 0,1-1 0,-1 1-1,0-1 1,0 1 0,1-1 0,-1 1 0,0-1 0,1 1 0,-1-1 0,1 0 0,-1 1 0,0-1 0,1 1 0,-1-1 0,1 0 0,-1 1 0,1-1 0,-1 0-1,1 0 1,-1 1 0,1-1 0,0 0 0,-1 0 0,1 0 0,-1 0 0,1 0 0,0 0 0,0 0 0,28 3 748,-23-3-685,-1 0 1,0 0 0,1 1-1,-1 0 1,6 1-1,5 4-10,-1-2-1,0 0 0,1-1 1,0 0-1,-1-1 0,22-1 1,-14-1-2973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6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13 155 9088,'-13'11'8447,"20"-5"-7839,-1-6 0,13 0-320,-7 0-32,19-10 64,1-3-192,12-8 0,-9-2-288,9-4-64,-13 0-992,7-2-480,-7 8-3295</inkml:trace>
  <inkml:trace contextRef="#ctx0" brushRef="#br0" timeOffset="1">509 468 9728,'0'34'4512,"13"-22"-3296,-13-8-33,6-4-95,1 0 64,18-10-480,-7 0-160,24-13-320,-4 6-128,18-10 32,-6 4-768,6-4-352,-8 6-1024,2-8-383,-6 8-2113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5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92 156 8704,'0'108'5381,"0"-107"-5347,0 0 0,0 0 1,0 0-1,0 0 0,0 0 0,0 0 1,1 0-1,-1 0 0,0 0 0,0 0 1,1 0-1,-1-1 0,1 1 1,0 2-1,-1-3-7,1 0 0,-1 0 0,0 0-1,0 1 1,1-1 0,-1 0 0,0 0 0,0 0 0,1 0 0,-1 0 0,0 0 0,1 0 0,-1 0 0,0 0 0,1 0 0,-1 0-1,0 0 1,0 0 0,1 0 0,-1 0 0,0 0 0,1 0 0,-1 0 0,0-1 0,0 1 0,1 0 0,-1 0 0,0 0-1,0 0 1,1-1 0,1-1 80,0 0-1,0 0 0,0 0 0,-1 0 0,1 0 1,0 0-1,-1 0 0,0-1 0,2-3 0,3-10 433,-2-1 0,0 1-1,-1-1 1,0 0 0,-2 0-1,0 0 1,-1 0 0,-2-20-1,1 32-418,1-1 0,-1 0-1,-1 1 1,1-1 0,-1 1 0,0-1-1,-1 1 1,-5-10 0,7 13-98,0 0 1,0 1 0,0-1-1,0 1 1,-1 0 0,1-1-1,0 1 1,-1 0 0,1-1-1,-1 1 1,1 0 0,-1 0-1,0 0 1,0 1 0,1-1-1,-1 0 1,0 1 0,0-1-1,0 1 1,1-1 0,-1 1-1,0 0 1,0 0 0,0 0-1,0 0 1,0 0 0,0 0-1,0 1 1,0-1 0,1 1-1,-4 0 1,2 1-28,0-1-1,-1 1 1,1 0 0,1 0 0,-1 1-1,0-1 1,1 0 0,-1 1 0,1 0-1,-1-1 1,1 1 0,0 0 0,0 0-1,1 0 1,-1 1 0,1-1 0,-2 4-1,-1 6-35,0 0-1,1 0 0,-2 15 1,1 0-39,2 0 0,1-1 0,4 51 1,-1-59 41,1-1 1,0 0-1,2-1 1,0 1-1,1-1 1,14 30-1,-16-40 35,0-1-1,0 0 1,0-1-1,0 1 1,1-1-1,0 1 1,0-2-1,1 1 0,-1 0 1,1-1-1,0 0 1,8 3-1,-6-3 17,1 0-1,0-1 1,-1 0-1,1-1 1,1 0-1,-1 0 1,0-1 0,15 0-1,-8-2-103,0 0 0,0-1 0,0-1 0,0 0 1,0-1-1,0-1 0,-1 0 0,0-1 0,0-1 0,18-11 0,-4-2-1842,0-2-1,-2-1 1,41-45 0,-25 25-2584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7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58 406 8320,'0'3'574,"0"0"1,0 1 0,-1-1-1,1 1 1,-1-1 0,1 0-1,-3 5 1,3-7-393,-1 1 0,1 0 0,-1 0 0,1-1 0,0 1 0,0 0 0,0 0 0,0 0 1,0 0-1,0 0 0,0-1 0,0 1 0,1 0 0,0 2 0,10 21 634,-9-21-669,1-1 1,0 1 0,0-1 0,0 1 0,0-1 0,0 0 0,1-1 0,-1 1 0,1 0 0,0-1 0,0 0 0,0 0 0,0 0-1,0-1 1,0 1 0,0-1 0,1 0 0,6 1 0,-6-2-36,-1 0 0,1 0 0,0-1 0,0 0 0,-1 0 0,1 0 0,-1 0 0,1-1 0,-1 0 0,1 0 0,-1 0 0,0 0 0,5-5 0,-4 3-30,0 0 1,-1 0-1,0-1 1,0 0-1,0 0 1,-1 0-1,1 0 1,-1 0 0,3-8-1,0-4 9,-1 0 0,0 0 0,-1-1 0,-1 0 0,0 0-1,-1-19 1,0 9-42,-1 1-1,-2-1 0,-1 0 1,-6-30-1,5 48-33,1-1-1,-2 0 1,0 1 0,0 0-1,-9-16 1,9 20 3,0 0-1,0 1 1,0 0-1,-1 0 1,1 0-1,-1 0 1,0 1-1,-1 0 1,1 0-1,-8-4 1,9 6-25,-1-1 0,0 1 0,0 1 0,0-1 0,0 0 0,-9 0 0,12 1 0,-1 1-1,0 0 0,0 0 1,1 0-1,-1 1 0,0-1 1,1 1-1,-1-1 1,1 1-1,-1 0 0,1 0 1,-1 0-1,1 0 1,-1 0-1,-2 3 0,-2 1-9,0 1 0,1-1 0,0 2 1,0-1-1,1 1 0,-1-1 0,1 2 0,-7 13 0,7-10-3,0 1-1,0 0 1,2 0 0,-1 1 0,-1 17 0,2-4-31,1 1 1,2-1 0,1 1-1,1 0 1,6 31-1,-1-21 23,2-1 0,2-1 0,1 1 0,1-2 0,22 40 0,-21-48 10,1-1 1,2-1 0,0 0 0,2-1 0,0-1 0,44 38 0,-53-51 12,1-1-1,1-1 1,-1 1-1,1-2 1,24 10 0,-29-13 7,0-1 1,0 0 0,1-1-1,-1 1 1,1-2 0,0 1 0,-1-1-1,1 0 1,-1 0 0,1-1 0,12-3-1,-8 1 51,0-1 1,-1-1-1,1 0 0,-1-1 0,0 0 0,15-11 0,58-53 331,-33 25-270,11-4-141,-16 14-258,65-65 1,-99 87-389,0-1-1,0 0 1,-2-1 0,0 0 0,0-1 0,-2 0-1,0-1 1,0 0 0,5-21 0,2-16-3748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7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 6784,'-10'-4'11464,"7"14"-11942,1 1 684,1 0 0,1 1 0,-1-1-1,2 1 1,0-1 0,0 1 0,4 11 0,25 80-222,-15-59 118,31 109-230,72 210-2991,-116-356 2754,0-3-77,-1-1-1,0 0 1,0 1 0,0-1-1,0 1 1,0 4-1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8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9216,'-8'3'909,"7"-2"-571,-1-1 1,1 1 0,0-1 0,-1 1 0,1-1-1,0 1 1,0 0 0,0-1 0,0 1 0,-2 2 0,3-3-265,0 1 0,0-1 0,0 1 0,0-1 0,0 1 0,0 0 0,0-1 0,0 1 0,0-1 1,0 1-1,0 0 0,0-1 0,1 1 0,-1-1 0,0 1 0,0-1 0,1 1 0,-1-1 1,0 1-1,1-1 0,-1 1 0,0-1 0,1 0 0,-1 1 0,1-1 0,-1 1 0,1-1 1,-1 0-1,1 0 0,0 1 0,19 15 749,1 0 1,0-2-1,1 0 1,40 17-1,39 20 213,6 2-739,350 147-2035,-449-197 1457,6 4-287,0-1-1,0-1 1,1 0 0,20 4-1,-30-9 154,-1 1 0,1-1-1,-1 0 1,1 0 0,-1 0-1,1-1 1,-1 0 0,6-1-1,-7 1-188,0-1 1,1 1-1,-1-1 0,0 0 0,0 0 0,0 0 1,0 0-1,0 0 0,0-1 0,-1 1 0,4-5 0,16-24-2974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8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32 9216,'0'-2'280,"-1"0"1,1 0-1,-1 0 1,1 1 0,-1-1-1,0 0 1,0 0-1,0 1 1,0-1 0,0 0-1,0 1 1,0-1-1,-1 1 1,-1-2 0,2 3-117,0-1 1,0 0 0,0 1 0,-1-1 0,1 1 0,0 0-1,0-1 1,-1 1 0,1 0 0,0 0 0,-1 0-1,1 0 1,0 0 0,-1 0 0,1 0 0,0 0 0,-1 0-1,1 1 1,0-1 0,-1 0 0,1 1 0,-1 0-1,-3 2 20,0-1-1,1 1 0,-1 0 0,1 0 0,0 0 0,0 1 0,0 0 0,1-1 1,-1 1-1,1 1 0,0-1 0,0 0 0,0 1 0,1-1 0,-1 1 0,-2 9 1,-1 3 3,1 0 0,1 1 0,-4 27 0,6-27-57,1-1 0,1 1 1,0 0-1,2 0 1,0 0-1,0 0 0,8 22 1,-3-18-126,0 0-1,2-1 1,0 0 0,2 0 0,16 23 0,-22-36-6,1-1 1,-1 0 0,2 0 0,-1 0 0,1-1 0,0 0-1,0 0 1,1-1 0,-1 1 0,1-2 0,1 1 0,-1-1-1,14 4 1,-9-4-4,1-1-1,0 0 1,-1-1-1,1-1 1,0 0-1,0-1 1,0-1-1,18-2 1,-19 1-107,0 0 0,-1-1-1,1 0 1,-1-1 0,22-11 0,-27 11-219,0 0 0,0 0 0,0-1-1,-1 0 1,0 0 0,0 0 0,0-1 0,-1 0 0,0 0 0,9-13-1,-4-1-1950,-1-1-1,0 0 1,-1 0-1,6-33 1,-1-21-1847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8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16 113 9472,'-6'21'1215,"4"-15"-895,0 0 1,0 0 0,1 0-1,0 0 1,0 0-1,1 1 1,0-1 0,0 0-1,1 11 1,0-13-150,0 1 0,0-1 0,0 0 0,1 0 0,-1 1 0,1-1 0,0-1 0,5 8 0,-6-9-125,1 1 0,0-1 0,0 0 0,0-1 0,0 1 0,0 0 0,0-1-1,1 1 1,-1-1 0,0 0 0,1 1 0,-1-1 0,1 0 0,0-1 0,-1 1 0,5 1 0,0-2 12,0 1 0,0-1 0,0-1 0,0 1 0,0-1 0,-1 0 0,1-1 0,0 1 0,11-6 0,-9 3 92,0 0 1,0-1-1,-1 0 0,1-1 1,-1 0-1,12-11 1,-13 11 13,-1-1 1,0 0 0,0 0 0,-1-1-1,0 1 1,0-1 0,5-11 0,-8 13-51,0 0 1,0 1-1,0-1 1,-1 0-1,0 0 1,0 0-1,0 0 1,-1-1-1,0 1 1,0 0 0,-2-8-1,2 10-98,-1 1 1,0 0-1,0-1 1,0 1-1,0 0 1,-1 0-1,0 0 1,1 0-1,-1 0 1,0 0-1,0 0 0,-1 1 1,1-1-1,0 1 1,-1-1-1,0 1 1,1 0-1,-1 0 1,0 0-1,0 0 0,0 1 1,0-1-1,-1 1 1,1 0-1,0 0 1,-1 0-1,1 0 1,-7 0-1,5 0-10,0 1 1,0 0-1,0 0 0,0 1 0,0-1 1,0 1-1,0 0 0,0 1 1,0-1-1,0 1 0,1 0 0,-1 0 1,1 0-1,-1 1 0,1-1 1,0 1-1,0 0 0,0 0 0,-5 6 1,7-6-15,-2 0 0,1 0 0,0 1 1,1 0-1,-1-1 0,1 1 0,-1 0 0,1 0 0,0 1 1,0-1-1,1 0 0,0 1 0,-1-1 0,0 7 0,2 6-10,0 0 0,0-1 0,2 1-1,0 0 1,1-1 0,8 26 0,-5-22-8,2 1 0,0-1 1,1 0-1,22 35 0,-20-41 21,-1 0-1,2 0 1,0-1-1,0 0 0,18 13 1,-24-22 5,1 1 0,-1-2 1,1 1-1,-1-1 1,1 1-1,12 2 1,-15-5-1,0 0 1,0 0 0,0-1-1,0 1 1,1-1 0,-1 0 0,0 0-1,0-1 1,0 1 0,1-1 0,-1 0-1,6-2 1,-1-1 18,0-1 0,0 0 0,0 0 0,-1-1 0,0 0 0,9-8 0,43-46 178,-47 45-154,159-184-4901,-164 188 3357,12-20-1,1-15-2668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9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5 11008,'-4'-1'1080,"0"0"0,0 0 0,0 1 0,0-1 0,-7 0 1359,11 5-2302,1-1-1,-1 0 0,1 1 0,0-1 0,0 0 0,0 0 1,0 1-1,1-1 0,0 0 0,-1 0 0,1-1 0,0 1 1,0 0-1,0 0 0,1-1 0,3 4 0,6 4-96,1 0-1,16 11 1,-20-16 124,87 56 258,-47-32-289,-2 2 0,69 59 0,-8 14-190,111 94-1235,-205-187 1022,42 34-2947,118 70 0,-145-102-1588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9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162 515 7936,'-1'1'108,"0"0"0,0 0 0,1 0 0,-1-1 0,1 1 0,-1 0 0,0 0 0,1 0 0,0 0 0,-1 0 0,1 0 0,0 0 0,-1 0 0,1 0 0,0 0 0,0 0 0,0 0 0,0 0 0,0 1 0,0-1 0,0 0 0,0 0 0,0 0 0,0 0 0,1 0 0,-1 0 0,0 0 0,1 0 0,-1 0 0,1 0 0,-1 0 0,1 0 0,0-1 0,-1 1 0,1 0 0,0 0 0,0 0 0,-1-1 0,1 1 0,0 0 0,0-1 0,0 1 0,2 0 0,0 1 6,1 0 0,-1-1 1,1 0-1,0 0 1,0 0-1,0 0 1,0 0-1,0-1 1,-1 1-1,9-2 0,2 1 550,25-5 0,-24 2-311,-1-1-1,1 0 0,-1-1 1,0 0-1,23-13 0,-28 13-137,-1 0 1,0-1-1,-1 0 0,1 0 0,-1 0 0,0-1 0,-1 0 0,0-1 0,0 0 0,6-9 0,-2-3 129,0-1 0,-1 0 0,-1 0 0,-2-1 0,0 0 0,-1 0 0,-1 0 0,-1-1 0,1-30 0,-4 42-203,-1 1 1,0-1-1,0 1 1,-1-1-1,0 1 1,-1 0-1,0-1 1,-5-10-1,5 16-88,0-1-1,0 1 1,0 0-1,-1 0 0,0 1 1,0-1-1,0 1 1,0-1-1,-1 1 0,1 0 1,-1 1-1,0-1 1,-1 1-1,1 0 0,-9-3 1,5 2-91,-1 1-1,0 0 1,0 1 0,0 0 0,0 1 0,0 0-1,0 0 1,0 1 0,0 0 0,-18 3 0,14 0-103,1 1 1,-1 0-1,1 0 1,0 2-1,1-1 1,-1 2-1,-14 9 1,7-1-698,0 0 1,1 2-1,0 0 1,1 1-1,1 1 0,1 1 1,1 0-1,-18 31 1,25-34-1793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30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14 8960,'-1'-1'295,"0"0"-67,1 0-1,-1 0 0,1 0 1,-1 1-1,0-1 1,1 0-1,-1 0 0,0 1 1,1-1-1,-1 0 0,0 1 1,0-1-1,0 1 1,1-1-1,-10-1 4018,16 3-2437,4 3-1520,1 1 0,-1 0 0,-1 0 0,1 1 0,10 8 0,365 283 475,-294-228-2291,184 105 0,-255-163-245,36 14 0,-56-24 1624,1-1 1,0 0 0,-1 0 0,1 1 0,0-1 0,-1 0 0,1 0-1,0 0 1,-1 0 0,1 0 0,0 0 0,-1 0 0,1 0 0,0 0-1,-1 0 1,1 0 0,1-1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30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11 610 9088,'-11'19'3424,"16"-15"-2656,26-8 256,-15 4-64,20-5 32,9-14 191,12-12-223,0-19-96,-1-19-480,5-3-320,6-1-64,9 5-992,12 4-448,-13 9-2367,3-4-2337,-16-5 1888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6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1 182 10112,'0'16'4704,"6"-12"-2337,0-4-1375,1 0 128,11-10-256,-5 0-128,18-7-416,-6 6-288,19-12-32,-6 7 0,16-7 0,-10 8-992,6-8-448,-6 7-1119,-3-5-385,-3 4-1472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30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8576,'-4'-3'2037,"4"3"-1892,-1 0 1,1 0-1,0 0 1,-1 0-1,1 0 1,0 0-1,-1 0 1,1 0-1,0 0 1,-1 0-1,-5-2 1492,5 2-1370,0 0 1,1 0-1,-1-1 0,0 1 0,0 0 0,1 0 0,-1 0 1,0 0-1,1 0 0,-1 0 0,0 0 0,1 0 1,-1 0-1,0 0 0,-8 5 3740,8-4-3739,0 1-236,1-1 0,0 1 0,0-1 0,0 1 0,0 0 0,0-1 0,0 1 0,0-1 0,0 1 0,0 0 0,1-1 0,-1 1 1,1-1-1,0 3 0,2 4 25,10 44-4,121 407-31,-41-178-2998,-91-273 2186,0-1-1,1 0 1,0 0 0,5 10-1,-2-9-2142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31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14 9088,'-8'-3'908,"4"1"-150,0 1 0,0-1-1,0 1 1,-1 0 0,1 0 0,0 0-1,-9 0 1,19 15 2186,22 23-1626,37 38 0,-45-53-1053,3 2-106,1-2-1,2 0 0,0-1 1,47 28-1,-13-15-84,79 32-1,87 11-1636,-197-69 356,37 5 1,-53-12 412,1 1 0,0-2 0,0 0 0,24-3 0,-26 1-680,-1-2 0,18-6 0,-29 10 1464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31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37 268 10368,'-21'38'3936,"16"-30"-3040,-5-3 2367,10-10-2175,5-9-192,0-4-160,6-8-448,-1-7-160,11-3-96,-1-6-32,1 6 64,5 0-672,-2 8-224,2 6-992,0 8-383,-1 6-2849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31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1 338 10624,'0'32'4032,"0"-27"-3136,10-14 95,-5-1-159,11-8-32,5-4 224,8-11-544,7 2-256,5-1-160,1 1-288,-1 3-96,-1 0-800,-4 1-384,0-1-1215,-5-8-449,0-5-640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32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267 319 8832,'-21'-10'1815,"-2"0"-129,-1 1 1,-48-12-1,8 8 1882,64 12-3529,-1 1 0,0 0 0,1 0 0,-1 0 0,0 0 0,1 0 0,-1 0 0,0 0 0,1 0 0,-1 0 0,1 0 0,-1 1 0,0-1 0,1 0 0,-1 0 0,1 0 0,-1 1 0,0-1 1,0 1-1,1-1-20,0 1 1,-1-1 0,1 1 0,0-1 0,0 0 0,0 1 0,-1-1-1,1 1 1,0-1 0,0 1 0,0-1 0,0 1 0,0-1 0,0 1-1,0-1 1,0 1 0,0-1 0,0 1 0,0-1 0,1 1 0,1 4 32,0 0 1,0 0 0,0 0-1,4 4 1,-4-6-37,20 34 75,34 56 565,73 95 0,-118-175-558,0 0 1,1-1-1,0 0 1,1 0-1,0-2 1,1 0-1,21 12 1,-29-18-57,0-2 1,0 1 0,0 0 0,1-1 0,-1 0 0,1-1 0,-1 0 0,1 0 0,-1 0 0,1 0 0,0-1 0,0 0 0,-1-1 0,1 0 0,0 0 0,-1 0 0,1-1 0,-1 0 0,0 0 0,1 0 0,6-5 0,0 0 100,0-2-1,-1 0 1,-1 0 0,0-1-1,0 0 1,-1-1-1,17-23 1,-14 16 109,-1-1 0,-1 0 0,-1-1-1,14-37 1,-20 43-132,-1 0 0,0-1 0,0 1-1,-2-1 1,0 0 0,0 0 0,-1 0 0,-1 1-1,-1-1 1,0 0 0,-7-23 0,2 14 14,-2 0 1,0 1-1,-2 0 1,0 1-1,-1 0 0,-16-20 1,20 31-87,0 1 0,0 0 0,-1 0 0,-1 1 0,0 0 0,-16-12 0,19 17-52,-1 0-1,1 0 0,-1 0 0,1 1 0,-1 0 0,0 1 0,0-1 0,-1 2 0,1-1 0,0 1 0,-14 0 0,0 2-236,-1 1 1,1 1-1,0 1 0,1 1 0,-1 1 0,1 1 1,-32 15-1,23-7-1092,0 0 0,2 2 0,0 2-1,-37 31 1,28-14-2784,13-10-1205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38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473 742 9984,'0'3'595,"-1"1"0,1-1 0,0 0 0,-1 0 1,0 1-1,0-1 0,0 0 0,0 0 0,0 0 1,-1 0-1,-2 3 0,4-5-327,-1 1 0,0-1 0,-1 0-1,1 1 1,0-1 0,0 0 0,0 0 0,-1 0 0,1 0-1,0 0 1,-1-1 0,1 1 0,-1 0 0,1-1 0,-1 1 0,0 0-1,1-1 1,-1 0 0,0 1 0,1-1 0,-1 0 0,1 0-1,-1 0 1,0 0 0,-2-1 0,-1 0-104,0-1-1,0-1 1,0 1 0,0 0 0,0-1-1,1 0 1,-1 0 0,1-1-1,-6-5 1,-6-4 156,-11-8-106,0-1-1,2-1 0,0-2 1,2 0-1,-26-38 0,-53-111 185,76 125-321,18 34-71,1 0 0,0 0 0,1-1 0,1 1 0,1-2 0,-4-21 0,7 30-15,0 0-1,1-1 1,0 1-1,0-1 1,1 1-1,0 0 1,0-1-1,1 1 1,0 0-1,1 0 1,0 0-1,0 0 1,8-14-1,-6 15 15,0 0 0,0 0 0,1 1 1,0-1-1,0 1 0,1 1 0,-1-1 0,1 1 0,0 1 0,1-1 0,-1 1 1,1 0-1,0 1 0,0 0 0,0 0 0,0 1 0,10-2 0,-5 2 14,1 0 0,-1 1 0,0 1-1,1 0 1,-1 1 0,0 1 0,1 0-1,-1 0 1,0 1 0,18 8 0,4 3-2,-1 3 0,-1 0 1,0 3-1,-2 0 1,52 44-1,128 141-172,-208-202 152,95 103-634,-6-6-4059,-87-95 4043,-4-4 427,-1 0 1,1 0-1,0 0 1,0 0-1,0 0 1,0 0-1,0 0 1,0 0-1,0 0 1,0 0-1,0-1 1,1 1-1,-1 0 1,0-1-1,0 1 1,1-1-1,-1 1 1,0-1-1,1 0 1,-1 0-1,0 0 1,2 1-1,11-8-4845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39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22 8704,'-1'-2'219,"0"1"0,0-1 0,-1 1 0,1-1 0,-1 1 0,1-1 1,-1 1-1,1 0 0,-1 0 0,0 0 0,0 0 0,0 0 0,0 0 0,0 0 0,1 1 1,-1-1-1,0 0 0,-1 1 0,1 0 0,0 0 0,0-1 0,0 1 0,0 0 0,0 1 1,0-1-1,0 0 0,0 1 0,0-1 0,0 1 0,0-1 0,0 1 0,0 0 1,0 0-1,0 0 0,1 0 0,-1 0 0,0 0 0,1 1 0,-1-1 0,1 1 0,-1-1 1,1 1-1,0-1 0,-1 1 0,1 0 0,-1 2 0,-1 2-128,1-1-1,0 1 1,0 0 0,0 0 0,1 0-1,-1 0 1,2 0 0,-1 0-1,1 0 1,-1 0 0,2 0-1,-1 0 1,1 0 0,2 9 0,3 7 63,0-1 0,16 34 0,-13-36-36,23 54 113,22 57 109,-36-83-125,37 70 0,-48-104-186,1-1-1,0 0 1,0 0 0,1-1 0,1 0 0,0-1-1,0 0 1,1-1 0,0 0 0,19 12 0,-25-19 23,0 1-1,0-1 1,0 1 0,0-1 0,1-1 0,-1 1 0,1-1 0,-1 0 0,1 0-1,-1-1 1,1 1 0,0-1 0,-1-1 0,1 1 0,-1-1 0,1 0 0,-1 0-1,1 0 1,-1-1 0,0 0 0,1 0 0,-1 0 0,0-1 0,0 0 0,-1 0-1,1 0 1,-1 0 0,1-1 0,-1 0 0,0 0 0,0 0 0,5-8 0,1-1 311,-1-1 0,0 0 0,11-27 0,-16 34-226,-1-1-1,-1 0 0,0 0 1,0 0-1,0 0 0,-1 0 1,0 0-1,-1-1 0,-1-15 1,-3 0 59,-1-1 0,-2 2 1,0-1-1,-2 1 1,-16-32-1,4 15 46,-2 1 0,-32-41-1,46 68-206,0 0-1,-1 1 0,-1 0 0,0 0 0,0 2 0,-22-16 0,26 21-40,1 1 0,-1-1 0,0 2 0,0-1 0,0 1 1,0-1-1,0 2 0,0-1 0,-1 1 0,1 0 0,-1 1 0,1 0 0,0 0 0,-1 1 0,-10 1 0,7 1-85,1 0-1,-1 0 0,1 1 0,-14 7 0,20-9-141,-1 1 1,0 0-1,1 0 0,-1 0 1,1 0-1,0 1 0,0 0 1,0 0-1,1 0 1,-6 7-1,9-10 60,-1 0-1,1 0 1,-1 0 0,1 0-1,-1 1 1,1-1 0,0 0 0,-1 0-1,1 0 1,0 1 0,0-1-1,0 0 1,0 0 0,0 1-1,0-1 1,0 0 0,1 0 0,-1 1-1,0-1 1,1 0 0,-1 0-1,1 0 1,-1 0 0,1 1 0,-1-1-1,1 0 1,1 1 0,0 0-236,0 0 0,-1-1 0,1 1 0,0 0 1,1-1-1,-1 0 0,0 1 0,0-1 0,1 0 0,-1 0 1,0 0-1,1 0 0,3 0 0,23 1-4305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39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372 583 12928,'-8'15'7012,"7"-14"-6720,0-1 0,0 1 0,1-1 1,-1 0-1,0 0 0,1 1 0,-1-1 0,0 0 0,0 0 1,0 0-1,1 0 0,-1 0 0,-1 0 0,-3 0 112,1 0 0,0-1-1,-1 1 1,1-1 0,-7-2 0,-6-2-330,0-1 0,1 0 0,0-1 0,0-1 0,0-1 0,1 0 0,0-1 0,1-1 0,0 0 0,1-1 0,0 0 0,0-1 0,2 0 1,0-1-1,0-1 0,1 1 0,-11-24 0,9 11-29,0-1 1,-8-32 0,16 44-6,0 0 0,1 0 1,1 0-1,0-1 0,2-22 0,0 33-39,1 1-1,0-1 1,0 0-1,1 1 1,-1-1-1,1 1 0,0-1 1,1 1-1,-1 0 1,1 0-1,0 0 0,1 0 1,-1 1-1,1-1 1,0 1-1,0 0 0,0 0 1,0 0-1,1 1 1,0-1-1,0 1 0,9-4 1,-1 0-3,1 2 0,0 0 0,0 0 0,1 1 1,-1 1-1,1 1 0,25-2 0,-28 4-121,1 0-1,-1 1 1,0 0-1,0 1 1,0 0 0,0 1-1,0 0 1,14 6-1,-11-2-315,-1 0-1,0 1 1,-1 0-1,0 1 1,20 18-1,-11-6-600,-1 1-1,20 27 1,32 52-1523,-56-78 2150,9 13-3192,0-7-1120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0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632 774 10112,'-1'-1'3285,"-6"-6"-1596,1-1-1,-9-14 1,-10-14 1143,12 23-2222,-1 0 0,0 0 0,-1 1 1,-29-17-1,-71-32 204,80 44-545,28 13-244,-36-16 46,1-3 0,-72-51 0,102 63-104,-1 0-1,1 0 0,1-1 1,-19-26-1,24 28 2,0 1 0,1-1 0,0 0 0,1 0-1,0-1 1,1 1 0,0-1 0,-2-15 0,4 19-48,0 0-1,1 0 1,0 0 0,0 0 0,0-1 0,1 1-1,1 0 1,-1 0 0,1 0 0,5-12-1,-5 14-69,1 0-1,-1 0 0,1 0 0,1 1 0,-1-1 0,1 1 0,0 0 0,0 0 0,0 0 0,0 1 0,1-1 0,-1 1 0,1 0 0,5-3 0,38-15-3651,57-17-1,-44 20-767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0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93 426 7680,'10'16'2506,"-10"-15"-2443,0-1-1,0 0 1,1 1-1,-1-1 1,0 0-1,1 0 0,-1 1 1,0-1-1,1 0 1,-1 1-1,1-1 1,-1 0-1,1 0 1,-1 0-1,0 0 0,1 0 1,-1 1-1,1-1 1,-1 0-1,1 0 1,-1 0-1,1 0 1,-1 0-1,0 0 1,1 0-1,-1 0 0,1-1 1,-1 1-1,1 0 1,-1 0-1,1 0 1,-1 0-1,0-1 1,1 1-1,-1 0 0,1 0 1,-1-1-1,0 1 1,1-1-1,13-13 1611,-8 5-1112,0 0 0,-1-1 0,0 1 0,5-16 0,11-44 905,-18 60-1332,1-8 389,0-1 1,-1 1-1,0-1 1,-2 0-1,0-28 0,-2 37-283,1 1 0,-2-1-1,1 0 1,-1 1 0,0-1-1,-1 1 1,0 0 0,0 0-1,-1 0 1,0 0 0,0 1 0,-1-1-1,-8-10 1,10 15-202,0 0 0,-1 1 1,1-1-1,0 1 0,-1-1 0,0 1 0,1 0 1,-1 0-1,0 1 0,0-1 0,0 1 0,0 0 1,-1 0-1,1 0 0,-7 0 0,8 1-35,0 0 0,0 0 0,1 0 0,-1 1 0,0-1 0,0 1 0,0 0 0,0-1 0,0 1 0,1 0 0,-1 1 0,0-1 0,1 0 0,-1 1 0,1 0 0,0-1 0,-1 1 0,1 0 0,0 0 0,0 1 0,0-1 0,0 0 0,-2 5 0,0 0-15,1 1 0,0-1 1,0 1-1,1 0 1,-2 12-1,-3 41-57,6-33 45,1-1 1,1 1-1,1-1 0,8 34 1,-5-39 8,1 0 1,0-1 0,2 0 0,0 0 0,18 30 0,-21-42 3,0-1 0,1-1 0,0 1-1,0-1 1,0 0 0,1 0 0,0-1 0,0 0-1,1 0 1,0-1 0,0 1 0,0-2 0,0 1-1,1-1 1,0-1 0,0 0 0,0 0 0,0 0-1,10 0 1,6 0 5,0-2-1,0-1 1,36-5-1,74-17-522,-122 20 407,3-1-915,1-1 1,25-9-1,-37 11 451,0-1 1,0 1-1,0-1 0,-1 0 1,1 0-1,-1 0 0,1 0 0,-1-1 1,0 0-1,0 0 0,4-6 1,8-21-4247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6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11008,'-4'0'9009,"10"10"-6133,2 2-3284,48 66 1245,99 117-106,-9 7-549,-125-170-194,176 261-1982,16-19-6811,-174-229 4693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1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577 652 10496,'-36'9'7589,"-3"-4"-3586,33-5-3833,1-1 0,-1 1-1,0-1 1,1 0-1,-1 0 1,1 0-1,0-1 1,-1 0-1,1 0 1,0 0-1,0-1 1,-5-3 0,-11-9 168,1-1 1,-32-34 0,-31-45 285,45 50-398,12 14-105,0-1 0,2-1 0,2 0 0,1-2 0,-28-64 0,37 69-127,-17-48 54,28 76-50,0-1 0,1 1-1,-1-1 1,1 1 0,0 0-1,0-1 1,0 1 0,0-1-1,0 1 1,0-1 0,0 1 0,1 0-1,1-5 1,-2 6 1,1 0-1,0 0 1,-1 0-1,1 0 1,0 0 0,0 1-1,-1-1 1,1 0 0,0 0-1,0 1 1,0-1-1,0 1 1,0-1 0,0 1-1,0-1 1,1 1 0,-1-1-1,0 1 1,0 0 0,0 0-1,0-1 1,0 1-1,1 0 1,-1 0 0,0 0-1,0 1 1,0-1 0,0 0-1,0 0 1,2 1 0,23 5-283,48 18 1,-17-6-132,1 1 89,39 11 164,-82-27 156,-1 0 0,1-1 1,0-1-1,27-1 0,-36-1-15,-1 0-1,1 0 1,-1-1 0,1 0 0,-1 0 0,0-1-1,0 1 1,0-1 0,0 0 0,0-1 0,-1 1-1,0-1 1,6-6 0,16-11-247,-24 20 250,0 0 1,0 0-1,0 0 1,0 0-1,0 0 1,0 1-1,0-1 1,0 1-1,0-1 1,0 1-1,0 0 1,0 0-1,0 0 1,1 0-1,-1 0 1,0 0-1,0 1 1,0-1-1,0 1 1,0-1-1,0 1 1,0 0-1,3 2 1,5 2-3,-1 0 0,0 1 0,13 12 0,-7-5-46,20 12-1000,0-1-1,43 21 0,-74-43 412,0 0 0,0 0-1,0-1 1,1 1 0,-1-1-1,0 0 1,1 0 0,-1 0-1,1-1 1,0 0-1,-1 0 1,1 0 0,-1 0-1,1 0 1,-1-1 0,9-2-1,8-5-3146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2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 10880,'-1'0'185,"0"0"0,0 0 0,0 0 0,0 0 0,0 0 0,0 0 0,1 0 0,-1 1 0,0-1 0,0 0 0,0 0 1,0 1-1,1-1 0,-1 0 0,0 1 0,0-1 0,1 1 0,-1-1 0,0 1 0,0 0 0,1-1 0,-1 1 0,1-1 0,-1 1 0,1 0 1,-1 0-1,1-1 0,-1 1 0,1 0 0,0 0 0,-1 0 0,1-1 0,0 1 0,-1 2 0,1 2-14,0-1 1,0 1-1,1 0 0,-1 0 0,3 7 0,-2-3 116,5 17-146,0 0 0,2 0 0,1-1-1,1 0 1,15 26 0,-8-20-29,2-1-1,1-1 1,34 38-1,-41-53-80,1 0 0,0-2 0,30 22 0,-37-29 21,0-1 1,0 1-1,1-2 0,0 1 0,0-1 1,0 0-1,0-1 0,0 0 0,1 0 0,16 1 1,-22-3-7,0 0 0,0 0 1,0-1-1,0 1 0,0-1 0,0 0 1,0 0-1,0 0 0,0 0 1,0 0-1,0-1 0,-1 1 0,1-1 1,-1 0-1,3-2 0,-1 1 48,-1-1-1,0 0 0,1 0 1,-2 0-1,1 0 0,0 0 1,-1-1-1,3-6 1,0-2 166,-1 0 0,-1-1 0,0 1 0,-1-1 0,1-20 0,-3 22-125,0 0 1,0 0-1,-1 1 0,-1-1 1,0 0-1,0 0 0,-1 1 1,-1-1-1,-5-12 1,5 17-117,1 1 0,-1-1 1,0 1-1,0 0 1,-1 0-1,0 1 0,0-1 1,0 1-1,-1 0 1,1 1-1,-1-1 0,0 1 1,-1 0-1,1 1 1,-14-6-1,5 4-182,0 0 1,0 1 0,0 1-1,-22-1 1,-63 1-2826,75 3 1609,14 1-446,1-1-1,-15 4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2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31 152 11776,'-1'-1'416,"0"0"-47,0-1 1,0 1-1,-1 0 1,1 0-1,0 0 1,-1 0-1,1 1 1,-1-1 0,1 0-1,-1 1 1,-2-2-1,-7 4 4018,17 10-3251,5 6-1074,0-1 1,1 0-1,0-1 1,1 0 0,26 24-1,-31-33-12,0-1 0,1 1 1,0-1-1,0-1 0,0 0 0,0 0 0,1-1 0,0 0 0,0 0 0,0-1 1,0-1-1,0 1 0,12 0 0,-18-3 115,0 0-1,1-1 1,-1 1 0,0-1-1,1 1 1,-1-1 0,0-1 0,0 1-1,0 0 1,0-1 0,5-3-1,-8 4-85,1 1 0,-1-1-1,0 0 1,1 0 0,-1 0-1,0 0 1,0 0 0,0 0-1,0-1 1,0 1 0,0 0-1,0-1 1,0 1 0,-1 0-1,1-1 1,0 1-1,-1-1 1,1 1 0,-1-1-1,0 1 1,1-1 0,-1 1-1,0-1 1,0 0 0,0 1-1,0-1 1,0 1 0,0-1-1,-1 1 1,1-1 0,-1 1-1,1-1 1,-2-2-1,-4-6-14,0-1-1,-1 2 0,0-1 1,-1 1-1,0 0 0,-15-12 0,13 11-743,0 1 0,0-1 0,1-1-1,1 0 1,-10-15 0,16 22 236,0 0 0,1 1 0,-1-1 1,1 0-1,0 0 0,0 0 0,1 0 1,-1 0-1,1 0 0,0 0 1,0-1-1,0 1 0,0 0 0,1 0 1,0 0-1,0 0 0,0 0 0,0 0 1,0 1-1,1-1 0,0 0 0,3-4 1,14-20-3957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2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18 8832,'0'-1'240,"-1"0"0,1 0 0,-1 0 0,0 0 0,1 0 0,-1 0 0,0 0 0,0 0 0,1 0 1,-1 0-1,0 0 0,0 1 0,0-1 0,0 0 0,0 1 0,0-1 0,0 1 0,0-1 0,-1 1 0,1-1 0,0 1 1,0 0-1,0-1 0,-1 1 0,1 0 0,0 0 0,0 0 0,0 0 0,-1 0 0,1 0 0,0 0 0,0 1 0,0-1 1,-1 0-1,0 1 0,0 0-80,0 0 1,0 0-1,0 0 1,1 1 0,-1-1-1,0 0 1,1 1 0,-1-1-1,1 1 1,0-1-1,-1 1 1,1 0 0,0-1-1,0 1 1,0 0-1,0 0 1,0 0 0,1 0-1,-1 0 1,0 3-1,-1 9 10,1 0 0,0 0-1,1 0 1,4 27 0,15 55 240,-14-79-377,0 0 0,1 0 1,1 0-1,12 22 0,-15-32-27,0 0 0,1-1 0,0 1 0,0-1 1,0 0-1,1 0 0,0 0 0,0-1 0,0 0 0,1 0 0,0-1 0,7 4 0,-13-7 18,0 0-1,1 0 1,-1-1 0,0 1-1,1 0 1,-1-1-1,1 0 1,-1 1 0,0-1-1,1 0 1,-1 0-1,1 1 1,-1-1-1,1 0 1,-1-1 0,1 1-1,-1 0 1,0 0-1,1-1 1,-1 1 0,1 0-1,-1-1 1,0 0-1,1 1 1,-1-1-1,0 0 1,0 0 0,1 1-1,-1-1 1,0 0-1,1-2 1,0 0 51,0 0 0,0 0 1,-1 0-1,0-1 0,0 1 1,0 0-1,0-1 0,0 1 0,-1-1 1,1 1-1,-1-1 0,0-4 1,-1 1 127,1 0 1,-1 0 0,-2-8 0,1 8-226,1 0-1,0 0 0,-1-9 1,3 16-3,-1 0 0,0 0 0,0-1 0,0 1-1,0 0 1,0 0 0,0-1 0,1 1 0,-1 0 0,0 0 0,0-1 0,0 1 0,0 0 0,1 0-1,-1 0 1,0-1 0,0 1 0,1 0 0,-1 0 0,0 0 0,0 0 0,1 0 0,-1 0 0,0-1 0,0 1-1,1 0 1,-1 0 0,0 0 0,1 0 0,-1 0 0,0 0 0,1 0 0,-1 0 0,0 0 0,0 0-1,1 0 1,-1 1 0,0-1 0,0 0 0,1 0 0,-1 0 0,1 0 0,17 7-892,-10-5 390,3 2-289,-4-2-147,0 0-1,0 0 1,0-1 0,0 0 0,0 0-1,0 0 1,10-1 0,7-5-3234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3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43 11776,'-6'-12'1383,"5"8"-928,0 1 1,-1 0-1,0 0 1,1 0-1,-1 0 1,-1 0-1,1 0 1,-3-2-1,27 44 2057,0-4-2339,2-1 0,1-1-1,2-1 1,48 46 0,8-2 443,73 89 0,-128-131-449,48 54 183,-63-75-298,1 1 0,1-2 0,30 21 0,-40-30-23,1 0 0,0-1 0,0 0-1,0 0 1,0 0 0,0-1 0,0 0 0,0 0-1,1-1 1,-1 1 0,0-1 0,1-1 0,-1 1-1,0-1 1,0 0 0,0-1 0,0 1 0,0-1-1,9-4 1,-3 1 26,-1-1-1,1 0 1,-2-1-1,1 0 1,-1 0-1,0-1 1,0-1-1,14-15 1,-20 19 9,0 0 0,0-1-1,-1 1 1,0-1 0,0 0 0,0 1 0,0-1-1,2-13 1,-4 17-6,-1-1-1,1 0 1,-1 0-1,0 0 1,0 0-1,0 0 1,0 0-1,0 0 1,-1 0-1,1 0 1,-1 0 0,0 1-1,0-1 1,0 0-1,0 0 1,0 1-1,-1-1 1,1 1-1,-1-1 1,0 1-1,-3-4 1,1 2-6,-1 0 0,1 1 1,-1 0-1,1 0 0,-1 0 1,0 0-1,0 1 0,0 0 1,-1 0-1,1 0 0,0 0 0,-1 1 1,-9-1-1,6 1-167,1 1 1,-1 0-1,0 1 1,1 0-1,-1 0 1,1 1-1,0 0 1,-13 4-1,-51 26-4338,60-28 1174,19-27-6316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4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19 11392,'-56'-18'7730,"58"22"-6873,8 5-469,21 7 15,-20-11-355,0 0-1,0 1 0,11 8 0,22 25 20,-2 1-1,62 74 0,-63-66-275,-33-39 168,146 152-2369,-136-144 1420,2-1 0,0 0 0,1-2 0,0 0 0,1-2 0,40 18 0,-58-29 820,0 0 0,0 0 1,0 0-1,0 0 0,0-1 1,0 1-1,0-1 0,0 0 1,1-1-1,-1 1 0,0-1 1,7-1-1,-5 0 459,0-1 0,0 1 1,0-1-1,-1 0 0,0 0 0,1-1 0,7-7 0,-3 2 413,0-1 0,-1-1-1,-1 1 1,0-1-1,0-1 1,11-23-1,-3 0 528,-2-1 0,-1-1-1,-2 0 1,6-39 0,-15 64-842,0-1 1,-1 1-1,0-1 1,-3-21-1,2 30-286,-1 1 1,1-1-1,-1 1 0,0 0 0,0-1 0,-1 1 1,1 0-1,-1 0 0,-2-5 0,2 7-70,1-1-1,0 1 1,-1-1 0,1 1-1,-1 0 1,1 0-1,-1-1 1,0 1 0,1 0-1,-1 1 1,0-1-1,0 0 1,0 0 0,1 1-1,-1-1 1,0 1-1,0 0 1,-2-1 0,2 1-26,0 0 0,-1 1-1,1-1 1,0 0 0,1 1 0,-1-1 0,0 1 0,0-1 0,0 1 0,0 0 0,0 0 0,0 0 0,1 0 0,-1 0 0,0 0 0,1 1 0,-1-1 0,1 0 0,0 1 0,-1-1 0,1 1 0,0 0 0,0-1 0,0 1 0,-2 4 0,0 1-19,0 1-1,0-1 1,0 1-1,1 0 1,-1 11-1,0 4-1,2 0 1,0 0-1,2 0 0,5 39 0,0-29-20,1-1 0,19 54 1,-22-75 28,1-1 0,-1 0 0,2 0 0,0-1 1,0 1-1,13 14 0,-16-20-7,0-1-1,1 0 0,-1 1 1,1-1-1,0 0 1,0-1-1,0 1 1,1-1-1,-1 0 1,1 0-1,-1 0 1,1 0-1,0-1 0,-1 0 1,1 0-1,0 0 1,6 0-1,-2-2-124,0 0 0,-1 0 1,1 0-1,-1-1 0,1-1 0,-1 1 0,1-2 0,-1 1 0,0-1 1,9-5-1,7-7-1707,39-33 0,-53 41 1273,38-39-3461,-30 29 1973,8-4-2355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5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625 476 10112,'-10'-9'1783,"4"3"-1037,0 1-1,0 0 0,-1 0 1,1 1-1,-1 0 0,0 0 1,0 0-1,-1 1 0,-9-3 1,11 5-458,0-1 22,0 1 0,0-1-1,0 2 1,-10-1 0,14 1-259,1 0-1,-1 0 1,0 0-1,0 1 1,0-1-1,0 1 1,1 0-1,-1-1 1,0 1-1,1 0 1,-1 0-1,0 0 1,1 0-1,-1 0 1,1 0 0,-1 1-1,1-1 1,0 0-1,-3 4 1,1 1-6,-1 1 1,1-1-1,-1 1 1,2 0 0,-1 1-1,1-1 1,0 0-1,1 1 1,0-1 0,-1 15-1,2 0-56,1 0 1,5 32-1,-1-29-44,0 1 0,2-1 0,1 0 0,2-1 0,14 29 0,3-3-188,46 62 0,-61-95 219,1 1 1,1-2-1,1 0 1,0 0-1,1-2 0,32 23 1,-45-34 22,1-1 0,-1 0 1,1 0-1,0 0 1,0 0-1,0-1 0,0 0 1,1 0-1,-1 0 0,0 0 1,0-1-1,0 1 1,1-1-1,-1 0 0,0 0 1,1-1-1,-1 1 0,0-1 1,0 0-1,0 0 1,1-1-1,-1 1 0,0-1 1,-1 0-1,1 0 0,0 0 1,-1 0-1,1-1 0,-1 1 1,1-1-1,-1 0 1,0 0-1,4-6 0,0 1 75,0-1 0,-1-1 0,0 1-1,0-1 1,-1 0 0,-1 0 0,0-1 0,0 0-1,-1 1 1,0-1 0,-1 0 0,0 0-1,-1-1 1,0 1 0,0 0 0,-2 0 0,1-1-1,-1 1 1,-1 0 0,0 0 0,-1 0-1,0 0 1,-7-16 0,-7-12-15,-2 1 0,-1 1-1,-2 0 1,-32-39 0,-119-126 106,124 152-173,-1 3 0,-3 1 0,-1 3 0,-3 3 0,-103-57 0,159 96 10,-70-33 133,61 30-129,0 1-1,0 0 1,-1 0-1,-20-2 1,29 4-13,1 1-1,-1 0 1,1 0-1,-1 0 1,1 0-1,-1 0 1,0 1 0,1-1-1,-1 0 1,1 1-1,-1-1 1,1 1-1,-1 0 1,-1 0 0,2 0-1,1-1 1,-1 1 0,1 0-1,-1-1 1,0 1 0,1 0 0,-1-1-1,1 1 1,0 0 0,-1 0-1,1 0 1,0-1 0,-1 1 0,1 0-1,0 0 1,0 0 0,0 0-1,0-1 1,0 3 0,0 0-7,1 1 0,-1 0 1,1 0-1,0-1 0,0 1 1,1-1-1,-1 1 0,1-1 1,0 0-1,0 1 0,2 2 1,54 65-36,1 1-25,-12-5 37,-21-27 21,1-2 0,3-1 0,37 37 0,-23-36-227,51 35 1,53 26-818,-117-79 722,20 13-1307,101 47 1,-121-67-365,48 13 1,-57-21 124,0 0 0,1-2 0,22 1 0,22-5-2196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5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11392,'-31'0'8799,"36"9"-8671,5 10-32,6 3-64,5 0-640,4 1-256,6 1-768,0-7-223,4-7-2913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5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55 9984,'-12'-2'711,"-6"-1"735,-1 1 1,-21-1-1,45 7-1702,-1-3 160,0-1 0,0 0 0,0 0-1,1 0 1,-1-1 0,0 0 0,0 1 0,5-3-1,8-1-34,161-18-29,-139 13 1331,-29 6 3,1 1 0,-1 0 0,18-1-1,-27 3-1082,-1 0 0,1 0 0,-1 0-1,1 1 1,-1-1 0,1 0 0,-1 0-1,1 0 1,-1 1 0,1-1 0,-1 0-1,1 0 1,-1 1 0,0-1 0,1 0-1,-1 1 1,1-1 0,-1 1 0,0-1-1,1 0 1,-1 1 0,0-1 0,0 1-1,1-1 1,-1 1 0,0-1 0,0 1-1,0-1 1,1 1 0,-1-1 0,0 1-1,0-1 1,0 2 0,0 21 219,-1-14-255,1-6-60,0-1 0,0 1 0,0-1 0,1 1 0,-1-1-1,0 1 1,1-1 0,0 0 0,0 1 0,-1-1 0,1 0 0,1 0 0,-1 1 0,0-1 0,0 0 0,1 0 0,-1 0-1,1 0 1,0-1 0,0 1 0,3 2 0,-1-2-13,0 0 0,0 0 0,0-1 0,0 1 0,0-1 0,0 0 0,0 0 0,0-1 0,0 1-1,1-1 1,-1 0 0,6-1 0,116-14-248,-19 1 314,-101 13-8,1 0 0,-1 1 0,1 0 0,0 1 0,-1-1 0,12 4 0,-17-4-13,1 1 1,0-1 0,-1 1-1,1 0 1,-1 0 0,1 0-1,-1 0 1,1 0 0,-1 0-1,0 0 1,0 0-1,1 0 1,-1 1 0,0-1-1,0 0 1,0 1 0,0-1-1,0 1 1,-1 0 0,1-1-1,0 1 1,-1-1-1,1 1 1,-1 0 0,0-1-1,1 1 1,-1 0 0,0 0-1,0 3 1,-1 1-55,1 0-1,-1 0 1,0 0-1,-1 0 1,1 0 0,-1-1-1,0 1 1,-1 0 0,1-1-1,-4 6 1,0-2-963,0-1 0,0 1 0,-1-1 1,0-1-1,-8 8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6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11136,'-1'0'212,"0"0"0,0 0 1,0 0-1,0 0 0,0 1 1,1-1-1,-1 0 0,0 0 1,0 1-1,0-1 0,0 0 1,0 1-1,0-1 0,1 1 1,-1 0-1,0-1 0,0 1 1,1-1-1,-1 1 0,0 0 1,1 0-1,-1 0 0,-1 2 2,1-1-1,0 0 0,1 0 0,-1 0 0,0 1 0,1-1 1,-1 0-1,1 1 0,0 1 0,0 8 24,0-1 1,1 0-1,2 12 0,-2-15 108,3 15-198,0 0 1,2-1-1,0 1 1,1-1-1,14 28 1,-19-46-150,0 1 0,1-1 0,0 0 0,0 0 0,0 0 0,0 0 0,1-1 0,-1 1 0,1-1 0,0 0-1,0 0 1,0 0 0,0-1 0,1 1 0,6 2 0,-6-4-63,0 1-1,0-1 0,1 0 0,-1-1 1,1 1-1,-1-1 0,0 0 0,1-1 1,-1 1-1,1-1 0,-1 0 1,0 0-1,0-1 0,6-2 0,-2 1-728,-1-1-1,0 0 0,0-1 1,0 1-1,0-2 1,-1 1-1,0-1 0,12-12 1,8-17-3270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8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3254 8064,'-21'-22'2592,"14"10"-1478,4 5-849,-17-32 1534,12 22-1034,1-1-1,1 0 1,0 0-1,-5-30 0,7 25 504,-10-26-1,16 55-1061,1 3-75,0 0-1,1-1 1,0 1 0,7 10-1,18 22 42,-5-7 43,22 37 1,43 102 283,-32-57-252,-15-33-120,137 266 178,-92-195-272,130 248 9,-95-150-50,64 129-133,-8-31 7,186 436-100,-298-636 186,48 106-11,150 315 139,-12-84-235,-228-440 159,-1 1 0,-3 2 0,19 68 0,-32-81 101,-3 0-1,-1 1 0,-3 67 1,0-47-277,0-58 180,0 1 1,0-1 0,0 0 0,0 1 0,0-1-1,0 0 1,1 0 0,-1 1 0,0-1-1,0 0 1,0 1 0,0-1 0,1 0 0,-1 0-1,0 0 1,0 1 0,0-1 0,1 0-1,-1 0 1,0 0 0,1 1 0,-1-1-1,0 0 1,0 0 0,1 0 0,-1 0 0,0 0-1,1 0 1,-1 0 0,0 0 0,1 0-1,16 0 267,14-6 82,-20 2-278,1 0 1,-1-1-1,0 0 1,17-12-1,34-29 141,-56 41-192,107-83 281,-71 56-234,60-34 0,-81 54-59,215-121 14,-105 64-76,183-108 8,-238 132 37,232-128 13,-36 36 44,121-63-21,-174 79-14,48-36-32,152-84-90,-117 69 101,436-276-5,-151 100 41,-505 301-56,159-90-55,67-46 32,-30 8 17,-57 25 31,-47 23 43,-81 56-24,170-124-69,-213 161 32,1 2 1,66-30-1,-80 46 13,46-22 0,-65 30-28,1 0-1,0 1 1,0 2-1,37-7 0,-51 11 23,-1 0-13,0 0 0,0 0 0,1-1 0,-1 1 0,4-4 0,-7 5 22,-1 0 0,1 0 0,-1 0 0,1-1 1,-1 1-1,1 0 0,-1-1 0,1 1 0,-1 0 0,0-1 0,1 1 0,-1 0 0,0-1 1,1 1-1,-1-1 0,0 1 0,1-1 0,-1 1 0,0-1 0,0 1 0,0-1 1,0 1-1,1-1 0,-1 1 0,0-1 0,0 1 0,0-1 0,0 1 0,0-1 0,0 0 1,0 1-1,0-1 0,0 1 0,-1-1 0,1 1 0,0-1 0,0 1 0,0-1 0,-1 1 1,1-1-1,0 1 0,-1-1 0,1 1 0,0 0 0,-1-1 0,1 1 0,0-1 0,-1 1 1,1 0-1,-1-1 0,0 1 0,-16-15 82,-28-33 0,38 39-103,0-1 1,1 1 0,1-1-1,-1 0 1,2 0-1,-5-14 1,-39-147 21,9 23 88,12 66-96,-19-69-19,-4-64 99,18 75-13,-17-67-4,-62-299-22,9 7-32,13 15-5,6 17 0,-6 60-122,-56-75 143,143 474-7,-1 1 0,0-1 1,0 1-1,-1 0 0,0 0 0,0 0 1,-10-11-1,13 16-11,-1 1 0,0-1 0,0 1 0,0-1 0,1 1 0,-1 0 0,0 0 0,-1-1 0,1 2 0,0-1 0,0 0 0,0 0 0,-1 1 0,1-1 0,0 1 0,-1-1 0,1 1 0,0 0 1,-1 0-1,1 0 0,0 1 0,-1-1 0,1 0 0,0 1 0,0 0 0,-1-1 0,1 1 0,0 0 0,0 0 0,-4 2 0,-44 27 182,-39 18 414,-78 22-284,120-48-251,-62 38-1,109-60-62,-116 75 77,-42 25 25,-124 34 34,154-76-71,-132 52 44,58-28-55,-337 172-17,513-242-39,-382 170-15,-32-24-90,212-83 111,-52 26 32,-105 52-53,19 12-10,267-118 22,-453 209 2,533-248 2,-422 187-7,14 12-151,146-55-50,144-72 51,-211 114-411,99-77-244,-114 61-2035,325-156 1460,-56 44 1,-5 27-3915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6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6 228 9344,'-1'5'491,"0"1"1,-1 0 0,2-1-1,-1 1 1,1 0-1,0 0 1,0-1 0,0 1-1,1 0 1,0 0 0,0-1-1,1 1 1,2 8-1,1-1-338,1 0 0,0 0 0,1-1 0,12 18 0,-6-12 36,30 31 0,-36-43-95,0 1 0,0-1-1,1 0 1,0 0 0,0-1 0,18 8 0,-23-11-43,0-1 0,0 0 1,0 0-1,0-1 0,0 1 0,0-1 0,1 1 0,-1-1 0,0 0 0,0 0 1,0 0-1,0-1 0,0 1 0,1-1 0,-1 0 0,0 0 0,0 0 0,3-1 1,-2 0 44,-1-1 1,1 0 0,0 1 0,-1-1 0,1-1-1,-1 1 1,0 0 0,0-1 0,0 0 0,0 1-1,2-6 1,0-1 170,0-1 1,0 0-1,-1 1 0,-1-1 0,0-1 1,-1 1-1,1 0 0,-2-1 0,1-11 0,-3 16-141,1 1 1,-1 0-1,0 0 0,-1 0 0,1 1 0,-1-1 0,0 0 1,-1 0-1,0 1 0,1-1 0,-2 1 0,1 0 0,0 0 0,-1 0 1,0 1-1,0-1 0,-1 1 0,1 0 0,-1 0 0,-6-4 0,-3-1-54,-1 0-1,1 1 1,-2 1-1,1 0 0,-33-9 1,41 14-258,1 0 1,0 0 0,-1 1 0,0 0 0,1 0 0,-1 1 0,1 0 0,-1 0 0,-11 2 0,17-2 118,1 0 0,-1 0 1,1 0-1,-1 0 0,1 0 0,-1 0 0,1 0 1,-1 1-1,1-1 0,-1 0 0,1 0 0,-1 1 1,1-1-1,0 0 0,-1 0 0,1 1 0,-1-1 1,1 1-1,0-1 0,-1 0 0,1 1 0,0-1 1,0 1-1,-1-1 0,1 1 0,0-1 0,0 0 1,0 1-1,-1-1 0,1 1 0,0-1 0,0 1 1,0 0-1,0-1 0,0 1 0,0-1 0,0 1 1,0-1-1,0 1 0,0-1 0,0 1 0,1 0 1,0 1-175,0-1 0,0 1 1,0 0-1,0 0 0,1-1 1,-1 1-1,0-1 0,1 1 0,-1-1 1,4 2-1,6 5-126,0-1 0,1-1 0,0 0 0,0 0-1,1-1 1,0-1 0,0 0 0,0-1 0,26 4 0,-30-7 557,-1 1 0,1-1 0,0-1 1,-1 1-1,1-2 0,-1 1 0,1-1 1,-1 0-1,0-1 0,1 0 0,-1 0 1,-1-1-1,1 0 0,-1 0 0,1-1 1,10-9-1,-16 12 66,1 0 0,-1-1 0,1 0-1,-1 1 1,0-1 0,0 0 0,0 0 0,-1 0 0,1 0 0,-1-1 0,0 1 0,0 0 0,1-4 0,0-3 395,-1 1 1,-1-1-1,0-12 1,0 14-464,0 1 1,0-1 0,0 1-1,1-1 1,0 1-1,4-13 1,-4 19-204,0-1 1,0 0-1,0 0 1,0 0 0,1 0-1,-1 1 1,0-1-1,1 1 1,-1-1-1,1 1 1,0-1-1,-1 1 1,1 0-1,0 0 1,0 0-1,0 0 1,0 0-1,0 0 1,0 1 0,0-1-1,0 0 1,3 1-1,6-2-464,0 1 0,0 1 0,14 1-1,-4-1-1121,-15 1 714,0-1-1,0 0 1,0-1 0,0 1-1,0-1 1,0-1-1,0 1 1,-1-1-1,8-2 1,12-10-3454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7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4 10624,'-26'-4'3936,"10"4"1599,21 4-5279,11 6-96,15 4-96,-5-5 32,41 18 64,4 4-64,1 5 0,-7 1-320,-3 1-160,0-2-1440,-1-5-639,-4-9-2593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7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22 342 11648,'-21'8'7135,"31"-11"-6751,11-2-64,5-4-160,5-1-64,5-4-32,-2-3-128,3-2-32,-1 2-736,0-11-224,-5 6-1247,3-6-513,-3 1-1440</inkml:trace>
  <inkml:trace contextRef="#ctx0" brushRef="#br0" timeOffset="1">473 1 11008,'-5'3'7295,"5"2"-6783,5 4-96,5 1-256,4 4-64,7-5-32,5-1-672,-1 1-320,1-4-1087,-5-5-449,5 5-1888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7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 11776,'-41'0'4480,"31"0"-3489,4 0 609,22 0-1600,5 5-512,4-2-160,10 2 352,1 4-703,5-4-225,6-1-992,0 1-416,2-5-864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8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126 150 8320,'0'1'180,"-2"-1"38,1 0 1,0 1 0,0-1 0,0 1-1,0-1 1,0 1 0,0-1-1,0 1 1,0 0 0,0-1 0,1 1-1,-1 0 1,0 0 0,0 0-1,0-1 1,1 1 0,-1 0 0,1 0-1,-3 9 3889,-8-5-235,8-5-3573,0-1 0,0 1 0,0-1 0,1 0 0,-1 0 0,0 0 0,0 0 0,1 0 0,-1-1 0,0 1 0,1-1 0,0 0 0,-1 0 0,1 1 0,0-2 0,-3-2 0,-3-4 70,2 1 0,-1-1 1,-6-13-1,11 19-347,0 0 1,1-1 0,-1 1-1,1-1 1,0 0 0,0 1-1,0-1 1,0 0-1,0 0 1,1 0 0,0 1-1,0-1 1,0-7-1,1 9-26,-1 0 0,1 0 0,0 0-1,0 0 1,0 1 0,0-1-1,0 0 1,0 0 0,0 1-1,0-1 1,0 1 0,1-1 0,-1 1-1,1-1 1,-1 1 0,1 0-1,0 0 1,-1 0 0,1 0-1,0 0 1,0 0 0,0 0 0,0 1-1,0-1 1,0 1 0,0-1-1,0 1 1,3 0 0,12-1-51,1 0 0,0 2 0,-1 0 0,1 2 0,24 5 0,14 2-820,-31-6-209,-16-2 140,0 0 0,-1-1 0,15 0 0,-20-1 248,0 0 0,0-1 0,0 1-1,1-1 1,-1 0 0,0 0 0,0 0 0,3-2 0,19-13-5779,1-1 1286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8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0 205 9472,'3'23'2485,"-2"-14"-1485,0 0 0,0 0 0,5 13 0,-6-21-922,0-1 1,0 1-1,0-1 0,0 1 1,1-1-1,-1 1 0,0-1 1,0 1-1,1-1 1,-1 1-1,0-1 0,0 0 1,1 1-1,-1-1 0,1 1 1,-1-1-1,0 0 1,1 1-1,-1-1 0,1 0 1,-1 0-1,1 1 0,-1-1 1,1 0-1,-1 0 0,1 0 1,-1 0-1,1 0 1,-1 0-1,1 1 0,-1-1 1,1 0-1,-1 0 0,1-1 1,-1 1-1,1 0 1,-1 0-1,1 0 0,-1 0 1,1 0-1,-1 0 0,1-1 1,-1 1-1,1 0 1,-1 0-1,0-1 0,1 1 1,0-1-1,1-1 157,1 0-1,-1 0 1,1-1-1,-1 1 1,0-1 0,2-3-1,14-23 1850,-1 0-1,21-50 1,-37 76-1992,0-1-1,0 1 1,-1-1 0,1 1 0,-1-1 0,0 1-1,0-1 1,0 1 0,0-1 0,-1 1 0,1-1-1,-1 1 1,0-1 0,0 1 0,0 0 0,0-1-1,-1 1 1,-2-5 0,1 4-279,0 0-1,0 0 1,0 0-1,0 0 1,-1 0-1,1 1 1,-1 0-1,0-1 1,0 1-1,-1 1 1,1-1-1,-7-2 1,-5-5-3750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8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161 137 9728,'13'5'3584,"-7"-5"-2784,4 0 352,-5 0-64,5 0-545,1 0-127,4 0-608,1 0-288,-1 0 257,6 0-1409,0-5-544,-1-4-1856</inkml:trace>
  <inkml:trace contextRef="#ctx0" brushRef="#br0" timeOffset="1">37 1 12544,'-21'5'4735,"11"-1"-3679,4-4 64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9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4 11264,'-7'-4'7927,"6"4"-7672,3 10 1894,12 19-3639,-12-24 2243,3 2-748,-1 1-1,1-1 1,1 0-1,-1 0 1,1-1-1,1 1 1,-1-1-1,10 6 1,4 5 39,48 37-61,102 61-1,-37-27-4853,-112-74 2348,-5-4-1519</inkml:trace>
  <inkml:trace contextRef="#ctx0" brushRef="#br0" timeOffset="1">75 586 11264,'-5'9'4224,"5"-4"-3296,0-10 31,0 1-255,5-6-288,5-4 64,6-8-128,5-9 32,10-6-224,-2-4-96,12 0-32,1 5-384,-1 3-96,-7 7-992,-3 2-383,6 1-3041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49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28 12032,'0'1'239,"-1"0"-1,1 0 1,0-1 0,0 1 0,0 0 0,-1 0 0,1 0 0,0 0-1,0-1 1,0 1 0,0 0 0,0 0 0,0 0 0,0 0 0,1-1 0,-1 1-1,0 0 1,0 0 0,1 0 0,0 0-28,0 1 0,1-1-1,-1 0 1,1-1 0,-1 1 0,0 0-1,1 0 1,-1 0 0,3 0 0,73 27 5127,-63-23-4813,0-1 0,0-1 0,0 0 0,19 1-1,-23-3-368,-1-1-1,0 0 0,1-1 1,-1 0-1,0 0 0,0-1 1,16-5-1,-23 6-287,1 0 1,-1 0-1,1-1 1,-1 1-1,1-1 0,-1 0 1,0 0-1,0 0 1,0 0-1,0 0 1,3-5-1,14-29-6714,-16 29 5090,7-15-4153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50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15360,'0'8'5791,"-5"11"-4511,10 21 224,-5-13-192,11 15-576,4 8-32,6 10-224,10 2-32,10 26-256,4 20-64,7-2 64,-1-6-448,-1-14-224,-3-4-1312,-6-14-512,-10-8-1568,0-10-671,-10 0-737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49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263 1379 8064,'0'-17'6981,"12"16"-5184,0-7-418,19-17-1,-4-1-855,0-1 0,31-41-1,-50 57-478,-1-1 0,0 0 0,-1 0-1,0-1 1,-1 0 0,0 0-1,-1 0 1,5-27 0,-4 4-22,-1-1-1,-2-44 1,-2 10-53,-3 1 0,-19-106 0,16 147-94,-1 0-1,-1 0 1,-2 0 0,-1 1-1,-1 1 1,-1 0-1,-1 1 1,-31-42 0,2 14-166,-2 1 0,-3 3 1,-82-68-1,125 114 277,1 0-15,-1 0 1,0 0-1,-1 1 0,-9-5 0,15 8 26,-1-1 0,0 1 1,0-1-1,0 1 0,0 0 1,0 0-1,0 0 0,0-1 0,0 1 1,0 0-1,0 0 0,0 0 1,0 0-1,0 1 0,0-1 0,0 0 1,0 0-1,0 1 0,0-1 1,0 0-1,0 1 0,0-1 0,0 1 1,0-1-1,0 1 0,0 0 1,1-1-1,-1 1 0,0 0 0,1 0 1,-1-1-1,0 1 0,1 0 1,-1 0-1,0 1 0,0 1 2,-1 1-1,1 0 1,0-1-1,0 1 1,0 0-1,0 0 1,1 0-1,-1 0 1,1 4-1,4 38-20,17 49 51,-11-59-16,169 489-178,-60-194 231,21 54 369,-112-322-358,3 0 0,2-3 0,3 0 0,72 89-1,-102-140-75,-4-6 0,0-1 0,0 1 0,0-1 0,0 1 0,0-1 0,0 0-1,1 1 1,-1-1 0,1 0 0,5 2 0,-8-4 1,0 0 0,1 0-1,-1 0 1,0 0 0,0 0 0,1 0-1,-1 0 1,0 0 0,1 0 0,-1 0-1,0 0 1,0-1 0,1 1 0,-1 0-1,0 0 1,0 0 0,1 0 0,-1-1-1,0 1 1,0 0 0,0 0 0,1 0-1,-1-1 1,0 1 0,0 0 0,0 0-1,0-1 1,0 1 0,1 0 0,-1-1-1,0 1 1,0 0 0,0 0 0,0-1-1,0 1 1,0 0 0,0-1 0,0 1-1,0 0 1,0 0 0,0-1 0,0 1-1,0 0 1,0-1 0,-1 1 0,-1-20-8,-39-122-304,-15-20-168,44 129 396,5 13 81,-1 0 0,-1 0-1,-17-26 1,26 46 3,0-1 0,-1 0 0,1 0 0,-1 0 0,1 0 0,-1 0 0,0 1 0,1-1 0,-1 0 0,1 1 0,-1-1 0,0 0 0,0 1 0,0-1 0,1 1 0,-1-1 0,0 1 0,0-1 0,0 1 0,0 0-1,0-1 1,0 1 0,0 0 0,0 0 0,0 0 0,-1-1 0,1 2-3,0 0 1,0 0-1,1-1 0,-1 1 0,0 0 0,0 0 0,1 0 1,-1 0-1,1 0 0,-1 0 0,1-1 0,-1 1 0,1 1 0,-1-1 1,1 0-1,0 0 0,0 0 0,0 0 0,-1 0 0,1 0 1,0 0-1,0 0 0,0 0 0,1 2 0,-1 6 26,0-1-1,0 1 1,1-1-1,1 1 1,2 11-1,-3-18-1,-1-1 0,1 1 0,-1-1 0,1 0 0,0 1 0,-1-1 0,1 1 0,0-1 0,0 0 0,0 0-1,0 1 1,0-1 0,0 0 0,1 0 0,-1 0 0,0 0 0,0 0 0,1-1 0,-1 1 0,1 0 0,-1-1 0,1 1 0,-1-1 0,1 1 0,-1-1 0,1 0-1,-1 1 1,1-1 0,-1 0 0,1 0 0,0 0 0,-1 0 0,1 0 0,-1-1 0,1 1 0,-1 0 0,3-2 0,0 1 27,0-1 0,0 1-1,0-1 1,0 0 0,-1 0 0,1 0 0,-1-1 0,1 1 0,-1-1 0,0 0 0,4-4-1,3-3 35,27-26-830,-2-1-1,51-71 0,-71 81-1727,-3 0-2107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58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707 1 7424,'-10'24'8704,"3"-7"-6822,0 0 0,-6 30 1,4-14-1067,-12 39 121,-38 111-90,50-162-832,-1 1 0,-1-2 0,0 1 0,-2-2-1,0 0 1,-21 22 0,-125 104-153,81-78 127,22-18 3,-130 123 843,187-167-681,2 3-160,0-1 0,0 0-1,1 1 1,0-1 0,1-1-1,-1 1 1,1-1 0,10 10 0,6 4 21,26 20 0,-34-30 6,26 21 14,0 1 0,-3 2-1,36 41 1,18 35-3,138 117 60,-65-70-8,148 137-36,78 6-22,-62-50-15,126 179 208,-299-276-200,-136-136-28,24 23-80,29 29 77,-5-8 449,-66-61-416,1 0 0,-1 1 1,0-1-1,1 0 0,-1 1 0,1-1 0,-1 0 0,0 1 0,1-1 1,-1 0-1,1 0 0,-1 0 0,1 1 0,-1-1 0,1 0 0,-1 0 0,1 0 1,-1 0-1,1 0 0,-1 0 0,1 0 0,-1 0 0,1 0 0,-1 0 1,1 0-1,-1 0 0,1 0 0,-1-1 0,0 1 0,1 0 0,-1 0 0,1-1 1,-1 1-1,1-1 0,10-15 355,-6 6-446,-2 6 59,1 0 1,-1 0-1,1 0 1,0 0-1,0 1 1,0 0-1,8-5 1,13-10 19,80-77 343,114-133 0,99-78-333,-196 197-1403,-109 97 1020,111-97-6094,-71 70 331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00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128 669 7168,'-9'0'616,"6"1"-396,0-1 0,0 0-1,-1 0 1,1-1 0,0 1-1,0-1 1,-1 0 0,1 1-1,0-1 1,0-1-1,0 1 1,-4-2 0,-27-14 3141,29 16-1983,0-1-1,0 1 1,0 0-1,0 0 1,-10 0-1,17 7-518,0-3-815,1 0 0,0 0 0,0-1 1,0 1-1,0-1 0,1 0 0,-1 0 1,1 0-1,-1 0 0,1-1 0,-1 0 1,1 1-1,7 0 0,-1 0 68,0 0 0,0-1 0,0-1-1,14 0 1,-3-1 109,0-1 0,0-1 0,0-1 0,0 0 0,-1-2 0,28-11 0,35-21 132,-2-3 0,-2-4 0,-2-3 0,118-96 0,109-111-60,-289 242-251,-2 1-15,1 0 0,26-16 0,-38 28-12,-1-1 0,0 1 1,0-1-1,1 1 0,-1 0 0,0-1 0,1 1 0,-1 0 0,1 0 0,-1 0 1,0 0-1,1 0 0,-1 0 0,0 0 0,1 1 0,-1-1 0,0 0 0,1 1 0,-1-1 1,0 1-1,1-1 0,-1 1 0,0 0 0,0-1 0,0 1 0,0 0 0,0 0 1,1 1-1,4 3 42,-1 1 0,0 0 1,8 12-1,-12-17-53,21 33 79,2 0-1,2-2 1,51 52 0,19-6 36,33 30 60,-72-54-132,222 196 18,205 98-73,-435-314 11,138 104 74,314 303 1,-360-303 23,-128-125-77,-8-9 7,0 1 1,0-1-1,0 1 0,-1 1 0,4 5 0,-7-10-25,0 1 0,-1 0 1,1 0-1,0 0 0,-1 0 0,1 0 0,-1 0 0,1-1 1,-1 1-1,0 1 0,0-1 0,0 0 0,0 0 0,0 0 1,0 0-1,-1 0 0,1-1 0,-1 1 0,1 0 0,-1 0 1,-1 2-1,-76 206 152,44-111-268,-8 39-438,22-46-3347,19-88 3286,-3 15-2022,4-19 2426,0 1 0,0-1 0,0 1 0,0-1 0,0 1 1,-1-1-1,1 1 0,0-1 0,0 1 0,-20-5-8249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33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34 5888,'-15'-34'17669,"15"35"-17549,-4 14 585,3-11-618,-1 9-30,0-1 0,-1 26 1,0 5 90,-7 78-47,5 11-202,-5 111 134,0-5-24,4 206 157,1-214-156,5 998-2020,8-899 1655,0 3-528,-4-114 483,-2 165-345,-3-209-131,0-125 230,2 42-1380,3-31-2752,-3-41 1034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35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8704,'3'-2'9233,"5"1"-5990,12 1-3835,-14 0 1753,17 0-505,218-10 2458,-128-2-2839,1 5 0,0 4-1,138 16 1,-85-6 137,-65-5-269,-13 3 12,58 3 31,99-3-122,-18-1-54,-175-4-42,205 0 54,29 0 111,33-3 32,-71 3-138,124 15-27,44 28 0,-149 6-21,-161-27-43,271 61 90,-142-10 176,-173-53-212,-49-15 13,247 74-176,-17-34-318,-224-42-269,38 0 0,-49-3 34,-1-1-1,0 0 0,0-1 1,0 1-1,0-1 0,0-1 1,10-4-1,14-6-5331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35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27 350 8704,'-7'6'2830,"4"-2"-1415,0-1 0,1 1 1,-3 3-1,4-4-1111,0-1 1,0 1-1,0-1 1,0 1-1,1 0 1,-1-1-1,1 1 0,0 0 1,0 3-1,0-5-259,0-1 0,0 0 0,-1 1 0,1-1 0,1 1 0,-1-1-1,0 1 1,0-1 0,0 0 0,0 1 0,0-1 0,0 1 0,0-1 0,0 0-1,1 1 1,-1-1 0,0 0 0,0 1 0,1-1 0,-1 0 0,0 1-1,0-1 1,1 0 0,-1 1 0,0-1 0,1 0 0,-1 0 0,0 1-1,1-1 1,-1 0 0,1 0 0,-1 0 0,0 0 0,1 0 0,-1 1 0,1-1-1,-1 0 1,0 0 0,1 0 0,-1 0 0,1 0 0,0 0 0,16-5 684,-15 4-614,18-9 330,0-1 0,-1 0 1,0-2-1,33-28 0,-35 27-319,218-195 850,-209 179-895,-14 17-121,22-22 0,-31 33 49,0-1 0,0 1 0,0 0 0,0 0 0,0 0 0,1 1 0,-1-1 0,0 1 0,1-1 0,-1 1 0,1 0 0,0 1 0,6-2 1,-6 2 11,-1 1 0,0-1 1,1 1-1,-1-1 0,0 1 1,1 0-1,-1 1 1,0-1-1,0 0 0,0 1 1,0 0-1,0-1 0,0 1 1,-1 0-1,1 1 1,-1-1-1,4 4 0,1 2 23,0 2 0,0-1 1,7 15-1,-11-18-35,62 117 249,-40-72-206,113 211-2224,-108-206-1059,-11-21-609,-2-6-1786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36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 9472,'-6'-6'9477,"1"22"-5536,5-11-3761,0 0 0,0 0 1,1 0-1,0 1 0,0-1 1,0 0-1,0 0 0,1 0 0,0 0 1,0 0-1,0-1 0,1 1 0,0-1 1,0 1-1,0-1 0,0 0 0,0 0 1,1 0-1,6 5 0,1-1-67,1-1 1,0 0-1,0 0 0,0-1 0,18 6 0,71 18 52,-55-17-140,-41-12-23,174 57 311,-171-54-270,0-1-1,0 2 0,-1-1 1,9 8-1,-6-5 13,-4-3-13,-1 0 0,0 1 0,-1 0 0,1 0 0,-1 0 1,0 1-1,0-1 0,-1 1 0,1 0 0,-1 0 0,-1 0 0,1 1 1,-1-1-1,0 0 0,0 1 0,-1 0 0,0-1 0,0 1 0,-1 7 0,1-4-29,-2 0 0,1 0-1,-2 1 1,1-2-1,-1 1 1,-1 0-1,-3 11 1,1-8-18,-3 11-32,-1-1 0,-1 0 1,-26 42-1,33-60 30,-186 298-2366,178-288 1710,7-7-51,-1-2-1,0 1 1,0 0-1,0-1 1,-1 0-1,0 0 1,-9 6-1,-6 3-5311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42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4992,'6'-6'19875,"-7"11"-18958,1 2-3864,0 140 4275,0-114-1261,10 381 68,-9-321-213,-1-54-1097,-1-39 948,1 1 0,0 0 0,0-1-1,0 1 1,0 0 0,1 0 0,-1-1 0,0 1 0,0 0 0,0-1 0,0 1 0,1-1-1,-1 1 1,0 0 0,1-1 0,-1 1 0,0-1 0,1 1 0,-1 0 0,3 1-682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4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7680,'-10'5'9926,"9"-4"-9544,1 13 2896,1-11-3089,-1-1 0,1 1-1,0 0 1,0 0 0,1 0-1,-1-1 1,1 1 0,1 2 0,2 0-49,-1-1 1,1 0 0,0-1-1,0 1 1,0-1-1,1 0 1,-1 0 0,1 0-1,-1-1 1,1 0 0,0 0-1,9 1 1,-4-1-30,0 0 0,1-1 1,-1 0-1,0-1 0,21-2 1,5-4 6,127-15 30,-145 19-152,1 1 0,0 1 0,30 3 0,-48-3-157,1 1-1,-1-1 0,1 1 1,-1 0-1,0 0 0,0 0 0,1 0 1,-1 0-1,0 0 0,0 1 1,0-1-1,0 1 0,0 0 1,-1-1-1,1 1 0,0 0 1,-1 0-1,2 2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43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8704,'-4'0'12565,"6"2"-12338,1 0-1,-1-1 1,1 1 0,0-1 0,-1 0 0,1 0 0,0 0-1,0 0 1,0-1 0,0 1 0,-1-1 0,1 1 0,0-1-1,5 0 1,80-1 1254,100 2-1127,-159 1-341,-1 2 1,0 1-1,50 15 0,-51-15-1039,-26-4 606,0-1 0,1 0-1,-1 0 1,1 0 0,-1 0-1,0 0 1,1 0 0,-1-1-1,0 1 1,1 0 0,-1-1-1,0 1 1,1-1 0,-1 1-1,0-1 1,0 0 0,2 0-1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44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8704,'19'0'8906,"2"1"-3465,25 0-1918,-18-1-3610,-1-1 0,31-5 1,7-2 8,0 2 1,105 5-1,-80 2-5353,-69 3-1337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49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4 9728,'0'0'233,"-1"-1"0,0 1 1,0-1-1,0 1 0,0 0 1,1-1-1,-1 1 1,0 0-1,0 0 0,0 0 1,0-1-1,0 1 0,0 0 1,0 0-1,0 0 0,0 0 1,0 1-1,1-1 0,-1 0 1,-1 1-1,1-1-67,0 1 0,0 0 0,0 0 0,0 0 1,0 0-1,0 0 0,0 1 0,1-1 0,-1 0 0,0 0 0,1 0 0,-1 1 0,1-1 0,-1 2 0,-3 9 35,0 0-1,1 0 0,1 0 1,0 0-1,0 0 0,1 1 1,1-1-1,1 18 0,8 64 312,3-1 0,41 150 0,-2-81-187,6-3 1,8-2-1,144 254 0,-194-386-346,0-2 0,2 0-1,25 27 1,-40-47-60,0-1 1,0 0-1,1 0 0,0 0 1,-1 0-1,1 0 0,0-1 0,0 1 1,0-1-1,0 0 0,4 2 1,-5-3-59,-1 0 1,1 0 0,-1 0-1,1 0 1,-1 0 0,1 0-1,-1 0 1,1 0 0,-1 0-1,1-1 1,-1 1 0,1-1-1,-1 1 1,1-1 0,-1 0-1,0 1 1,1-1 0,-1 0-1,0 0 1,0 0-1,0 0 1,0 0 0,1 0-1,-1 0 1,1-3 0,24-39-6134,-8 17 2443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46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47 4736,'-3'-3'7862,"-7"2"-4624,-12 1-2505,16 0 340,2 0-997,-1 0 0,1 0-1,0 1 1,-1-1 0,1 1 0,0 0-1,0 0 1,0 0 0,-1 1-1,1 0 1,1-1 0,-1 1 0,0 1-1,0-1 1,1 1 0,-1-1 0,1 1-1,0 0 1,0 0 0,0 0-1,0 1 1,1-1 0,-1 1 0,1-1-1,0 1 1,0 0 0,0 0 0,0 0-1,-1 4 1,-5 13-127,5-15 66,0 1 0,1-1 0,0 0 0,0 1 0,-2 13 0,4-18-14,0 0 0,0 0 0,0 0 0,1 1 0,-1-1 0,1 0 0,-1 0 0,1 0 1,0 0-1,0 0 0,0 0 0,0 0 0,0 0 0,0 0 0,0 0 0,1-1 0,-1 1 1,1 0-1,-1-1 0,1 1 0,0-1 0,2 2 0,2 1 23,-1-1 0,0-1 0,1 1 0,-1-1 0,1 0 0,0 0-1,0 0 1,0-1 0,0 0 0,0 0 0,6-1 0,7 1 254,0-2-1,21-3 1,-28 2-139,0-1 1,-1-1-1,1 1 0,-1-2 1,0 0-1,0 0 0,0-1 1,-1 0-1,0 0 0,0-2 1,0 1-1,-1-1 0,0 0 1,-1-1-1,9-11 0,-13 15-96,-1-1-1,1 1 0,-1-1 0,2-7 1,-4 11-28,0-1 0,0 1 0,0-1-1,-1 1 1,1-1 0,-1 0 0,0 1 0,0-1 0,0 0 0,0 1 0,0-1 0,-2-5 0,1 4-30,-1 0 0,0-1 1,0 1-1,-1 0 1,1 0-1,-1 1 1,0-1-1,0 1 1,0-1-1,-1 1 0,1 0 1,-1 0-1,0 0 1,1 0-1,-1 1 1,0 0-1,-1 0 1,1 0-1,0 0 0,-1 1 1,1-1-1,-1 1 1,1 0-1,-7 0 1,4 0-348,0 0 1,-1 1-1,1 0 1,0 0-1,-1 1 1,1 0-1,0 0 1,0 0-1,-1 1 1,1 0-1,1 1 1,-1 0-1,0 0 1,-12 7-1,17-8-122,0-1-1,1 0 1,-1 1-1,0-1 1,0 1 0,1-1-1,-1 1 1,1 0-1,0 0 1,-1 0-1,0 3 1,-4 4-3553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49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2161 10 6528,'-6'-7'9295,"-8"4"-5834,-21 4-3879,23-1 1391,8 1-954,0 0 0,1 0 0,0 0-1,-1 1 1,1-1 0,0 1 0,-1 0-1,1 0 1,0 0 0,0 0 0,-2 4-1,-8 3-77,-7 6 79,2 1 1,0 1-1,1 0 0,0 1 1,-18 27-1,-64 99 50,-1 1 138,72-106-104,2 1 0,2 1 0,-31 72 0,45-86-49,1 0 0,-9 48 0,-2 56-166,10-50 222,4-42 262,-18 61 1,-44 87 218,50-139-494,-38 69 0,13-32-81,24-48 75,-3 0-1,-1-2 1,-1 0-1,-2-2 1,-48 48-1,23-35-220,19-19 258,-13 6 483,14-12-360,-32 21-312,8-6-13,16-13 543,6-5-401,2 3-39,0-2 0,-62 28 0,22-15-243,-6 3 330,62-27-184,-20 12-1,-5 2 102,-38 20 217,43-26-259,0 3 1,-40 27 0,65-39 5,0-1-1,-1-1 0,-20 9 1,14-12-95,15-2 105,-1 1 0,0-1-1,1 0 1,-1 1 0,1 0 0,-1-1-1,0 1 1,-3 2 0,-8 4-38,-3 1 19,7-1-3489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50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15 5888,'14'-14'12876,"-13"14"-12435,-1 9-25,-1 0 1,-1 0-1,-2 9 0,1-8-252,-44 215 399,38-165-644,-2 110-1,11-157-10,-1 3 103,2-1 0,0 0-1,3 18 1,-3-29 51,0 0 0,0 0 0,0 0-1,1 0 1,-1-1 0,1 1 0,0 0 0,0-1 0,0 0 0,1 1-1,-1-1 1,1 0 0,0 0 0,0 0 0,0-1 0,6 6 0,4-2-227,0 0 0,1-1 0,-1-1 1,1 0-1,0 0 0,25 2 0,-10-1-2180,-4-1-561,-4-3-1862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53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1348 4992,'-6'-3'10567,"-6"12"-10035,-1-1 2523,28-27-1258,-8 12-1341,1 1-1,13-9 0,11-8 62,5-12-149,-24 22-301,1 0 1,22-16 0,-28 23-36,-1 0 0,0-1 1,8-8-1,17-15 159,4 4-121,2 2 1,0 2 0,2 1-1,0 2 1,1 2 0,1 1-1,52-11 1,0 12 12,-6 2 213,128-28 242,-25 5 35,-148 27-399,50-16 169,-36 8-281,-19 6 28,40-20 0,17-5 104,195-67 318,-151 35-444,-129 63-51,12-8 1,-1-1 0,0 0 1,28-27-1,50-59 31,16-13 21,-64 74-38,1 2 0,102-52 0,-94 58-85,43-24 164,-102 54-214,1 0 0,-1 0-1,1 0 1,0 0 0,0 0-1,-1 0 1,1 1-1,0-1 1,0 1 0,0-1-1,0 1 1,3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8:53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14 8576,'-16'-14'10490,"18"14"-10015,101 0 2117,257 28-523,-357-28-2047,26 4 342,0 0 0,49 15 1,-75-17-298,0-1 0,0 1 0,-1-1 0,1 1 0,0 0 1,-1 0-1,1 0 0,-1 0 0,0 1 0,0-1 1,0 1-1,0-1 0,0 1 0,0 0 0,-1-1 0,1 1 1,-1 0-1,0 0 0,0 0 0,0 1 0,0-1 1,0 0-1,-1 0 0,1 4 0,0 10 102,0 0 0,-1 0-1,-4 25 1,2-13-172,-13 160 67,4-66-2085,10-115 1590,0 41-3818,1-45 3510,0 0 0,1 0-1,-1 0 1,1 0-1,0 0 1,0-1-1,0 1 1,1 0-1,2 5 1,7 5-3810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02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9856,'41'0'10728,"76"0"-8763,-106 1-2137,1-1 1,-1 1 0,0 1 0,0 0-1,0 1 1,0 0 0,-1 0 0,20 10-1,-27-12-548,-1 1 0,1-1 0,0 0 0,-1 0 0,1-1 0,0 1 1,0 0-1,0-1 0,3 1 0,5-1-3712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02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11 10880,'-2'0'871,"0"1"0,0-1 1,-1 1-1,1-1 1,0 0-1,0 0 1,0 0-1,-4-1 0,5 1-786,1 0 0,-1 0 0,1 0 0,-1 0 0,1 0 0,-1 0 0,0 0-1,1-1 1,-1 1 0,1 0 0,-1 0 0,1-1 0,-1 1 0,1 0 0,-1-1 0,1 1 0,0 0-1,-1-1 1,1 1 0,-1-1 0,1 1 0,0-1 0,-1 1 0,1-1 0,0 1 0,0-1-1,-1 1 1,1-1 0,0 1 0,0-2 0,0 2 160,1 13-74,3-3-164,51 138 426,-19-46-2910,-16-52-2771,-14-32 779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11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0 6400,'-2'1'599,"0"-1"1,-25 18 10894,47-18-10060,-3 0-888,1 0 0,29 6 0,-46-6-490,0 1 0,1-1 0,-1 1 0,0 0 0,0-1 0,0 1 1,0 0-1,-1 0 0,1-1 0,0 1 0,0 0 0,0 0 0,-1 0 0,1 0 0,0 0 1,-1 0-1,1 0 0,-1 0 0,1 1 0,-1-1 0,1 2 0,3 24 246,-5-5-254,0-1 0,-1 0 0,-10 38 0,10-46-90,0-1 1,1 1 0,0 0-1,2 17 1,-1-5 114,0-24-40,0 1 0,0 0 0,0-1 0,1 1 0,-1 0 0,1-1 0,-1 1 0,1 0 0,-1-1 0,1 1 0,0-1 0,0 1 0,-1-1 1,1 1-1,0-1 0,1 0 0,-1 1 0,0-1 0,0 0 0,0 0 0,1 0 0,-1 0 0,1 0 0,-1 0 0,0 0 0,1-1 0,0 1 0,-1 0 0,1-1 0,-1 1 0,1-1 0,2 1 0,6 0-72,0 0 1,1 0-1,-1-1 1,14-1-1,-2 0-1076,19 1-8517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17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102 802 6144,'-1'-3'12914,"-5"-6"-9821,-6-11-3255,-4-42 1048,-10-54-492,18 65-325,-6-32 59,-4-136 0,18 202-128,-1-24-20,3 0 1,7-52-1,-9 91 14,1-1 0,-1 1-1,1-1 1,0 1 0,0 0-1,0-1 1,0 1 0,0 0 0,0-1-1,1 1 1,-1 0 0,1 0-1,-1 0 1,1 0 0,4-3-1,-4 4 2,0 0 0,0 0-1,0 0 1,1 0 0,-1 0-1,0 1 1,0-1-1,1 1 1,-1-1 0,0 1-1,1 0 1,-1 0 0,1 0-1,-1 0 1,0 1 0,1-1-1,2 1 1,2 1-3,0 1 0,0 0 0,0 0 0,0 0 0,0 1 0,-1-1 0,11 10 0,40 38-358,-55-50 348,3 5-276,1 0 0,-1 1 1,0 0-1,0 0 0,4 8 0,16 40-4775,-15-31 371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18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74 174 8064,'-3'4'2326,"3"-4"-2220,0 0 0,0 1-1,0-1 1,0 0 0,0 0 0,0 3 1163,1-2-1164,10 7 2065,16 0-809,-18-7-1169,-1-1 0,1 0 0,0 0 0,0-1 0,-1 0 0,1 0-1,0-1 1,-1-1 0,0 1 0,1-1 0,-1-1 0,9-4 0,-12 5-91,-1 0 1,0 1-1,0-2 0,-1 1 1,1 0-1,0-1 1,-1 1-1,0-1 0,0 0 1,0 0-1,-1-1 0,1 1 1,-1 0-1,0-1 1,0 0-1,0 1 0,-1-1 1,0 0-1,0 0 1,0 0-1,0 0 0,-1-8 1,0 10-94,0 0 1,0 0 0,0 0 0,0 0-1,-1 0 1,1-1 0,-1 1 0,0 0-1,0 1 1,0-1 0,0 0-1,-1 0 1,1 0 0,-1 1 0,0-1-1,1 1 1,-1-1 0,0 1 0,-1 0-1,1-1 1,-3-1 0,2 3-18,1-1 0,-1 1 0,1 0 0,-1 0 0,0 0 0,1 0 0,-1 1 0,0-1 0,0 1 0,0 0 0,1 0 0,-1 0 0,0 0 0,0 0 0,0 0 0,1 1 0,-1 0 0,0-1 0,1 1 0,-6 2 0,-4 2-27,0 1 0,1 0 0,-12 9 0,20-14 33,-8 7-35,0-1 0,1 1 0,0 1 1,0 0-1,1 1 0,0 0 1,0 0-1,1 0 0,1 1 0,0 1 1,0-1-1,-7 20 0,11-24 28,0 0 1,1 1-1,0-1 0,1 0 1,-1 1-1,1-1 0,1 1 1,0 0-1,0-1 0,0 1 1,1 0-1,0-1 0,0 1 1,1-1-1,5 14 0,-1-8 12,0-1 1,1-1-1,0 1 0,1-1 0,0-1 0,0 1 0,17 14 0,-12-13-374,1 0 1,0-1-1,1-1 0,0 0 1,23 11-1,-32-19-292,-1 0 0,1 0-1,12 2 1,-12-3-556,1 0-1,-1-1 1,1 0 0,-1 0-1,1 0 1,6-2-1,14-3-2773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50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15 10880,'0'-2'992,"0"1"-861,0 1 1,0 0 0,0-1 0,0 1 0,0-1 0,0 1 0,0 0 0,1-1 0,-1 1 0,-4-7 2901,3 7-2901,1 0 0,0 0 0,-1-1 0,1 1 0,0 0 0,-1 0 0,0 0-1,1 12 2072,13 239-384,-10-218-1805,12 75 42,-12-94-78,1 1 1,0-1-1,1 0 1,1-1-1,8 17 1,-12-26 23,0-1 0,0 0 0,1 0 0,-1 0 0,1 0 0,-1 0 0,1 0 0,0-1 0,0 1 0,0-1 0,0 0 0,1 0 0,-1 0 0,0 0 0,1-1 0,0 1 0,-1-1 0,1 0 0,0 0 0,0-1 0,-1 1 0,1-1 0,0 1 0,0-1 0,0 0 0,0-1 0,5 0 0,8-3-219,-1 0-1,0-1 1,0 0-1,29-15 1,-34 15-277,33-18-3666,-25 13-293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19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42 602 8448,'-2'0'600,"1"0"0,-1 0 0,1 0 0,-1-1 0,0 1 0,1 0 0,-1-1 0,1 1 0,-1-1 0,1 0 1,-1 1-1,1-1 0,-1 0 0,-1-1 0,2 0-327,-1 1 0,1 0 1,0-1-1,0 1 0,0-1 0,0 0 0,0 1 1,0-1-1,0 1 0,1-1 0,-2-2 1,1-4-180,-1-1 0,2 1 0,-1 0 1,1-16-1,1 9 973,-1-34-704,3 0 1,1 1-1,3-1 0,2 1 1,2 0-1,2 1 0,22-54 1,-32 94-381,0 0 0,1 0 0,-1 0 1,1 0-1,0 1 0,6-7 0,-9 12 11,0 1 1,-1-1-1,1 0 0,-1 1 0,1-1 1,0 1-1,-1 0 0,1-1 0,0 1 0,0-1 1,-1 1-1,1 0 0,0 0 0,0-1 0,0 1 1,-1 0-1,1 0 0,0 0 0,0 0 1,0 0-1,0 0 0,-1 0 0,2 0 0,0 1 3,-1-1 0,0 1-1,0 0 1,1-1-1,-1 1 1,0 0 0,0 0-1,0 0 1,0 0-1,1 0 1,-2 0 0,3 2-1,1 3-12,0 1 0,0 0-1,6 14 1,-8-16-18,25 63-232,-19-44 129,2 0 0,22 41-1,-29-61 138,0 1-1,0-1 1,1 0-1,-1-1 0,1 1 1,0 0-1,0-1 1,0 0-1,0 0 1,1 0-1,-1-1 0,6 3 1,4 0-70,-1-1-1,1 0 1,14 2 0,-15-4-129,1 1 1,-1 1-1,23 9 1,-32-11 126,0 0 0,0 1 1,-1-1-1,0 1 1,1 0-1,-1 0 0,0 0 1,0 0-1,-1 1 1,1-1-1,-1 1 0,1 0 1,-1 0-1,3 7 0,-2-3-87,-1 0-1,1 0 0,-2 0 1,1 1-1,-1-1 0,0 15 1,6 78-3377,-7-96 2935,1 0 1,0 1-1,0-1 1,1 0-1,-1 0 1,1 0-1,0 0 1,1 0-1,4 8 1,8 1-2904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19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14 9728,'-2'-2'335,"0"1"0,0-1 0,1 1-1,-1 0 1,0 0 0,0 0 0,0 0 0,0 0 0,0 0 0,0 1 0,0-1 0,-1 1 0,1 0 0,0-1 0,0 1 0,0 0 0,-4 0 0,4 1-207,-1-1 0,1 1 1,0-1-1,-1 1 1,1 0-1,0 0 1,0 0-1,0 1 1,-1-1-1,1 0 1,0 1-1,1-1 1,-1 1-1,0 0 1,0-1-1,-2 5 1,-3 4-61,1 0-1,0 0 1,1 1 0,0 0 0,0 0-1,1 0 1,-5 22 0,6-15-102,0 1 0,2-1 1,0 1-1,2 26 0,-1-36 42,2-1 0,-1 1 1,1 0-1,0 0 0,6 14 0,-6-20 23,-1 0 0,0-1-1,1 1 1,-1 0 0,1-1 0,0 1-1,-1-1 1,1 1 0,1-1 0,-1 0-1,0 0 1,0 0 0,1 0 0,-1-1-1,1 1 1,0-1 0,-1 1-1,1-1 1,0 0 0,0 0 0,3 1-1,1-2 105,0 1-1,0-2 0,0 1 0,0-1 0,0 0 0,0 0 0,-1-1 0,1 0 0,0 0 0,-1 0 1,1-1-1,6-4 0,12-7 381,35-26 0,-58 39-499,8-6 65,0 0 1,-1-1 0,0 0 0,-1-1-1,9-10 1,-15 17-79,0 0-1,0-1 1,-1 1 0,1-1-1,-1 0 1,1 1-1,-1-1 1,0 0-1,0 0 1,-1 0-1,1 0 1,-1 1 0,1-1-1,-1 0 1,0 0-1,0 0 1,0 0-1,0 0 1,-1 0 0,1 0-1,-1 0 1,0 0-1,1 0 1,-2 0-1,1 1 1,-2-4 0,-1-1-115,-1 0 1,0 0 0,-1 1-1,0 0 1,0 0 0,0 0-1,0 1 1,-1 0 0,0 0-1,-11-5 1,11 6-359,0 1-1,0-1 1,-1 1-1,1 1 1,-1 0 0,0 0-1,0 0 1,0 1 0,0 0-1,0 0 1,-8 1 0,15 1 191,0-1 1,0 0-1,0 0 1,0 0-1,0 0 1,0 1 0,0-1-1,0 0 1,0 1-1,0-1 1,0 0-1,0 2 1,-2 3-2174,3-4 2247,0-1 1,0 1-1,0-1 1,0 1 0,0 0-1,0-1 1,0 1 0,0-1-1,0 1 1,0-1 0,0 1-1,1-1 1,-1 1-1,9 17-3789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0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 10496,'6'-2'5615,"-12"15"-3940,4-7-1588,0 1 0,1-1 0,0 1 0,0 0 0,0 0 0,1 0 0,0 0 0,2 8 0,-1-2-87,1-1 1,1 1-1,7 19 0,-6-22 89,0 0 0,1-1 0,11 18 0,-14-23 74,1-1-1,0 1 0,0-1 1,0 0-1,0 0 0,1 0 1,-1 0-1,1 0 0,0-1 0,-1 0 1,9 4-1,-10-6-63,0 1 0,0-1 0,0 0 0,1 0-1,-1 0 1,0 0 0,0 0 0,0 0 0,0-1 0,0 1 0,0-1 0,0 1-1,0-1 1,0 0 0,0 0 0,0 0 0,-1 0 0,1 0 0,0 0 0,-1 0-1,1-1 1,0 1 0,-1-1 0,0 1 0,1-1 0,1-2 0,3-4 67,-1 1-1,0-1 1,0 0 0,5-12 0,-5 5-292,0 0 0,0-1 0,2-18 0,2-8-1104,-7 29 421,2-10-699,-4 22 1275,0 1 0,0-1 0,1 0 0,-1 0 0,0 0 0,1 1 0,-1-1 0,1 0 1,-1 0-1,0 1 0,1-1 0,0 0 0,-1 1 0,1-1 0,-1 1 0,1-1 0,0 0 0,-1 1 0,2-1 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0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0 9600,'-15'12'4342,"-4"14"-3419,13-17-343,-12 17-218,7-11-223,1 0-1,-11 22 1,19-33-91,0 1 0,0 0 0,0 0 0,1 0 0,0 0 0,0 0 0,0 1 0,0-1 0,1 0 0,0 0 0,0 1 0,2 7 0,-2-12-20,0-1 0,0 1 0,0 0 0,1 0 0,-1 0 0,0-1 0,1 1 0,-1 0 0,1-1 0,-1 1 0,1 0-1,-1-1 1,1 1 0,-1 0 0,1-1 0,0 1 0,-1-1 0,1 1 0,0-1 0,0 1 0,-1-1 0,1 0-1,0 1 1,0-1 0,0 0 0,-1 0 0,1 1 0,0-1 0,0 0 0,0 0 0,0 0 0,-1 0 0,1 0-1,0 0 1,0 0 0,1-1 0,3 0 93,-1 0-1,0 0 0,1 0 0,-1-1 1,6-3-1,7-3 295,-1-2 0,25-18-1,-33 21-158,-1 1 0,1-1 0,-2-1-1,1 1 1,-1-1 0,9-16 0,-9 7 464,-8 13-336,-7 8-240,7-1-178,0-1 0,0 1-1,0-1 1,0 1 0,1 0 0,-1 0 0,1-1 0,-1 1 0,1 0 0,0 0 0,0 1 0,1-1 0,-1 0 0,1 0 0,-1 0 0,1 0 0,0 1 0,0-1 0,0 0 0,1 0-1,0 4 1,2 9-478,1-1 0,1 1-1,6 14 1,-8-22 143,38 82-5444,-31-70 1733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0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78 8832,'4'-53'2896,"-3"44"-2331,-1 8-467,0 1-1,0-1 0,0 0 0,-1 1 0,1-1 0,1 0 0,-1 1 1,0-1-1,0 0 0,0 1 0,0-1 0,0 0 0,1 1 0,-1-1 0,4-5 2350,-4 6-2375,0 0-1,0 1 1,0-1 0,-1 0 0,1 0-1,0 0 1,0 0 0,0 0 0,-2 1 502,2-1-503,0 0 1,0 1 0,0-1 0,0 0-1,0 0 1,0 0 0,-1 1 0,1-1-1,0 0 1,0 0 0,0 0 0,0 1 0,0-1-1,0 0 1,0 1 0,-5 22 384,1 1-1,1-1 1,0 45 0,3-38-359,-2 27-85,-8 321 24,10-354-59,2 1 0,0 0 1,1-1-1,8 30 0,-8-42 14,1-1-1,0 0 1,1 0-1,0 0 1,1 0-1,0-1 0,0 0 1,1 0-1,1-1 1,13 14-1,-19-21 11,-1-1 1,1 0-1,0 1 0,0-1 0,0 0 1,0 0-1,0 0 0,0 0 1,0 0-1,0-1 0,0 1 0,0-1 1,0 1-1,0-1 0,0 0 0,1 1 1,1-1-1,0-1 47,0 1 1,0-1-1,-1 0 0,1 0 1,-1 0-1,1-1 0,-1 1 0,0-1 1,6-3-1,-3 1 123,0-1 1,0 0-1,0 0 0,0 0 0,-1-1 1,0 0-1,0 0 0,0-1 0,3-7 1,-5 7-80,0 0 0,-1-1 1,0 1-1,0-1 1,0 0-1,-1 1 0,-1-1 1,1 0-1,-1 0 1,-1 0-1,1 1 1,-3-9-1,-2-12-15,-17-48-1,18 62-157,-1 0 0,-1 1-1,0 0 1,0 0 0,-1 1-1,-1 0 1,-16-20 0,22 30-36,0 0 0,0 0 1,0 0-1,0 1 0,-1-1 1,1 1-1,-1-1 0,1 1 0,-1 0 1,1-1-1,-1 1 0,0 1 1,0-1-1,0 0 0,-5 0 1,6 1-69,0 0 1,0 0-1,0 1 0,1-1 1,-1 0-1,0 1 1,0-1-1,0 1 0,1 0 1,-1 0-1,0-1 1,1 1-1,-1 0 0,0 0 1,1 1-1,0-1 1,-1 0-1,1 0 0,0 1 1,-1-1-1,1 1 1,0-1-1,0 1 0,0-1 1,-1 3-1,2-2-159,-1-1 0,0 1-1,1-1 1,-1 1 0,1 0-1,0-1 1,-1 1 0,1 2 0,3 15-3368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1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23 11776,'-9'-19'3818,"9"19"-3751,0 0-1,-1-1 1,1 1-1,0 0 0,-1 0 1,1-1-1,0 1 1,0 0-1,-1 0 1,1-1-1,0 1 1,-1 0-1,1 0 0,-1 0 1,1 0-1,0 0 1,-1 0-1,1-1 1,0 1-1,-1 0 1,1 0-1,-1 0 0,1 0 1,0 0-1,-1 1 1,1-1-1,-1 0 1,1 0-1,0 0 1,-1 0-1,1 0 0,0 0 1,-1 1-1,1-1 1,0 0-1,-1 0 1,1 0-1,-1 1 1,-10 10 876,11-10-809,-4 4-27,0 1-1,0 0 1,0 0-1,1 0 1,0 0-1,1 1 1,-1-1-1,1 1 1,-2 13-1,0 6-97,1 37 0,1 81-918,19 151-1,-14-261 124,2-1-1,1 0 1,1 0-1,2-1 0,16 38 1,-22-64 531,0-1 1,0 1-1,0-1 1,0 0-1,1 0 1,0 0 0,0 0-1,1-1 1,-1 0-1,8 6 1,-10-9 153,0 0 1,0 1-1,1-1 0,-1 0 1,0 0-1,1-1 1,-1 1-1,1 0 0,-1-1 1,1 0-1,-1 1 0,1-1 1,-1 0-1,1 0 1,0 0-1,-1-1 0,1 1 1,-1-1-1,1 1 1,-1-1-1,0 0 0,1 0 1,-1 0-1,0 0 1,1 0-1,-1-1 0,3-2 1,24-21 392,-22 18 468,1 0 0,12-8-1,-17 13-504,0 0 0,0 0 0,0 1 0,0 0 0,1-1 0,-1 1 0,0 1 1,1-1-1,-1 0 0,1 1 0,4-1 0,0 1 124,6 0 1018,25-2 0,-34 1-1133,0 0 0,0-1 1,0 1-1,0-1 0,0 0 0,0 0 1,-1 0-1,7-5 0,-3 2-37,0-1-1,0 0 0,-1 0 0,11-12 0,-16 15-157,0 0-1,0 0 0,-1 0 1,1 0-1,0 0 1,-1-1-1,0 1 0,0 0 1,0-1-1,0 1 0,0 0 1,-1-1-1,1 1 1,-1-1-1,0 1 0,-1-5 1,1 3 12,-1 0 0,1 0 0,-1 0 1,-1 0-1,1 0 0,-1 0 0,0 0 1,-3-6-1,4 9-70,0 1 0,0-1 0,0 1 1,0 0-1,-1-1 0,1 1 0,0 0 0,-1 0 0,1 0 1,-1 0-1,1 0 0,-1 0 0,1 0 0,-1 1 1,0-1-1,1 1 0,-1-1 0,0 1 0,1-1 0,-1 1 1,0 0-1,0 0 0,1 0 0,-1 0 0,0 0 1,0 0-1,1 1 0,-1-1 0,-3 1 0,-16 7-5,1-1-1,1 2 0,-1 1 1,1 0-1,-33 25 0,35-23-45,0 1 0,1 0 0,0 2-1,2-1 1,-15 19 0,24-27-16,0 1 1,1 0 0,0 0-1,0 1 1,1-1 0,-5 15-1,7-16-12,-1-1 0,2 0 0,-1 0 0,1 0 0,0 1 0,0-1 0,0 0 0,1 0 0,-1 1 0,1-1 0,3 9 0,-1-9-83,-1 1 0,1 0-1,0-1 1,0 0 0,1 1 0,-1-1-1,1-1 1,0 1 0,1-1 0,-1 1-1,1-1 1,0 0 0,0-1 0,0 1-1,0-1 1,1 0 0,10 4 0,-3-3-563,0 0 0,0 0 1,0-1-1,0-1 0,1 0 1,-1-1-1,20-1 0,31-3-3312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2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236 621 7936,'-9'3'3927,"1"7"-3915,6-7 438,-76 78 3593,62-64-3543,8-7-265,-1 0 0,2 0 0,-10 16-1,3 1-182,0 0 0,2 1-1,-15 55 1,23-66-75,0 1 1,1-1 0,1 0-1,1 1 1,1 0 0,0-1-1,1 1 1,4 21 0,-4-32 86,1-1-1,0 1 1,0-1 0,6 12 0,-7-17-32,-1 1 1,1-1 0,0 0-1,0 1 1,0-1-1,0 0 1,0 0 0,0 0-1,0 1 1,0-1-1,0 0 1,0-1 0,1 1-1,-1 0 1,0 0-1,1 0 1,-1-1 0,1 1-1,-1-1 1,1 1 0,-1-1-1,1 0 1,-1 1-1,1-1 1,-1 0 0,1 0-1,2 0 1,0-1 31,0 0 0,-1-1 0,1 1 0,0-1 0,0 0-1,-1 0 1,1 0 0,-1-1 0,0 1 0,1-1 0,-1 0 0,4-4 0,5-7 163,15-23 0,-20 27-115,2-4-90,-1 0 0,-1 0 0,-1-1 0,0 0 1,0 0-1,-1 0 0,-1-1 0,-1 0 0,0 1 0,0-33 0,-3-5-2,-12-97-1,10 127-13,-43-234-91,-19 7 41,50 195 61,6 25 8,3 10-38,0 0-1,-13-28 0,14 43-74,2 10 7,2 15-32,0-15 96,8 149 385,-1-57-5,-4-30-243,16 88 0,-5-80-621,28 92-1,-27-123-700,3 0-1,1-1 0,28 46 1,-9-32-1657,-1-8-1103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2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0 364 10880,'0'-4'5056,"0"13"-3937,0 0-1055,0-1 32,6 11-991,-1-5-353,5 8-3232,0-3-1408</inkml:trace>
  <inkml:trace contextRef="#ctx0" brushRef="#br0" timeOffset="1">31 50 8448,'-15'-50'4288,"15"59"-4288,0 5-832,0-6-192,5 16-800,0-6-352,6 9-256,-1-4-128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3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 8064,'31'0'12095,"-33"1"-12047,-4 2-187,-1 1-1,1 1 0,0-1 1,-8 8-1,11-10 46,1 0 0,0 0 0,0 0 0,1 1 0,-1-1 0,0 0 0,1 1 0,-1-1 0,1 1 0,0-1 0,0 1 0,0 0 0,0-1 0,0 1 0,0 4 0,1-6 75,0-1 0,0 1 0,0 0 1,1 0-1,-1 0 0,0 0 0,1 0 0,-1 0 0,0-1 1,1 1-1,-1 0 0,1 0 0,-1 0 0,1-1 1,0 1-1,-1 0 0,1-1 0,0 1 0,-1-1 1,1 1-1,0-1 0,1 2 0,22 7 0,-20-7 12,1-1 62,16 6 363,34 16 0,-55-23-381,1 0-1,-1 0 1,0 0 0,0 1 0,0-1 0,1 0-1,-1 0 1,0 0 0,0 0 0,0 0 0,1 1 0,-1-1-1,0 0 1,0 0 0,0 0 0,0 0 0,0 1-1,0-1 1,1 0 0,-1 0 0,0 0 0,0 1 0,0-1-1,0 0 1,0 0 0,0 0 0,0 1 0,0-1-1,0 0 1,0 0 0,0 1 0,0-1 0,0 0-1,0 1 1,-7 5 478,-18 6-616,19-9 68,-55 32-2520,24-7-2430,27-19 1277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3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1 10240,'-1'0'347,"-1"0"0,0 0 1,1 0-1,-1 0 0,1 0 1,-1 0-1,0 0 0,1 0 1,-1 1-1,0-1 0,1 1 1,-1-1-1,1 1 0,-1 0 1,1-1-1,0 1 0,-1 0 1,1 0-1,0 0 0,-2 1 1,-27 28 1571,21-20-1522,0-2-237,-3 4-72,1 0 1,-17 23-1,25-32-98,1 0 0,0 0 0,0 1 0,1-1 0,-1 1 0,1 0 0,-1 0 0,1-1 0,0 1 0,1 0 1,-1 0-1,1 0 0,-1 0 0,1 0 0,0 0 0,1 7 0,1-6 10,0 0 0,1 1 0,-1-1 0,1 0 0,0 0 1,0-1-1,0 1 0,1 0 0,0-1 0,0 0 0,0 0 0,0 0 0,1-1 0,-1 1 0,1-1 0,0 0 1,6 3-1,-4-3-277,-1 1 1,1-1 0,0-1 0,1 1 0,-1-1-1,0-1 1,1 1 0,-1-1 0,1 0-1,-1-1 1,1 0 0,13-1 0,-9-2-2233,23-8-1,-9 1-1212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50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11264,'-8'-1'6539,"10"26"-4389,-2-18-2386,5 24 498,1-1 1,1 0 0,19 46-1,-9-34-47,3-1-1,39 61 1,-1-3-5,81 206-53,-31-63-682,-94-209 96,-9-21-424,1 0 1,11 18-1,-11-24-523,-2-8-63,0-15-1817,-4 13 2325,4-26-3928,-3-8 982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4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18 9728,'-2'-1'242,"1"1"1,0 0-1,-1 0 1,1 0-1,-1 0 1,1 1-1,0-1 1,-1 0-1,1 0 1,0 1-1,-1-1 0,1 1 1,0-1-1,-1 1 1,1 0-1,0 0 1,0-1-1,0 1 1,0 0-1,0 0 1,0 0-1,0 0 1,0 0-1,0 0 1,0 0-1,0 1 1,1-1-1,-1 0 1,0 2-1,-5 10-132,1 1 1,0-1-1,1 1 0,1 0 0,-4 26 0,6-35-129,1 1 0,0-1 0,0 0 0,0 0 0,0 0-1,1 1 1,0-1 0,0 0 0,0 0 0,4 8 0,-4-11 66,0 0 1,0 0-1,0 0 1,1 0-1,-1 0 1,1-1-1,-1 1 0,1 0 1,0-1-1,-1 1 1,1-1-1,0 0 1,0 1-1,0-1 1,0 0-1,0 0 1,0-1-1,1 1 1,-1 0-1,0-1 1,0 1-1,1-1 1,-1 1-1,0-1 1,4 0-1,4-1 212,0 1-1,0-2 1,0 1-1,-1-1 1,1-1-1,0 0 1,-1 0-1,0-1 1,0 0-1,0 0 1,0-1-1,-1-1 1,1 1-1,-1-1 1,-1 0-1,11-11 1,-16 14-205,0 0 1,0 0-1,-1 0 0,1-1 0,-1 1 1,0 0-1,0-1 0,0 1 0,0-1 1,-1 1-1,1-1 0,-1 0 0,0 1 1,0-1-1,0 1 0,0-1 1,-1 0-1,1 1 0,-1-1 0,0 1 1,0 0-1,-2-5 0,0 1-51,0 1-1,0-1 0,-1 1 1,1 0-1,-1 0 1,-1 0-1,1 0 0,-1 1 1,0 0-1,-8-7 1,10 10-122,1 0 0,-1 1 0,1 0 0,-1-1 0,1 1 0,-1 0 0,0 0 0,1 0 0,-1 1 0,0-1 0,0 0 0,0 1 0,1 0 0,-1 0 0,0 0 0,0 0 0,0 0 0,0 1 0,1-1 0,-1 1 1,0 0-1,0 0 0,1 0 0,-1 0 0,0 0 0,-3 3 0,3-2-234,1 0 1,-1 0-1,1 0 0,-1 0 1,1 1-1,0-1 0,0 1 1,0-1-1,0 1 1,0 0-1,1 0 0,-1 0 1,1 0-1,-2 5 1,-2 10-4208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4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0 136 10496,'48'-13'9689,"-45"5"-9120,-2 5-49,7-16 573,-5 12-965,0 0 0,0 0 0,1 0 0,0 0 0,5-7 0,-5 9-106,1 0 1,-1 0-1,1 1 0,0-1 0,10-6 0,-13 10-21,0 0 0,0 0 0,0 0-1,0 0 1,1 0 0,-1 0 0,0 1 0,0-1-1,1 1 1,-1 0 0,0-1 0,1 1-1,-1 0 1,0 1 0,1-1 0,-1 0 0,0 1-1,0-1 1,1 1 0,2 1 0,1 1-194,1 0 0,-1 0 0,0 1 0,-1 0 0,1 0 0,-1 1 0,9 9 0,1 3-1256,13 21 0,-19-26-1017,0 1 0,0-1-1,2-1 1,18 18 0,-4-12-1454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4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14 12288,'-11'-14'9183,"11"23"-8735,0 5-288,0 13-64,6 15-32,-1 16-192,5 14-64,6 6-544,-1-4-256,1-7-864,-1-8-447,1 1-2721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5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54 11264,'-22'-44'3674,"18"35"-2191,32 73 1230,-22-47-2735,1 0 0,1 0 1,1-1-1,0 0 0,1-1 0,17 22 0,-16-26-269,0 0 1,1-1 0,0-1-1,0 1 1,1-2 0,1 0-1,-1 0 1,26 9-1,-29-14 43,0 0 0,1 0 0,-1-1 1,1 0-1,0-1 0,0 0 0,-1-1 0,1 0 0,0-1 0,0 0 0,0 0 0,-1-1 0,16-5 0,56-23-2680,-82 30 3061,1 0 0,-1 0-1,1 0 1,-1 0 0,1 0 0,-1 0 0,1 0 0,-1 1 0,1-1 0,-1 0 0,0 0 0,1 0 0,-1 1 0,1-1 0,-1 0-1,1 0 1,-1 1 0,0-1 0,1 0 0,-1 1 0,0-1 0,1 0 0,-1 1 0,0-1 0,1 1 0,-1-1 0,0 0 0,0 1-1,0-1 1,1 1 0,-1-1 0,0 1 0,8 24 926,-1-4-1059,13 9-1291,-11-16-63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5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85 167 9472,'-41'-101'3120,"38"93"-2784,-1 0 1,1 1-1,-1-1 1,-1 1-1,-7-10 0,8 13-93,-3-3 592,5 9-547,5 12-510,41 94-259,24 53-6739,-27-83 5696,10-5 4488,-42-61-1803,-4-5-262,0 0 0,1 0 0,0 0 0,10 8 0,-15-14-799,0 0 1,0-1-1,0 1 1,0 0 0,0 0-1,1 0 1,-1-1 0,0 1-1,1-1 1,-1 1 0,0-1-1,1 0 1,-1 1-1,1-1 1,-1 0 0,0 0-1,1 0 1,-1 0 0,1 0-1,-1 0 1,1 0-1,-1-1 1,0 1 0,1 0-1,-1-1 1,0 1 0,1-1-1,-1 0 1,0 1 0,0-1-1,1 0 1,-1 0-1,2-1 1,23-28 800,-21 24-817,0-1 0,1 1 1,0 0-1,12-10 1,-17 15-83,0 0 1,-1 1 0,1-1 0,0 1-1,0-1 1,0 1 0,0 0 0,0-1-1,0 1 1,0 0 0,0 0-1,0-1 1,0 1 0,0 0 0,0 0-1,0 0 1,0 0 0,0 0-1,0 1 1,0-1 0,0 0 0,-1 0-1,1 1 1,0-1 0,0 0 0,0 1-1,0-1 1,0 1 0,0-1-1,-1 1 1,1 0 0,0-1 0,0 1-1,-1 0 1,1-1 0,0 1-1,-1 0 1,1 0 0,-1 0 0,1-1-1,-1 1 1,1 1 0,2 5-219,0 0 1,0 0 0,-1-1-1,2 12 1,-3-14-36,2 10-532,-3-9 83,1 0-1,0 0 1,0 0 0,1 0-1,-1 0 1,1-1 0,0 1-1,0-1 1,1 1-1,-1-1 1,1 0 0,6 7-1,10 2-2685</inkml:trace>
  <inkml:trace contextRef="#ctx0" brushRef="#br0" timeOffset="1">545 509 8960,'3'3'595,"-1"0"0,1 0 0,0-1 0,0 1 0,0-1 0,0 1 0,0-1 0,1 0 1,-1 0-1,1 0 0,5 1 0,-3 0-88,1-2 1,0 1 0,0-1-1,0 0 1,13 0-1,2-2 92,0-1 0,43-10 0,-61 11-492,17-3 163,0-2 1,0 0-1,0-1 1,-1-2-1,0 0 1,29-18-1,-47 25-254,0 1-1,1-1 0,-1 0 1,0 0-1,0 0 0,-1 0 1,1 0-1,0 0 0,-1 0 1,1 0-1,1-4 0,-3 5-27,1 0 0,-1-1-1,0 1 1,1 0-1,-1 0 1,0 0-1,0 0 1,0 0 0,0-1-1,0 1 1,0 0-1,0 0 1,-1 0 0,1 0-1,0 0 1,-1-1-1,1 1 1,0 0-1,-1 0 1,0 0 0,1 0-1,-1 0 1,1 0-1,-1 0 1,0 1 0,0-1-1,0 0 1,-1-1-1,-4-3-185,0 1-1,-1-1 1,0 1-1,0 1 1,0-1-1,-9-2 1,-3-1-1134,-26-4 0,41 10 677,-1 0 1,0 0-1,0 1 0,0-1 0,1 1 0,-1 1 1,0-1-1,-8 2 0,-3 2-3558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6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1 493 10112,'5'9'3872,"-5"4"-3040,0-4-192,0 0-352,0 1-1216,5 4-320,0 0-2080,5-2-864,1 1 1376,9 1 800</inkml:trace>
  <inkml:trace contextRef="#ctx0" brushRef="#br0" timeOffset="1">37 19 9728,'-16'-19'3680,"11"19"-1984,0 11-2752,5-3-416,0 15-7232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6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31 10880,'-4'-5'1303,"-1"0"1,1 0-1,-1 0 0,-10-6 1,13 12-1010,1-1-1,-1 1 1,1-1 0,0 1 0,-1 0 0,1 0-1,0-1 1,-1 1 0,1 0 0,-2 2 0,0 1-244,1 0 0,-1 1 0,1-1 0,-1 1 0,1-1 0,0 1 1,1 0-1,-1 0 0,1 0 0,-1 10 0,0-7-36,-9 69-116,-2 78 0,11-114-67,-14 337-5788,16-368 4405,0 1 0,1 0 0,0-1 0,1 1 0,5 17 0,3-2-1984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6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9216,'-1'0'156,"1"0"0,-1 0 1,1 0-1,-1 0 0,1 1 1,-1-1-1,1 0 0,-4 3 1564,4-3-1564,0 1 0,-1-1 1,1 1-1,0-1 0,0 0 1,0 1-1,-1-1 0,1 1 1,0-1-1,0 1 0,-2 21 1835,8 21-784,-3-31-1144,0 0-1,1-1 0,0 0 0,0 1 0,1-2 0,1 1 0,0 0 0,0-1 1,1 0-1,0-1 0,1 0 0,0 0 0,1 0 0,-1-1 0,2 0 0,16 10 0,-13-9-149,1 0 0,0-2 0,1 0-1,0 0 1,0-2 0,0 0 0,17 4-1,-21-7-498,0-1-1,-1 0 1,1-1 0,18-1-1,-20 0-762,0 0-1,0-1 0,0-1 1,0 1-1,16-8 1,5-7-2555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7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 9728,'-5'14'1096,"3"-11"-840,1 1 1,-1 0-1,1 0 1,0-1 0,0 1-1,0 0 1,1 0-1,-1 0 1,1 0 0,0 1-1,0-1 1,1 5 0,0-4-4,0-1 0,1 1 0,0 0 0,-1-1 1,1 1-1,1-1 0,-1 0 0,1 0 1,-1 0-1,1 0 0,1 0 0,-1 0 1,0-1-1,1 0 0,0 1 0,6 3 0,-2-2 115,1-1-1,-1 0 0,1 0 0,0 0 0,1-2 1,-1 1-1,15 2 0,-11-3-86,-5-1-61,0 0 0,-1 0 0,1 1 0,13 5 1,-19-6-169,0 1 1,0-1 0,0 0 0,0 0 0,0 1 0,-1-1 0,1 1-1,0-1 1,-1 1 0,1 0 0,-1-1 0,0 1 0,0 0 0,1 0-1,-1 0 1,-1 0 0,1 0 0,0 0 0,0 1 0,-1-1 0,1 0-1,-1 3 1,1 9 98,-1 1 0,0 0 1,-1-1-1,-5 24 0,4-29-107,-6 40 133,-27 82 0,25-101-297,-2-1 0,-1-1 0,-1 0 1,-18 27-1,-4-7-2096,-67 71 0,81-95 749,-18 24-2362,13-3-1077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7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338 32 8320,'0'-2'401,"1"1"1,-1 0-1,-1 0 1,1-1-1,0 1 1,0 0-1,0 0 1,-1-1-1,1 1 1,0 0-1,-1 0 1,1 0-1,-1-1 1,0 1-1,1 0 1,-1 0-1,0 0 1,0 0-1,0 0 1,-1-1-1,1 1-198,0 1-1,-1-1 1,1 0-1,-1 1 1,1-1-1,-1 1 1,1 0-1,-1-1 1,1 1-1,-1 0 1,1 0-1,-1 0 1,1 0-1,-3 0 1,-5 2-207,1 0 0,0 0 0,-1 1 0,-12 6 1,13-6 446,-16 7-363,11-5-69,1 0-1,0 0 1,1 1-1,-16 11 1,11-6-1,1 1-1,1 1 1,-22 23 0,29-28-23,-1 2 0,1-1 0,1 1 0,0 0 1,0 0-1,1 0 0,-5 17 0,8-22-5,1-1-1,0 1 1,0 0 0,1 0-1,-1 0 1,1 8-1,0-11 17,1 1 0,-1-1-1,1 0 1,-1 0 0,1 0-1,-1 1 1,1-1 0,0 0-1,0 0 1,0 0 0,1 0-1,-1 0 1,0-1 0,1 1-1,-1 0 1,1-1 0,2 3-1,-2-3 25,0 1 0,1-1-1,-1 1 1,1-1 0,0 0-1,-1 0 1,1 0 0,0 0-1,0-1 1,0 1 0,-1-1-1,1 0 1,0 0 0,5 0-1,0-1 135,0 0 0,1-1 1,12-3-1,-10 1 51,0-1-1,0 0 1,-1-1 0,0 0 0,0 0 0,0-1 0,-1 0 0,16-15 0,-9 4 358,0 1 0,-1-2 0,16-27 0,-20 28-87,-10 14-429,1 0 0,0 0-1,0 1 1,0-1 0,0 1-1,1 0 1,0 0 0,-1 0-1,1 0 1,6-4 0,-9 7-62,0-1 0,1 1 0,-1 0 0,1 0 1,-1 0-1,1 0 0,0 0 0,-1-1 0,1 1 0,-1 0 1,1 0-1,-1 1 0,1-1 0,-1 0 0,1 0 1,-1 0-1,1 0 0,-1 0 0,1 0 0,-1 1 1,1-1-1,-1 0 0,1 0 0,-1 1 0,0-1 1,1 0-1,-1 1 0,1-1 0,-1 0 0,0 1 1,1-1-1,-1 1 0,0-1 0,0 1 0,1-1 1,-1 0-1,0 1 0,1 0 0,7 22-784,-7-19 552,11 36-2273,-8-23 179,2-1 0,9 23 0,-2-13-1389,-2-3-336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50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10112,'36'8'3897,"-24"-6"-3376,1 1 1,-1 0-1,1 1 0,-1 1 1,0 0-1,18 10 0,-7 0-39,0 2 1,-1 0-1,0 2 0,-2 0 0,0 1 1,-1 1-1,17 26 0,7 17 160,47 92-1,-67-114-123,-2 1-1,-2 1 0,25 87 1,-25-38-584,-4 2 1,-4 0 0,-1 137-1,-11-180-1056,0-23-1296,4 46 1,-3-73 2087,0 0 0,1 0 0,-1 1 0,0-1 0,1 0 0,0 0 0,-1 0 1,1 0-1,0 0 0,0 0 0,0 0 0,0-1 0,0 1 0,2 2 0,9 3-3835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8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45 9472,'-21'-36'3520,"11"27"-320,5 14-2113,5 18-831,0 18-32,0 9-128,0-10 0,5 37 32,0-13-512,5 13-128,-4-13-959,4 19-321,0-11-2048,11 1-1280,-7-13 2176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14 7936,'-15'-13'3648,"15"26"-1760,5 5-1152,0-5-64,21 10-96,-5-4 32,36 3-320,24 0-256,1-3-32,-11-10-512,-14-4-192,-11 4-1280,16-18-480,30-10-1120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8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455 20 9728,'-4'-1'4565,"-7"8"-2292,-12 13-847,20-18-1147,-12 12 29,1 1 0,0 0-1,0 1 1,2 1-1,-19 32 1,4 6-259,-37 109 1,42-102-69,-9 32-760,-5 13-1637,35-103 2230,-15 43-2684,11-16-4644,5-17 3738</inkml:trace>
  <inkml:trace contextRef="#ctx0" brushRef="#br0" timeOffset="1">0 1 9984,'0'5'4608,"16"4"-3296,-11 4-1,0 1-383,5 9 0,1 13-448,4 19-192,-1 17-192,2 6-96,-1-1 96,6 1-288,-1-9-32,1-11-576,5-2-224,5-15-511,3-10-161,8-9-2784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9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8704,'0'-5'6336,"5"5"-5344,0-3 63,4 3-319,1 0-128,6 3-352,-1 2-160,6 4-64,0 1-128,-1-1 64,1 0-960,-6-1-447,1 3-2433,3 2-2080,2 1 2176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29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8064,'0'17'3072,"5"-7"-2400,14-1 448,-9-6 32,6 3-544,5-1-96,-1-5-608,1 0-160,0 0 96,-1-5-928,1-1-288,-2 3-2336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30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10240,'-5'5'6911,"10"3"-6399,1 3-96,4-3-256,5 1-128,4 0 0,7-4-544,5-5-128,11 0-735,-6-5-321,-5 1-2432,3-1-1216,-8-4 2592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30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 10496,'-8'-3'7969,"5"10"-4814,3 21-3142,0-18 711,-1 137 35,3 171-766,11-152-1316,4-57-2864,-11-85 812,4 2-2113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35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6 7296,'-11'-6'8662,"11"7"-8413,-15 26 2386,10-8-2420,0-1-1,1 1 0,1 0 1,1 0-1,1 0 1,1 27-1,-1 24 8,-4 212-161,16 1-88,-6-188 46,8 210-8,16 292-33,-16-430 22,4 84 11,-15-209 10,17 246-58,-1-62-78,-6-69 166,3 82 23,5 58-143,-13-24-107,-9-173-314,2-44 244,0 4-76,0-21-3297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36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56 645 9088,'-5'3'718,"0"1"-1,0 0 1,0 0 0,0 1 0,1-1 0,0 1 0,0 0-1,0 0 1,-5 9 0,4-1 1431,5-13-2078,0 0 0,0 0-1,0 1 1,0-1 0,0 0-1,0 0 1,0 0 0,0 1 0,0-1-1,0 0 1,0 0 0,0 1-1,0-1 1,0 0 0,0 0-1,2 2 850,-2-2-850,0 1 1,2-1 65,0 0-1,0 0 1,0 0-1,-1-1 1,1 1-1,0 0 1,0-1 0,0 1-1,-1-1 1,1 0-1,3-1 1,-1 0 25,1-1 0,0 1-1,-1-1 1,1-1 0,-1 1 0,0 0 0,0-1-1,0 0 1,6-8 0,2-5 329,13-23-1,-16 23-324,71-111 654,142-175-1,-143 217-882,-66 74 51,1 0 1,0 1-1,0 1 0,25-14 0,-36 23 22,0-1-1,0 1 1,1 0 0,-1 0-1,0 0 1,0 0-1,1 0 1,-1 1 0,0-1-1,1 1 1,-1 0-1,0 0 1,1 0 0,-1 1-1,0-1 1,1 1 0,3 1-1,-3-1 20,0 2-1,0-1 1,0 0-1,0 1 1,-1 0-1,1 0 1,0 0-1,-1 0 1,0 0-1,0 1 1,4 6 0,75 120 750,5 8-533,53 37-162,5 7-315,-75-72-2296,-42-65 48,-26-42 1990,0 0 0,0 0 0,0 0 0,-1 1-1,1-1 1,-1 0 0,0 1 0,0-1 0,0 1 0,0 3-1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37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0 428 8192,'2'2'9581,"7"-4"-9755,73-7 3182,-64 8-2457,-1-1-1,0-1 1,1 0-1,30-11 0,111-31 1381,-99 33-1609,104-21 348,278-38 349,-136 28-385,-62 0-351,245-46 207,-441 81-463,1 2 0,74 1 0,99 14 20,-128-4-41,-88-4-6,191 6 102,-137-8-49,77-10 0,-28-6-138,-25 3-1059,142-5 0,-193 19-1421,-19 0-2033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51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44 12800,'-7'17'6949,"27"-13"-4133,44-7-1602,81-14 0,-100 10-1045,63-13-5297,-42 7 864,-36 8-850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38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0 10112,'-20'16'3285,"19"-15"-3148,0-1 0,0 1-1,1-1 1,-1 1 0,0-1 0,1 1 0,-1 0 0,1 0-1,-1-1 1,0 1 0,1 0 0,0 0 0,-1 0 0,1-1-1,-1 1 1,1 0 0,0 0 0,0 0 0,0 0 0,-1 0-1,1 0 1,0 0 0,0 0 0,0 0 0,0-1 0,0 1 0,1 0-1,-1 0 1,0 0 0,0 0 0,1 0 0,-1 0 0,0 0-1,1-1 1,-1 1 0,1 0 0,-1 0 0,1 0 0,-1-1-1,1 1 1,0 0 0,3 3 408,-1-1 0,1 0 1,0 0-1,0 0 0,7 4 0,-4-4-261,0 0 0,1 0 0,-1-1 0,1 0 0,14 2 0,42 2 846,-58-6-1036,155 1 1553,-89-1-1219,8-4-51,-53 2-276,1 1-1,0 1 1,-1 1-1,30 6 1,-51-6-54,0 1-1,-1 0 1,1 0 0,-1 1 0,1-1 0,-1 1-1,0 0 1,0 0 0,0 1 0,-1 0-1,1 0 1,-1 0 0,0 0 0,0 1 0,0-1-1,4 8 1,1 3 97,-1 1 0,0 1 0,-1-1 0,6 21-1,-5-11-212,0 0-1,-2 0 0,-1 1 0,-1 0 1,-1 0-1,-2 0 0,-1 0 0,0 0 0,-2 0 1,-2 0-1,-9 40 0,7-43-1106,5-17-201,-1 0 1,0 0 0,0 0-1,-5 9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39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9728,'-5'5'13651,"12"2"-14465,248 269 2490,14-12-84,-237-233-1074,-16-17-174,-10-9-66,-1 0 0,0 0-1,0 0 1,0 0 0,8 12 0,-13-16-239,1 1-1,0-1 1,-1 1 0,1-1 0,-1 1 0,1 0 0,-1-1 0,0 1 0,1 0 0,-1-1 0,0 1 0,0 0 0,0-1 0,-1 1 0,1 0 0,0-1 0,-1 1-1,1 0 1,-1-1 0,1 1 0,-1-1 0,0 1 0,1-1 0,-1 1 0,0-1 0,0 1 0,0-1 0,0 0 0,-3 3 0,-1 0-73,1 0 1,-1 0-1,-1-1 1,1 0-1,0 0 1,-1 0-1,1 0 1,-1-1-1,0 0 0,0 0 1,0-1-1,-7 2 1,-12 1-496,-39 0 1,57-4 415,0 1 6,-41 1-2516,-1-1-1,-70-9 0,115 7 2052,-1 1 0,1-1 0,0 0 1,0 0-1,0 0 0,0-1 0,0 1 0,0-1 0,1 0 0,-1 0 0,0 0 1,-5-5-1,-3-11-3844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39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36 11008,'-41'4'4128,"31"-4"-3200,-1-4 415,6 4 65,0 0-864,5-5-288,10-3-256,11-3-96,5 3 64,10 4-928,0 8-288,4 4-1151,6 6-481,6 0-1152</inkml:trace>
  <inkml:trace contextRef="#ctx0" brushRef="#br0" timeOffset="1">816 222 10880,'-16'0'4032,"1"0"1823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39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1 166 21439,'11'25'213,"2"-2"-1,0 1 0,2-2 0,26 33 1,-37-50-160,1 0 0,0 0 0,1-1 1,-1 0-1,1 0 0,9 6 0,-13-9 14,1 0 0,-1 0 0,1 0 0,0 0 0,0 0-1,-1-1 1,1 1 0,0-1 0,0 0 0,-1 0 0,1 0-1,0 0 1,0 0 0,0-1 0,-1 1 0,1-1 0,0 0-1,4-1 1,-1-1 124,1-1 0,-1 0-1,0 0 1,0-1 0,0 1 0,0-1-1,-1 0 1,0-1 0,0 1 0,0-1-1,-1 0 1,0 0 0,0-1-1,-1 1 1,1-1 0,-1 0 0,-1 0-1,1 0 1,-1 0 0,2-12 0,-2 7-74,-1 0 1,0-1 0,0 1 0,-2 0-1,1 0 1,-1 0 0,-1 0 0,0 0-1,-1 0 1,0 0 0,-10-21 0,12 29-176,-1 1 0,0-1 0,0 1 0,0-1 0,0 1 0,0 0 0,-1 0 0,1 0 0,-1 0 0,0 1 0,0-1 1,0 1-1,0-1 0,-1 1 0,1 0 0,-1 1 0,1-1 0,-1 0 0,0 1 0,1 0 0,-5-1 0,7 2-15,0-1 0,0 1 0,0 0 0,0 0 0,0 0 0,0 0 0,0 0 0,0 0 0,0 0 0,0 0 0,0 1 0,0-1-1,0 0 1,0 0 0,0 1 0,1-1 0,-1 1 0,-2 0 0,3 0-70,-1-1 1,1 1-1,0-1 0,-1 1 0,1 0 1,-1-1-1,1 1 0,0 0 0,0 0 1,-1-1-1,1 1 0,0 0 0,0-1 1,0 1-1,0 0 0,0 0 1,0-1-1,0 3 0,1 1-598,0 0-1,0-1 1,0 1-1,0 0 1,1 0-1,-1-1 1,1 1 0,3 3-1,9 15-4516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40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108 254 9344,'5'-3'996,"-4"3"-774,0-1 0,0 1 0,0 0 1,0-1-1,-1 0 0,1 1 0,0-1 0,4-19 8479,-17 15-6378,1-1-626,-5-1-34,-21-15 1,33 20-1615,1-1 0,0 1 1,-1-1-1,1 0 0,0 0 1,1 0-1,-1 0 0,0-1 1,1 1-1,0-1 0,-4-6 0,5 7-69,-1-2-17,0 0 0,1-1 0,-1 0 0,0-7 0,1 12 14,1 0 0,0 1 0,0-1 0,0 1 0,0-1-1,0 0 1,0 1 0,0-1 0,0 0 0,0 1 0,1-1 0,-1 1 0,0-1 0,0 0 0,0 1 0,1-1-1,-1 1 1,0-1 0,1 1 0,-1-1 0,1 1 0,-1-1 0,0 1 0,1-1 0,-1 1 0,1 0 0,-1-1-1,1 1 1,-1 0 0,1-1 0,-1 1 0,1 0 0,0 0 0,-1-1 0,1 1 0,-1 0 0,1 0 0,0 0-1,-1 0 1,1 0 0,-1 0 0,1 0 0,0 0 0,-1 0 0,1 0 0,0 0 0,-1 0 0,1 0 0,-1 1-1,1-1 1,-1 0 0,2 1 0,60 21-382,-59-21 408,-1-1 1,1 0-1,-1 0 1,0 0-1,1-1 1,-1 1-1,1 0 1,-1-1-1,0 0 1,1 1-1,-1-1 1,0 0-1,0 0 1,0 0-1,0-1 1,0 1-1,3-2 1,4-4 9,-1-1 1,12-12-1,-9 8-31,-7 8 25,5-5-18,-1 1-1,16-11 1,-23 18 6,1-1 0,0 1 1,0 0-1,0 0 0,1 0 0,-1 0 1,0 0-1,0 0 0,1 1 0,-1-1 0,0 1 1,1-1-1,-1 1 0,0 0 0,1 0 1,-1 0-1,0 0 0,1 0 0,2 1 1,2 3 12,1 0 1,-1 1 0,0 0 0,-1 0 0,1 0 0,-1 1 0,0 0-1,7 9 1,-4-5-3,26 30 11,-19-22-885,0 0 0,34 29 0,-47-45 328,0-1-1,0 1 0,-1-1 1,1 0-1,0 1 0,0-1 1,0-1-1,0 1 0,1 0 1,-1-1-1,0 1 0,0-1 1,0 0-1,0 0 1,5-1-1,17-2-4472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40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9 10368,'-3'-1'626,"1"-1"1,-1 1 0,1 0-1,-19-3 8318,21 6-8325,1 6-483,0 1 0,1-1 0,0 0 0,0 0 0,7 15 0,0 2-35,23 57-5,56 102 1,-71-150-157,101 168-1677,-26-78-2328,-60-88 1297,-1-11-1685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40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147 391 8448,'-1'5'579,"1"0"0,1 0 1,-1 0-1,1 0 0,0-1 1,0 1-1,3 9 0,-3-12-447,0-1 0,0 1 0,0-1 0,0 0 0,0 1 0,0-1-1,0 0 1,0 0 0,1 0 0,-1 0 0,0 0 0,1 0 0,-1 0-1,1 0 1,-1-1 0,1 1 0,-1-1 0,1 1 0,0-1-1,-1 1 1,1-1 0,-1 0 0,1 0 0,0 0 0,-1 0 0,1 0-1,0 0 1,3-1 0,5-1 191,1 0-1,0-1 1,-1 0-1,1-1 1,-1 0-1,0-1 0,0 0 1,-1 0-1,0-1 1,0 0-1,11-10 1,-6 4 137,-1-1 1,-1 0-1,0 0 1,-1-2-1,0 1 1,8-18-1,-13 23-193,-2-1-1,1 0 0,-1 0 1,-1-1-1,0 1 1,0-1-1,-1 0 0,1-15 1,-3 20-172,0 0-1,0-1 1,0 1 0,-1 0 0,0 0 0,0 0 0,0 0 0,-1 0 0,0 0 0,-1 0-1,1 0 1,-1 1 0,0-1 0,0 1 0,-1 0 0,-3-5 0,0 3-69,0 0 0,-1 1 1,0 0-1,0 0 0,0 1 0,0 0 0,-1 1 1,0-1-1,0 2 0,0-1 0,0 1 1,-16-2-1,8 2-168,-1 0 1,1 2-1,0 0 0,-1 1 1,1 1-1,-24 4 0,33-3-159,0-1-1,0 2 0,0-1 1,0 1-1,0 0 1,0 1-1,1 0 0,-1 0 1,1 1-1,0-1 1,0 2-1,1-1 0,0 1 1,0 0-1,0 0 1,1 0-1,-1 1 1,1 0-1,-5 11 0,9-16 3,0-1-1,0 1 0,0 0 1,0 0-1,0 0 1,0 0-1,1 1 0,-1-1 1,1 0-1,0 0 0,-1 0 1,1 0-1,0 0 1,0 1-1,1-1 0,-1 0 1,0 0-1,1 0 0,-1 0 1,1 0-1,1 3 1,-1-3-229,1-1 0,-1 1 0,1-1 0,0 0 0,-1 0 0,1 1 0,0-1 0,2 1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47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3102 6656,'-5'-1'7082,"6"-3"-6750,0 0-1,0 1 1,1-1 0,-1 0-1,1 1 1,0-1-1,0 1 1,1 0-1,2-4 1,6-8-85,9-17 523,25-31 1,-27 40-486,-5 6-204,1-1 1,0 2 0,2 0 0,23-19-1,1-1 399,-9 10-264,-23 18-173,1 0 0,0 1 1,0 1-1,1-1 0,17-8 0,27-11 148,15-6 2,-60 28-147,87-35 332,-85 34-306,0-1 0,0 0 0,-1-1 0,0-1 0,0 1 0,10-11 0,-3 0 146,13-14 7,8-16-49,-18 23-98,-1 0 0,32-56 0,16-55 312,11-9-95,-54 104-206,58-82 231,-66 99-198,-2 0 0,17-35 0,-17 29-83,-9 19-41,-2 0-1,1-1 1,-1 1 0,1-13-1,5-16-70,14-63 123,-15 61 53,16-49 0,7-23-103,-5 23-6,-15 51 4,-6 23 8,8-22 1,-4 16 36,-1-2-1,-1 1 1,5-36 0,-1 5-123,5-26-32,2 3 277,-12 47-176,16-48 1,-10 43 4,-9 25 6,1 0 0,-1 0 0,2 1 0,-1 0 0,12-18 0,-2 9-2,-7 9-3,0 0 0,0 0 0,1 1 0,0 0 0,1 1 0,0 0 0,13-9 0,199-124-86,-204 128 95,24-23-1,-27 23 27,1 1-1,20-14 1,-15 12 33,20-18 0,-23 17-54,34-21 0,-34 26 68,54-35 86,-66 42-141,1 0 0,-1 0 0,0 1 0,1-1 1,-1 1-1,1 0 0,-1 1 0,12-2 0,4 0 112,25 1 0,6-1-78,-18 1 79,52 2 1,-32 1-114,-25-1 50,-13-1-30,0 1 0,1 1 0,26 4 0,-33-3-7,1-1 0,-1 0-1,0 0 1,12-2 0,-2 1-60,-15 5 160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49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89 158 6144,'0'0'7072,"-17"-1"-3462,17 1-3478,-1-1 0,1 1 0,-1-1-1,1 1 1,-1 0 0,0-1 0,1 1 0,-1 0 0,1-1-1,-1 1 1,0 0 0,1 0 0,-1 0 0,0-1-1,1 1 1,-1 0 0,0 0 0,1 0 0,-1 0 0,0 0-1,0 0 1,1 0 0,-1 0 0,-1 1 0,0 0-43,1 0 1,-1-1 0,0 1 0,1 0-1,-1 1 1,1-1 0,-1 0 0,1 0 0,-2 2-1,-1 2-81,0 0 0,1 0 0,-1 0-1,1 0 1,-3 9 0,2-5 78,2 1-1,-1 0 1,2 0 0,-1 0-1,0 14 1,5 52 195,-1-58-221,1 0 1,0 0-1,2 0 0,0 0 1,0-1-1,2 0 1,0 0-1,12 19 1,-18-34-34,0 0 0,1 0 0,-1 0 0,1 0 0,-1 0 0,1 0 0,0 0 0,0-1 0,0 1 0,0-1 0,0 1 0,0-1 0,3 2 0,-3-3 21,-1 0-1,0 1 0,1-1 0,-1 0 0,1 0 1,-1 0-1,0 0 0,1-1 0,-1 1 0,1 0 0,-1 0 1,0-1-1,1 1 0,-1-1 0,0 1 0,0-1 0,1 0 1,-1 0-1,0 1 0,0-1 0,0 0 0,0 0 0,0 0 1,0 0-1,1-2 0,9-10 156,-1 0-1,0 0 1,-1-1 0,-1 0 0,0-1-1,-1 0 1,9-28 0,-6 7 202,-1 0 0,6-50 0,-13 74-361,-1-1 0,0 1 0,-1-1 0,0 1 0,-1-1 0,0 1 0,-1-1 0,-1 1-1,0 0 1,-1 0 0,0 0 0,0 1 0,-1-1 0,-1 1 0,0 0 0,-15-19 0,20 28-87,0 0 0,0 1-1,-1-1 1,1 1 0,-1-1 0,1 1 0,-1 0 0,1 0 0,-1-1-1,0 1 1,0 0 0,1 0 0,-1 1 0,0-1 0,0 0 0,0 1-1,0-1 1,0 1 0,0 0 0,0-1 0,0 1 0,-3 0 0,2 1-176,0 0 1,-1 0 0,1 1 0,0-1-1,0 1 1,1-1 0,-1 1 0,0 0 0,0 0-1,1 0 1,-1 0 0,-3 5 0,0-1-210,-10 11-2094,-17 22 0,33-38 2411,0-1 1,-1 0 0,1 1-1,0-1 1,-1 1 0,1-1-1,0 0 1,0 1 0,-1-1-1,1 1 1,0-1 0,0 1-1,0-1 1,-1 1 0,1-1-1,0 1 1,0-1 0,0 1-1,0-1 1,0 1 0,0-1-1,0 1 1,0-1-1,0 1 1,0-1 0,1 1-1,-1-1 1,0 1 0,0-1-1,0 1 1,1-1 0,-1 1-1,0-1 1,0 0 0,1 1-1,-1-1 1,0 1 0,1-1-1,-1 0 1,0 1 0,1-1-1,13 5-4011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51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68 7296,'-3'-3'1620,"2"3"-1350,0 0 0,1-1 0,-1 1 0,0 0 0,1-1 0,-1 1 0,0 0 0,0 0 0,1 0 0,-1 0 0,0 0 0,1 0 0,-1 0 0,0 0 0,0 0 0,0 0 0,-1 0-103,1 1-1,0-1 1,-1 1 0,1 0-1,0-1 1,0 1 0,-1 0-1,1 0 1,0 0 0,-2 1-1,1 1-83,0-1 1,0 1-1,0 0 0,0 0 0,0-1 0,1 1 0,-1 0 0,1 0 0,-2 5 0,3-3-26,-1-1 1,1 1-1,0 0 0,1-1 0,-1 1 0,1-1 0,0 1 1,0-1-1,0 1 0,1-1 0,-1 0 0,1 1 0,0-1 1,3 4-1,-3-5-60,-1 1 1,2-1 0,-1 0-1,0 0 1,1 0 0,-1 0 0,1-1-1,0 1 1,0-1 0,0 1-1,0-1 1,0 0 0,0 0-1,1-1 1,-1 1 0,1-1-1,5 2 1,-7-3 63,0 0 1,0 1-1,0-1 0,0-1 0,0 1 0,0 0 1,0-1-1,1 1 0,-1-1 0,0 1 1,0-1-1,-1 0 0,1 0 0,0 0 0,0 0 1,0 0-1,-1 0 0,1-1 0,0 1 1,-1-1-1,1 1 0,-1-1 0,0 1 0,1-1 1,-1 0-1,0 0 0,0 1 0,0-1 1,0 0-1,1-4 0,-1 2 58,1 0 0,-1 0 0,0 0 0,0 0 0,0-1-1,-1 1 1,1-1 0,-1 1 0,0 0 0,-1-1 0,1 1 0,-1 0 0,-2-9 0,2 10-12,0 0 0,-1 0 1,0 0-1,0 0 0,0 0 0,0 1 1,0-1-1,-1 1 0,1-1 1,-1 1-1,1 0 0,-1 0 0,0 0 1,0 0-1,-3-1 0,5 2-88,-1 1-1,1-1 1,0 1-1,-1-1 1,1 1-1,0 0 0,-1 0 1,1 0-1,0 0 1,-1 0-1,1 0 1,0 0-1,-1 0 1,1 0-1,0 1 1,-3 0-1,3 0-20,-1-1 1,1 1-1,0 0 0,-1 0 1,1 0-1,0 1 0,0-1 1,0 0-1,0 0 0,0 1 0,0-1 1,0 0-1,1 1 0,-1-1 1,0 1-1,1-1 0,-1 3 1,0 1-11,0 0 0,0-1 0,0 1 0,1 0 0,0 0 0,0 0 0,0 0 0,1-1 0,0 1 0,0 0 0,0 0 1,0-1-1,1 1 0,0-1 0,-1 1 0,2-1 0,-1 0 0,0 1 0,1-1 0,0 0 0,0-1 0,0 1 0,1-1 1,-1 1-1,1-1 0,0 0 0,-1 0 0,2 0 0,-1-1 0,0 0 0,0 1 0,1-2 0,7 4 0,-7-4 24,0 0 0,0-1 0,0 1 0,0-1 0,1 0-1,-1 0 1,0-1 0,0 1 0,0-1 0,0 0 0,0-1-1,6-1 1,-9 2 24,0 0-1,0 0 0,0-1 0,-1 1 0,1 0 1,0-1-1,-1 1 0,1-1 0,0 1 1,-1-1-1,0 0 0,1 0 0,-1 0 0,0 1 1,0-1-1,0 0 0,0-1 0,0 1 1,-1 0-1,1 0 0,-1 0 0,1 0 0,-1 0 1,0-1-1,0 1 0,0 0 0,0 0 1,0-1-1,-1-3 0,0 2 19,0 0 1,0 0-1,-1 0 0,1 0 1,-1 0-1,0 0 0,0 0 1,0 1-1,-1-1 0,1 1 1,-1 0-1,0 0 0,0 0 1,0 0-1,-3-3 0,-2 1 30,1-1-1,-1 1 1,0 1-1,0 0 1,-17-6 0,23 9-87,-1 0 1,1 0 0,-1 0 0,1 1 0,-1 0 0,1-1 0,-1 1 0,1 0 0,-1 0-1,1 0 1,-1 1 0,1-1 0,-1 0 0,1 1 0,-1 0 0,1 0 0,0-1 0,-1 1-1,-3 3 1,4-3-6,1 1-1,-1-1 0,0 1 1,1 0-1,0 0 0,-1-1 1,1 1-1,0 0 0,0 0 0,0 0 1,0 0-1,0 0 0,1 0 1,-1 1-1,1-1 0,-1 0 1,1 0-1,0 0 0,0 1 1,0-1-1,0 0 0,0 0 1,1 4-1,-1-2-17,1 0 1,0 1-1,0-1 0,0 0 1,1 0-1,0 0 1,-1 0-1,2 0 0,-1 0 1,0 0-1,1 0 0,-1-1 1,1 1-1,0-1 0,0 0 1,0 0-1,1 0 1,-1-1-1,1 1 0,0-1 1,-1 1-1,1-1 0,0 0 1,0-1-1,0 1 1,1-1-1,-1 0 0,0 0 1,1 0-1,-1 0 0,0-1 1,1 0-1,-1 0 1,1 0-1,5-1 0,-6 0 36,1 1 0,-1-1 0,1 0-1,-1-1 1,0 1 0,0-1 0,0 1-1,0-1 1,0-1 0,0 1 0,0-1 0,0 1-1,-1-1 1,0 0 0,1 0 0,-1 0-1,0-1 1,-1 1 0,1-1 0,0 0 0,-1 0-1,0 1 1,2-7 0,-3 6 42,1-1-1,-2 0 1,1 1 0,0-1 0,-1 0-1,0 0 1,0 0 0,0 1-1,-1-1 1,0 0 0,0 0 0,0 1-1,0-1 1,-1 1 0,0-1 0,0 1-1,0-1 1,0 1 0,-1 0-1,1 0 1,-1 0 0,-6-5 0,6 4-26,-1 1 0,0 0 0,0 1 0,-1-1 0,1 1 0,-1-1 0,0 1 1,1 1-1,-1-1 0,-1 1 0,1 0 0,0 0 0,0 0 0,-1 1 0,1-1 0,-1 2 1,0-1-1,1 0 0,-8 1 0,10 1-23,-1-1-1,1 1 1,-1 0-1,1 0 1,-1 0 0,1 0-1,0 0 1,0 1 0,0 0-1,0 0 1,0 0 0,0 0-1,0 0 1,0 0-1,1 1 1,-3 2 0,2-1-15,0 1 0,0-1 1,0 0-1,1 1 0,0-1 0,0 1 1,0 0-1,1 0 0,0 0 1,-2 8-1,2-7-14,1 0-1,-1 1 1,1-1-1,0 1 1,1-1-1,0 1 1,0-1-1,0 0 1,1 1-1,-1-1 1,2 0-1,-1 0 1,1 0 0,0 0-1,0-1 1,0 1-1,1-1 1,4 5-1,-3-5 14,0-1-1,0 0 1,0 0-1,1-1 0,-1 1 1,1-1-1,0-1 1,0 1-1,0-1 1,1 0-1,-1 0 1,0-1-1,1 0 0,-1 0 1,1 0-1,-1-1 1,1 0-1,0 0 1,-1-1-1,1 0 1,-1 0-1,0-1 0,12-3 1,-16 4 30,1 1 0,-1-1 0,0 0 0,1-1 0,-1 1 0,0 0 0,0-1 0,0 1 0,1-1 0,-2 1 0,1-1 0,0 0 0,0 0 0,0 0 0,2-4 0,-4 4 25,1 0 1,0 0 0,0 0 0,-1 0 0,1 0-1,-1-1 1,0 1 0,1 0 0,-1 0-1,0 0 1,0-1 0,0 1 0,-1 0-1,0-5 1,-1 2 21,0 0 0,0 0 0,0 0 0,-1 0 0,0 0 0,0 0 0,0 1-1,-1-1 1,1 1 0,-1 0 0,0 0 0,0 0 0,-6-3 0,5 4-99,0 0 0,-1 0 0,1 1 0,-1-1 1,1 1-1,-1 1 0,0-1 0,0 1 0,0 0 0,0 0 0,0 1 0,0 0 1,0 0-1,0 0 0,0 1 0,0-1 0,0 2 0,0-1 0,0 1 0,1-1 1,-1 2-1,1-1 0,-1 1 0,1-1 0,-9 7 0,14-8-47,-1-1 0,0 0 0,0 1-1,1-1 1,-1 1 0,0-1 0,1 1 0,-1 0-1,1-1 1,-1 1 0,1 0 0,-1-1 0,1 1-1,-1 0 1,1 0 0,0-1 0,-1 1-1,1 0 1,0 0 0,0 1 0,0-2-53,0 1-1,0 0 1,0 0 0,0-1-1,0 1 1,1 0 0,-1-1-1,0 1 1,1 0 0,-1-1 0,0 1-1,1-1 1,-1 1 0,1-1-1,-1 1 1,1 0 0,-1-1-1,2 1 1,1 1-415,0 0-1,-1-1 1,1 1-1,0-1 1,1 0-1,-1 1 0,0-2 1,0 1-1,5 1 1,21-3-3167,1-6-443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43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1285 7808,'-1'3'596,"0"1"-1,0-1 1,0 0 0,0 0 0,0 1 0,1-1 0,0 0-1,0 1 1,0 4 0,0-7-503,0 0 0,1 0 1,-1 0-1,0 0 0,1 0 0,-1 0 0,0-1 0,1 1 0,-1 0 0,1 0 1,0 0-1,-1-1 0,1 1 0,-1 0 0,1-1 0,0 1 0,0 0 1,-1-1-1,1 1 0,0-1 0,0 1 0,0-1 0,0 0 0,-1 1 1,1-1-1,0 0 0,0 0 0,0 1 0,0-1 0,0 0 0,0 0 1,0 0-1,2 0 0,2 0 248,0 0 1,0 0-1,0-1 0,0 1 1,0-1-1,0 0 0,0-1 1,5-1-1,-6 1-185,-1-1-1,1 1 1,-1-1-1,0 1 1,0-1-1,0 0 1,0 0-1,0 0 1,-1 0-1,1-1 1,1-4-1,8-12 57,-2 0 0,11-31 0,12-45-94,-29 83-114,25-101 94,-22 78-79,4-36-164,2-72 0,-12 131 120,5-255-519,-9 205 486,-3 1-1,-2 0 0,-3 0 1,-21-66-1,29 119 63,1 1-12,-1 0-1,-6-12 1,8 18 3,0 0 0,0 0 0,-1 0 0,1 1 0,0-1 0,-1 0 0,0 1 0,1-1 0,-1 1 0,0 0 0,0-1 0,0 1 0,0 0 0,-2-1 0,4 2 0,-1-1 1,0 1-1,0 0 1,0 0-1,1 0 1,-1 0-1,0 0 0,0 0 1,0 0-1,1 0 1,-1 0-1,0 0 0,0 0 1,1 0-1,-1 0 1,0 1-1,0-1 1,1 0-1,-1 0 0,0 1 1,0-1-1,1 1 1,-1-1-1,0 1 0,1-1 1,-1 1-1,1-1 1,-1 1-1,0 1 0,-2 1-5,1 1 0,0 0 0,0-1 0,1 1 0,-1 0 0,1 0 0,-2 8-1,-5 30 1,-3 73-1,6 137 91,28 332-43,-18-472-36,23 328 9,-22-378 17,16 137-34,-14-144-3,23 79 0,-27-121 26,0 0 0,1 0 0,0 0 0,1-1 0,14 22 0,-19-33-9,0 1 0,1-1-1,0 0 1,-1 0 0,1 0 0,0 0 0,-1 0-1,1 0 1,0 0 0,2 0 0,-3-1-2,0 1 1,0-1 0,0 0-1,0 0 1,0 1-1,0-1 1,0 0-1,0 0 1,0 0 0,0 0-1,0 0 1,0-1-1,0 1 1,0 0-1,0 0 1,0-1-1,0 1 1,-1 0 0,1-1-1,0 1 1,1-2-1,2-3 18,-1 1 0,0-1 0,0 0 0,0-1 0,-1 1 0,0 0 0,0-1 0,0 1-1,0-8 1,10-56 36,-10 51-72,-2-1 0,1 1-1,-2-1 1,-1 0 0,0 1-1,-1 0 1,-7-20 0,-65-187 43,71 213-60,3 10 18,0 0 0,0-1 1,1 1-1,-1 0 0,1-1 1,-1 1-1,1-1 1,0 1-1,0 0 0,0-1 1,0 1-1,0-1 0,1 1 1,-1 0-1,2-5 0,1 2-5,-1 1 0,1-1-1,0 1 1,0 0-1,1-1 1,-1 2 0,5-5-1,117-131-3342,-97 106 955,3-1-2261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51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0 176 12800,'13'50'4735,"-1"-34"-3679,26 1 544,-19-11 64,12-12-544,7 0-64,3-15-480,3-6-192,6-7-224,13 1-416,-7 0-128,5-1-1856,1 7-832,-12-17-3007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55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3456,'4'3'11076,"-5"4"-11870,2-6 839,-1 1 0,0-1 0,0 0 0,1 0 0,-1 0 0,1 0 0,-1 1 0,1-1 0,-1 0-1,1 0 1,0 0 0,-1 0 0,1 0 0,0 0 0,1 0 0,17 16 249,-6-7 75,10 6-277,1 0 285,-13-6-223,0 1 0,0 0 0,-2 0-1,1 1 1,-2 0 0,14 24 0,5 12 164,-18-32-143,10 21-1,-11-22-82,0 0 1,13 18-1,-16-26-76,8 14-22,4 4 223,35 43-1,-32-42-151,-16-20-64,0 0 1,0-1-1,0 0 0,1 0 1,0 0-1,5 5 0,113 71 709,-106-71-558,0 0 0,1-1 0,0-1 0,1 0 0,24 6 0,6-1 210,25 5 54,-61-16-280,0-2-1,22 0 0,-8-1 142,-13 0-205,-1-1 1,0 0-1,25-8 0,-10 2-9,183-42 737,-30 0-676,-105 27 24,-61 18-64,22-12-1,7-1 70,-24 10-186,-16 6 59,1 0 0,0 1 0,0-1 0,0 1 0,0 0 1,1 0-1,7 0 0,-9 1 672,9 0-3018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55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7 8832,'-6'21'10345,"6"-20"-9959,7 5 813,-3-5-1056,0 1 0,0-1 0,1 1 0,-1-1 0,0-1 1,1 1-1,-1-1 0,0 1 0,1-1 0,-1-1 0,1 1 0,5-1 0,10-3 93,25-8-1,-39 10-150,15-5 159,28-7 162,-45 13-300,0 1 1,0-1-1,0 1 0,0-1 0,0 1 0,0 1 0,0-1 1,0 1-1,7 1 0,-10-2-64,-1 0 1,1 1 0,0-1-1,0 1 1,-1-1-1,1 0 1,0 1-1,-1 0 1,1-1 0,-1 1-1,1-1 1,-1 1-1,1 0 1,-1-1-1,1 1 1,-1 0-1,1-1 1,-1 1 0,1 1-1,2 18 434,-2-14-336,3 32 298,-2-1 0,-4 52 0,-14 78-58,2-44-325,5-29-775,9-87-2183,12-30-2894,-10 16 4161,9-15-3894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9:56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8320,'-22'6'13125,"21"-3"-12614,-4 17 4100,3-3-5792,0 165 1995,3-101-711,21 304 500,-18-357-566,7 30-1,-8-48-32,0-1 0,0 0 0,1 0 0,0-1 0,0 1 0,11 15 0,-13-22 4,0 1 1,1-1-1,-1 0 0,0 0 0,0 0 0,1-1 0,-1 1 1,1 0-1,0-1 0,0 0 0,-1 1 0,1-1 1,0 0-1,0-1 0,0 1 0,0 0 0,0-1 0,0 0 1,0 1-1,3-2 0,6 1 91,-1-2 0,0 0 0,0 0 0,14-5 0,214-87-1766,-125 45-4437,-54 25 217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0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46 142 8320,'-6'-46'3941,"5"38"-3198,-1 1 0,1 0-1,-1 0 1,-1 0 0,1 0 0,-7-12 0,4 1 2625,2 4-256,3 14-3085,0 0 0,0 0 1,0 0-1,0 0 1,-1 0-1,1 0 0,0 0 1,0 0-1,0 0 1,0-1-1,0 1 0,0 0 1,0 0-1,0 0 0,-1 0 1,1 0-1,0 0 1,0 0-1,0 0 0,0 0 1,0 0-1,0 0 1,0 0-1,-1 0 0,1 0 1,0 0-1,0 0 1,0 0-1,0 0 0,0 0 1,0 0-1,-1 0 1,1 0-1,0 0 0,0 0 1,0 0-1,0 0 0,0 0 1,0 1-1,0-1 1,0 0-1,-1 0 0,1 0 1,0 0-1,0 0 1,-1 1 12,1 0 0,-1 0 0,1 0 1,-1-1-1,1 1 0,0 0 1,-1 0-1,1 0 0,0 0 0,-1 0 1,1 0-1,0 0 0,0 1 1,-1 24 301,4 41 0,-2-39-200,11 129 115,-10-139-231,42 259 505,-41-265-513,88 428 275,18 108-356,-102-510 62,49 267 7,-4 37 52,0-2 55,23 165 46,-41-256-143,58 406 75,-86-617-124,51 356-3107,-47-316 132,-10-70 2117,1 6-513,-1-13 1249,0-1 0,1 1 0,-1-1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1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32 8704,'-24'-32'13859,"23"33"-13689,0-1-55,1 1 0,-1 0 0,1-1 1,-1 1-1,1 0 0,-1 0 1,1 0-1,-1 0 0,1 0 1,0 0-1,0-1 0,-1 1 0,1 0 1,0 0-1,0 0 0,0 2 1,2 42-104,2 1 1,1-1 0,3 1 0,14 45 0,-15-64-287,-5-18-300,0 0 1,0 0-1,1 0 0,0 0 0,1-1 0,-1 1 1,8 9-1,-11-18 453,0 1 1,0-1-1,1 0 0,-1 1 1,1-1-1,-1 0 1,0 1-1,1-1 1,-1 0-1,1 1 0,-1-1 1,1 0-1,-1 0 1,1 0-1,-1 1 1,1-1-1,-1 0 0,1 0 1,-1 0-1,1 0 1,-1 0-1,1 0 1,-1 0-1,1 0 0,-1 0 1,1 0-1,-1 0 1,1 0-1,-1-1 0,1 1 1,-1 0-1,1 0 1,-1 0-1,1-1 1,-1 1-1,1 0 0,-1-1 1,1 1-1,-1 0 1,1-1-1,10-14-3308,-5 0-443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1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7808,'-5'50'3520,"20"19"-3040,-15-55-256,11 8-864,-1-4-288,5 6-2208,1-2-928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1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187 367 8448,'22'31'2816,"-21"-30"-2734,-1-1 0,1 1 0,-1-1 0,1 1 0,-1 0 0,0-1 0,1 1 0,-1-1 0,0 1 0,1 0 1,-1 0-1,0-1 0,0 1 0,1 0 0,-1-1 0,0 1 0,0 0 0,0 0 0,0 0 0,0-1 0,0 1 0,0 0 1,0 0-1,0-1 0,-1 2 0,0 1 322,1-1 99,0 0-1,0 0 1,0 1 0,-1-1-1,1 0 1,-1 0 0,0 1-1,1-1 1,-1 0-1,0 0 1,-2 2 0,2-1-163,-1-1-1,0 0 1,0 0 0,0 0 0,0 0 0,0 0-1,-5 3 1,-1-1 118,-1 1 1,1-2-1,-1 1 0,-11 2 0,7-2 762,11-3-1147,0-1 0,0 1 0,1-1 0,-1 0 0,0 1 0,0-1 0,1 0 1,-1 0-1,0 0 0,0-1 0,0 1 0,1 0 0,-1-1 0,0 1 0,1-1 0,-1 1 0,0-1 0,1 0 0,-3-1 0,0-1-4,1 0-1,0 1 1,0-1 0,0-1-1,0 1 1,-3-5-1,2 2-28,0 1-1,1-1 0,0 0 1,0 0-1,1 0 0,-1 0 0,1 0 1,-2-14-1,0 1 18,-3-9-29,1-1 1,2 1-1,0-1 0,2-1 0,2 1 0,2-30 0,0 46-43,-1 0 0,2-1 0,7-22 0,-8 30 20,0 1-1,0 0 1,1 0-1,-1 0 1,1 0-1,1 0 1,-1 1-1,1-1 1,-1 1-1,9-7 1,-11 10-1,1-1 0,-1 2 0,0-1 1,1 0-1,-1 0 0,1 0 0,-1 1 0,1-1 1,0 1-1,-1-1 0,1 1 0,-1 0 0,1-1 1,0 1-1,-1 0 0,1 0 0,0 0 0,2 1 0,-2-1-1,1 1-1,-1 0 0,1 0 1,-1 0-1,0 0 0,0 1 0,0-1 1,0 1-1,0-1 0,4 4 0,1 3-7,0 1-1,-1-1 0,0 1 0,7 14 0,-13-23 5,66 144-227,-20-38-1659,-34-82-73,1 1 1,18 23-1,1-2-3698,-18-28 1098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2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1432 8960,'0'1'344,"0"1"0,0-1 0,1 0 0,-1 1 0,0-1 0,1 0 0,-1 1 0,1-1 0,-1 0 1,1 1-1,-1-1 0,1 0 0,0 0 0,0 0 0,0 0 0,1 2 0,-1-2-237,0 0 0,0 0 0,1 0 1,-1-1-1,0 1 0,0 0 0,1-1 0,-1 1 0,1-1 0,-1 1 0,0-1 0,1 1 1,-1-1-1,1 0 0,-1 0 0,1 0 0,-1 0 0,1 0 0,-1 0 0,1 0 1,-1-1-1,1 1 0,-1 0 0,0-1 0,3 0 0,2-2 14,0-1 0,0 1 0,-1-1 0,1 0-1,-1 0 1,0-1 0,0 1 0,-1-1 0,1 0 0,4-8 0,1-2 125,-1-2 1,10-21-1,-13 26-148,2-5 34,0 0 0,-1 0 0,-1-1 1,0 0-1,4-32 0,-9 43-93,3-16 128,-2 0-1,0-39 1,-4 19 1,-13-80 0,-67-177-35,48 190-75,-26-76 188,38 124-97,-43-109 918,63 167-1033,-1-3 53,0-1 0,-1 1 0,0 0 0,0 0 0,-1 0 0,0 1 0,-9-11 1,13 16-79,0 0 0,1 1 1,-1-1-1,0 1 0,1-1 1,-1 1-1,0-1 0,1 1 1,-1 0-1,0-1 0,0 1 1,0 0-1,1-1 1,-1 1-1,-2 0 0,3 0-6,-1 0-1,1 0 1,-1 0-1,1 0 1,0 1-1,-1-1 1,1 0-1,-1 0 1,1 0-1,-1 1 1,1-1-1,0 0 0,-1 1 1,1-1-1,-1 0 1,1 1-1,0-1 1,0 0-1,-1 1 1,1-1-1,0 1 1,-1 0-1,0 3 3,-1 1 0,1-1 0,-1 1 0,2 0-1,-1 0 1,0-1 0,1 7 0,-1-4-3,0 20-1,1 0 0,4 40 0,34 174-1,-33-216 2,73 302-89,82 107-154,-111-307 162,22 59-8,104 258-759,-169-429 816,12 21 246,-17-35-69,0-4-46,-2-12-3,-7-27-60,-7 3-2,-1 1 0,-2 0-1,-28-43 1,-4-9-179,48 87 136,0 0-1,1 0 1,0 0-1,0 0 0,0 0 1,0 0-1,0-1 1,1 1-1,-1 0 1,1 0-1,0-1 0,0 1 1,1-5-1,0 4-6,0 1-1,0-1 0,1 1 0,-1-1 1,1 1-1,0-1 0,0 1 1,0 0-1,0 0 0,1 0 0,5-5 1,27-24-647,21-21-2364,8-18-4409,-48 51 3541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2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10880,'-10'0'10175,"4"9"-9855,6 0-224,0 10-64,0-2-32,0 7 0,0-2-640,6 1-224,-1-1-672,5 1-256,-1-4-2559,11-6-1857,-4-4 2592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3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37 9216,'-22'-30'2981,"16"23"-1017,3 10-1170,4 10-587,3 0-371,0 0 0,2-1 0,-1 1-1,13 18 1,37 47-884,-19-29 677,49 67 1557,12 17 6919,-94-128-7410,4 5 520,-6-10-588,-2-7 68,-1 0-661,1-1 1,0 1 0,1 0 0,-1 0 0,1 0 0,0-1 0,1 1 0,0 0 0,0 0 0,1 0 0,-1 0 0,2 0 0,-1 0 0,1 0 0,0 1-1,0-1 1,1 1 0,-1 0 0,9-9 0,-10 12-71,1 0 0,0 1-1,0-1 1,0 1 0,0 0-1,1 0 1,-1 0 0,0 0-1,1 1 1,0-1 0,-1 1-1,1 0 1,0 0 0,-1 0 0,1 1-1,0-1 1,0 1 0,5 0-1,-3 1-182,0-1 0,0 1 0,0 0 0,0 0 1,0 1-1,0 0 0,-1 0 0,1 0 0,-1 1 0,1 0 0,7 5 0,4 6-1315,-1 2 0,25 29 0,12 12-4248,-33-38 1820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53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9984,'1'-32'14090,"3"36"-13879,-2 0 1,1 1-1,0-1 1,-1 1-1,0 0 1,0 0-1,2 6 1,-2-2-27,20 62 559,15 99 1,-19-83-581,60 245 9,-34-152-175,67 247 34,-53-244-2085,-53-168 240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3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166 424 10752,'-11'14'4928,"6"0"-3297,0-1-1407,5-4-128,0 8-352,0-3-96,5 5 192,-5-2-991,5-3-321,1-4-2848</inkml:trace>
  <inkml:trace contextRef="#ctx0" brushRef="#br0" timeOffset="1">104 133 11648,'-42'-28'5247,"11"9"-4191,26 19-224,-5-3-736,5-2-160,0 0-864,-1 1-288,6-10 641,0 1-705,11-10-224,-1 4-2528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3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 11520,'-5'-3'5312,"5"14"-3034,0-6-2621,0 5 519,1-1 0,1 1 0,0 0 0,5 17 0,17 36 31,-19-52-163,126 310 335,-17-27-854,-59-130-744,-10-26-1825,-12-51-3215,-26-75 1726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4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0 183 9984,'26'0'4512,"31"-8"-3424,-52 8-129,26-6-447,-7 3-128,23-11-384,-11 4-160,11-13 96,-8 6-767,2-10-321,-4 4-2560,4-4-1888,-5 3 2112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4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58 355 8448,'18'2'5427,"-14"-2"-5027,0 1 0,-1-1 0,1 0 1,0 0-1,0-1 0,0 1 0,0-1 1,6-1-1,-6 0-283,1 1-1,-1-1 1,0 0 0,0-1-1,0 1 1,-1-1 0,1 0 0,0 1-1,-1-1 1,0-1 0,0 1 0,5-7-1,-4 4 28,0-1-1,-1 1 0,0-1 1,0 0-1,0 0 0,-1 0 1,2-10-1,-1 2 33,-2-1-1,0 1 1,0-1-1,-1 1 1,-1-1 0,-1 1-1,-3-16 1,2 19-75,0 0 1,-1 0-1,-5-13 1,7 21-61,0 0-1,0 0 1,-1 0 0,1 1 0,-1-1 0,0 1 0,0-1 0,0 1-1,0 0 1,0 0 0,-6-3 0,8 5-35,1 1-1,-1 0 1,0-1-1,1 1 1,-1-1-1,0 1 1,1 0 0,-1 0-1,0-1 1,0 1-1,1 0 1,-1 0-1,0 0 1,1 0 0,-1 0-1,0 0 1,0 0-1,1 0 1,-1 0-1,0 0 1,0 1 0,1-1-1,-1 0 1,0 0-1,-1 1 1,1 1-3,-1-1 0,0 1 0,1-1 0,0 1 0,-1-1 0,1 1 0,-1 2 0,-3 3 9,-3 4-10,1 1-1,1 0 0,-1 0 0,2 0 0,-5 15 1,-15 65-90,17-62 88,1-1 18,1 0 0,1 0 0,2 1-1,1-1 1,2 37 0,5-9-70,-4-51 48,0 0 1,0 0-1,1 0 1,0 0-1,0-1 1,1 1-1,3 7 1,-2-9-12,-1 0 1,1 0-1,-1 0 0,1 0 1,0-1-1,0 1 0,1-1 1,-1 0-1,1-1 0,-1 1 1,1-1-1,0 0 0,7 3 1,-1-2-103,0-1 0,0 0 0,1 0 0,-1-1 0,13 0 0,1-2-1220,1-1 1,41-8-1,-14 1-3644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5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1 820 9216,'0'0'7743,"0"1"-7654,0-1 0,0 0 0,0 0 0,0 1 0,0-1 0,-1 0 0,1 0 0,0 0-1,0 1 1,0-1 0,0 0 0,0 0 0,3 5 1778,-3-5-1779,1 0 1,6 1 265,0 0 0,0-1 0,0 0-1,8-1 1,-1 1-21,32-3 519,0-1 0,59-15 0,-68 12-528,176-36 753,87-26-314,231-62-28,-424 105-614,380-97 500,2-36-323,7-31-1343,-452 171 144,-25 10-524,30-10-1,-42 17 483,0 0-1,1 1 1,-1-1 0,12 1-1,7 1-4730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09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80 8064,'-4'-19'2592,"0"13"-1462,-38-28 5798,37 29-6320,4 5-505,0 0-1,0-1 1,1 1-1,-1-1 0,0 0 1,1 1-1,-1-1 1,1 1-1,-1-1 1,1 0-1,-1 0 1,1 1-1,-1-1 0,1 0 1,0 0-1,-1 1 1,1-1-1,-1-2 1,1 3-83,0 1 1,0-1-1,0 0 1,0 0-1,0 0 1,0 0-1,0 0 1,0 0-1,0 0 1,0 0-1,0 0 1,-1 0-1,1 0 1,0 0 0,0 0-1,0 1 1,0-1-1,0 0 1,0 0-1,0 0 1,0 0-1,-1 0 1,1 0-1,0 0 1,0 0-1,0 0 1,0 0-1,0 0 1,0 0-1,0-1 1,-1 1-1,1 0 1,0 0 0,0 0-1,0 0 1,0 0-1,0 0 1,0 0-1,0 0 1,0 0-1,0 0 1,-1 0-1,1 0 1,0 0-1,0 0 1,0-1-1,0 1 1,0 0-1,0 0 1,0 0-1,0 0 1,0 0-1,0 0 1,0 0 0,0 0-1,0-1 1,0 1-1,0 0 1,0 0-1,0 0 1,0 0-1,0 0 1,0 0-1,0 0 1,0-1-1,-5 8 220,4-3-226,0 0 0,1 0 0,-1 0 0,1 1 0,0-1 0,0 0-1,1 5 1,0 16 30,3 107 255,18 153-134,-16-213-139,25 229 49,14 53-107,25 304-90,-14 16 218,-54-645-91,5 79 29,35 554 55,-36-562-78,14 429 15,-19-32 17,-1-53-2150,-5-332 105,0-9-3798,5-74 1544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10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0 469 9472,'0'0'9189,"7"9"-8965,-2-7-165,0 1 1,0-1 0,0 0-1,1 0 1,-1 0-1,0-1 1,1 0 0,-1 0-1,9 0 1,-6 0 53,115 8 1220,33-2-245,-10 0-656,134-7 384,-80-7-252,-157 5-461,251-16 212,-226 13-286,186-8 80,124-10 243,22-20 32,70-9-106,-318 36-224,197-18-2,203-12-4,-302 26 168,91-8 192,33-19-35,-157 19-271,-25 4-43,136-16-177,113 4-1252,-383 33 825,147-9-2287,-72-1-1930,-68 4-288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10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12800,'0'15'5079,"-1"-10"-4798,1-1 0,-1 1 0,1-1 1,1 1-1,-1-1 0,1 0 0,-1 1 0,1-1 0,0 0 0,1 1 0,-1-1 0,1 0 0,0 0 0,2 4 0,2 0-193,0-1-1,0 0 0,0 0 0,1 0 1,0-1-1,1 0 0,-1 0 0,1-1 1,0 0-1,16 7 0,9 0 251,0-2 0,39 8 0,131 16 419,-176-30-689,93 18 208,-103-18-197,-1 1 1,0 0-1,-1 1 1,1 1 0,16 10-1,-26-13-57,0 0-1,-1 0 1,0 1-1,0-1 0,0 1 1,0 0-1,-1 0 1,0 1-1,0-1 1,0 1-1,-1 0 0,1 0 1,2 9-1,-2-2-3,-1 0 0,0 0 1,0 0-1,-2 0 0,0 1 0,0 16 0,-3 14-347,-1 0 0,-16 74 0,-25 34-4122,35-124 3041,-9 25-1976,-3-6-1478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11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242 15 7936,'0'-14'10911,"-3"16"-10303,-1 1-389,2-1-156,0-1 0,0 1 0,0-1 0,0 1 0,1 0 0,-1 0 0,1 0 0,-1 0 0,1 0 0,-3 4 0,-47 124 581,43-105-557,-38 123 163,33-101-217,-62 274 89,55-220 561,21-122 266,-2-4-677,12-62 32,28-156-122,-4 115-293,-28 108 124,1 1 1,1 0 0,1 0-1,13-18 1,-20 31 9,1 1 1,0 0-1,0 1 0,0-1 1,1 1-1,0 0 1,0 0-1,0 0 0,0 1 1,1 0-1,-1 0 1,7-3-1,-8 4-4,0 0 1,0 1-1,0-1 0,0 1 1,0 0-1,0 0 0,1 0 1,-1 1-1,0 0 1,1-1-1,-1 2 0,0-1 1,1 0-1,-1 1 0,0 0 1,1 0-1,-1 0 0,0 0 1,0 1-1,0-1 0,0 1 1,0 0-1,-1 1 0,1-1 1,0 0-1,3 5 1,21 19 57,-1 1 0,33 45 0,-50-59-90,25 28-192,1 0 0,3-3-1,81 63 1,-52-48-1269,20 15-2835,-1-4-6404,-50-40 6047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56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2922 7936,'9'-5'11861,"-8"5"-11202,7 0 1946,0 0-3229,-1 0 980,1 0-1,-1-1 1,1 0 0,-1 0 0,1-1 0,-1 1 0,0-2 0,0 1-1,0-1 1,10-5 0,20-9-1,0 1 0,1 2-1,0 1 1,1 3-1,75-12 1,-74 15-192,22-3 47,-53 9-177,0 0 0,-1-1 0,1 0 0,9-4 0,-10 3 73,1 0-1,0 0 1,16-1-1,-17 3-39,0-1 1,0 0-1,0 0 1,0 0-1,15-8 0,37-23 70,-11 5-99,-4 1 68,5-2-8,-16 10-44,-1-2 0,41-31-1,-22 13-151,-22 17 83,45-48 0,-47 43-16,-12 10 37,-2 0 0,18-27 0,4-5 12,-15 19 22,-1 0-1,27-58 1,-17 31-64,14-20 32,40-80 151,-65 113-176,19-43 4,5-19 14,71-129 0,-79 156 41,-29 64-34,4-12-14,-1-2 0,9-44-1,1-58 89,-4 23-12,20-48-90,-2 11-6,-17 60-31,13-91-71,-27-1 282,-3 95-482,1 73 182,-1 5 103,1 1-1,-1-1 1,1 0-1,1 0 1,-1 0-1,1-5 1,-9 17 220,-105 112-191,84-92 43,-1-1 0,-41 26 0,0-7-375,69-45 345,0 0-1,0 0 0,1 0 0,-1 0 0,0 0 0,0-1 1,0 1-1,0 0 0,0-1 0,0 0 0,0 1 0,-3-1 0,4 0-3,0 0-1,1 0 1,-1 0-1,0 0 0,0-1 1,1 1-1,-1 0 1,0 0-1,1-1 0,-1 1 1,0 0-1,1-1 1,-1 1-1,0-1 0,1 1 1,-1-1-1,1 1 1,-1-1-1,1 1 0,-1-1 1,1 0-1,-1 1 1,1-1-1,0 0 0,-1 1 1,1-1-1,0 0 0,0 1 1,-1-1-1,1 0 1,0 0-1,0 1 0,0-1 1,0 0-1,0 0 1,0 1-1,0-2 0,1-3 2,-1-1 0,1 1 0,0 0 0,0 0-1,1 0 1,-1 1 0,1-1 0,4-7-1,3-5 41,14-17-1,-10 17-42,0 1-1,1 1 1,1 0 0,0 1 0,1 0-1,0 2 1,1 0 0,1 0 0,0 2-1,33-15 1,-41 21 18,0 1 1,1 0-1,0 0 0,-1 1 0,1 0 1,0 1-1,0 0 0,0 1 0,0 0 1,0 1-1,0 0 0,0 1 0,-1 0 0,1 1 1,0 0-1,-1 0 0,0 1 0,0 1 1,0 0-1,0 0 0,-1 1 0,0 0 1,0 0-1,10 10 0,6 2-221,0 0-5978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57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300 1346 9984,'-5'10'9954,"5"-8"-9290,0-1-618,1-1 0,-1 1 0,0-1 0,1 0 0,0 1 0,-1-1 0,1 1 0,-1-1 0,1 0 0,-1 1 0,1-1 0,0 0 0,-1 0 0,1 1 1,0-1-1,-1 0 0,1 0 0,0 0 0,-1 0 0,1 0 0,0 0 0,-1 0 0,1 0 0,0 0 0,-1 0 0,1 0 0,0-1 0,-1 1 0,1 0 0,0 0 0,-1-1 0,1 1 0,-1 0 0,2-1 0,0-1 51,1 1 0,0-1-1,0 0 1,-1 0 0,1 0-1,2-4 1,12-16 227,-1-2 0,0-1 1,15-35-1,-26 51-293,20-45 190,30-92 1,-49 126-222,-1-1 0,-2 0 1,0 0-1,-1 0 0,-1 0 1,-1 0-1,-1-1 0,-4-28 1,-4 4 37,-1 0 0,-28-74 0,18 72-229,-2 2-1,-1 0 1,-3 2 0,-1 0-1,-3 2 1,-1 1 0,-43-42-1,-93-83-400,166 164 592,-1 1 0,1 0 0,-1-1 0,1 1 0,-1 0 0,1 0 0,-1 0 0,0 0 0,0 1 0,1-1 0,-1 0 0,-3 0 0,5 1 0,-1 0 0,1 0 0,-1 0 0,1 0 0,-1 1 0,1-1 0,0 0 0,-1 0 0,1 0 0,-1 0 0,1 1 0,0-1 0,-1 0 0,1 0 0,0 1 0,-1-1 0,1 0 0,0 0 0,-1 1 0,1 0 0,-5 14 0,3-3 1,1 1-1,1 0 0,0 0 1,4 24-1,0-8 9,1 18 47,2-1 1,2 1-1,2-2 0,2 0 1,2 0-1,27 53 1,149 241 183,-144-265-31,3-2 0,4-2 1,108 109-1,-149-167-190,1-1 1,1 0-1,-1-1 0,2-1 1,-1 0-1,1-1 0,19 6 1,-32-12-17,1-1 1,0 0 0,0 0 0,0 0 0,0 0 0,0-1 0,0 0-1,4 0 1,-6 0-142,-1 0-1,0 0 1,0 0-1,0-1 0,1 1 1,-1 0-1,0-1 1,0 1-1,0-1 1,0 1-1,0-1 0,0 0 1,0 1-1,0-1 1,0 0-1,0 0 0,0 0 1,0 0-1,0 1 1,-1-1-1,1 0 1,0-1-1,-1 1 0,1 0 1,-1 0-1,1 0 1,-1 0-1,1 0 1,-1-2-1,2-5-1319,-2 6 1049,0 0 0,0 1 0,0-1 0,1 0 1,-1 0-1,1 1 0,-1-1 0,1 1 0,0-1 0,0 0 1,0 1-1,1-2 0,14-14-4092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0:57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 9088,'-3'0'14489,"-4"12"-11728,-7 21-3633,0-2 954,3 1 0,0 0 1,2 1-1,2 0 0,1 1 1,-3 66-1,9-90-10,1-1 0,0 1 0,1-1 0,0 1 0,1-1 0,-1 0 0,2 0 0,-1 0 0,9 13 0,-10-18-7,1 0 0,0 0 0,0 0 0,1-1 0,-1 1 0,1-1 0,-1 0 0,1 0 0,0 0 1,0-1-1,1 1 0,-1-1 0,1 0 0,-1 0 0,1 0 0,-1-1 0,1 0 0,0 1 0,6-1 0,10 1-146,1 0 0,0-2-1,24-2 1,-20 0-346,-9 1-1093,1-2 0,-1 0 0,1-1 0,17-6 0,-3 1-4431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0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2927 7040,'10'-11'10201,"-10"3"-10419,5-17 1388,-3 22-1007,-1-1 0,0 0 0,-1 0 0,2-7-1,3-58 1213,0-3-435,0-72 585,-4 102-1002,13-72 0,-8 89-359,-4 19-140,0 0 0,-1 0 0,0 0 1,0 0-1,0-7 0,2-22 340,0 0-1,14-56 1,-3 25-436,36-161 648,-34 170-499,11-33 27,-6 32-57,-13 33-11,1 1 1,1 0-1,17-30 0,-15 33 73,-1-2-1,10-28 1,-12 27 61,2 0 1,14-26-1,-9 24-56,-6 8-108,1 0 1,1 1-1,15-17 0,2 4 111,1 2 0,1 1 1,44-30-1,-50 41-91,22-16 110,63-56 1,-75 53-141,-3-1 1,40-56-1,-7 5 52,-33 46-85,-16 19 85,36-37 0,-29 37-45,0 1 1,1 2-1,2 0 1,-1 2 0,37-18-1,-39 24 11,50-23-23,-42 21 72,-1-1 0,34-22 0,-55 30-38,25-11-30,1 2 1,0 1 0,70-18-1,-77 24 1,-8 3-7,0 2-1,1 0 0,0 1 1,26 1-1,51-6 92,-27 0-43,-13-1 59,-39 4-37,35-1-1,-43 5-76,0-2 0,1 1-1,-1-2 1,15-4 0,-13 3 74,26-3 1,12-4 136,-38 7-167,1 1 1,17-2-1,-5 2-26,34-9 1,-36 7 30,39-5 1,100-13 30,-106 13-55,61-17 254,-80 21-259,0 2 0,1 2 0,46 4 0,-18-1 76,-11-1-132,117-5 76,-86 2 47,61 1 10,-76 3-3656,-71-1 3342,0 0 1,-1 0 0,1-1 0,0 1 0,-1 0 0,1 0-1,0-1 1,-1 1 0,1-1 0,-1 1 0,1 0-1,2-5-1638,-2 5 1639,-1-1 0,0 0 0,1 1-1,-1-2 1,5-7-2706,9-13-2020,6-7 230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1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10624,'-6'4'12414,"1"5"-9974,0 8-2617,5-3 422,1-1 1,0 1 0,1-1-1,0 0 1,4 14 0,-3-21-227,-1 1-1,1 0 1,0-1 0,0 0-1,1 0 1,0 0 0,0 0-1,0 0 1,1-1 0,9 9 0,8 4-19,-11-9 155,0 0 1,17 20-1,-25-24-112,0-1 1,0 0-1,0 1 0,-1 0 1,1 0-1,-1-1 0,0 1 1,-1 1-1,1-1 0,-1 0 1,1 7-1,-2 12-27,0-1 0,-2 1 0,-6 35 0,-2-7-489,-23 63-1,-6-12-6195,33-91 3347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2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7808,'-4'0'13054,"10"2"-12999,3 3 459,-1 0 0,0 1 1,0 0-1,0 0 0,11 13 1,30 39-122,-37-43-224,-5-7-153,247 294 666,-246-293-590,1-1 0,0 0 1,0-1-1,0 0 0,1 0 0,1-1 0,-1 0 0,1-1 0,0 0 0,20 5 1,-29-9-38,0 0 1,0-1 0,0 1 0,0-1-1,0 0 1,0 1 0,0-1 0,0 0-1,0 0 1,0 0 0,0-1 0,0 1 0,0-1-1,0 1 1,0-1 0,0 1 0,0-1-1,0 0 1,0 0 0,-1 0 0,1 0 0,0 0-1,0 0 1,-1-1 0,1 1 0,-1-1-1,1 1 1,-1-1 0,0 1 0,0-1-1,0 0 1,0 0 0,2-3 0,0-2 0,0-1 0,-1 0 1,1 0-1,-2 0 0,1 0 1,-1 0-1,0-9 0,1-178-3093,-3 107-3542,1 56 948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3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23 8832,'-5'-23'9439,"5"32"-9343,0-1 0,5 11 32,0-5-768,-2 3-288,3 2-543,-1-1-129,0 1-2656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4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8704,'0'5'4064,"0"-1"-3040,0 1-704,5 0-608,0-2-128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4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9856,'0'24'6304,"0"-20"-6017,0 1-159,0 9-1695,0-6-705,0 11-1856,0-5-736</inkml:trace>
  <inkml:trace contextRef="#ctx0" brushRef="#br0" timeOffset="1">118 479 9472,'5'17'4288,"-5"7"-3712,0-20-320,0 10-960,0-6-256,0 6-2848,0 0-1216</inkml:trace>
  <inkml:trace contextRef="#ctx0" brushRef="#br0" timeOffset="2">149 915 8192,'0'33'3744,"0"8"-3744,0-32-416,0-1-2944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5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7552,'5'5'3424,"1"9"-2432,-6-6-1728,0 1-352,0 10-2016,0-5-800</inkml:trace>
  <inkml:trace contextRef="#ctx0" brushRef="#br0" timeOffset="1">133 533 9728,'5'19'4384,"0"-5"-3296,-5-5-1408,0-1-256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5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2560,'0'22'1280,"0"1"-2240,0-18-544</inkml:trace>
  <inkml:trace contextRef="#ctx0" brushRef="#br0" timeOffset="1">73 628 5120,'-5'23'2336,"-6"1"-4192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5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0 128,'0'0'0</inkml:trace>
  <inkml:trace contextRef="#ctx0" brushRef="#br0" timeOffset="1">51 624 7552,'0'36'3424,"0"0"-2816,0-27-128,0 5-1056,0-6-384,0 6-2208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58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38 11264,'-31'-38'12191,"31"49"-12031,6 10-192,1 8-64,5 4-512,7-1-160,0 1-736,-1-6-256,-1-4-703,2-13-289,6-10-1664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6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8960,'5'14'4064,"-10"8"-2944,5-16-64,0 6-512,0-2-64,0 12-576,0-4-160,-5 6 96,5-7-1120,0 11-480,0-6-2208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06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11136,'-5'69'5152,"5"-38"-4353,0-23-287,0 6-544,0 0-32,5 0-1279,-5-6-513,6 3-2592</inkml:trace>
  <inkml:trace contextRef="#ctx0" brushRef="#br0" timeOffset="0.99">97 328 8064,'-5'28'3648,"5"8"-3168,0-27-256,0 4-576,0 1-96,0 5-2880,0-5-1216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17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7552,'-21'13'12031,"21"-12"-11974,0 0 0,1-1 0,-1 1 0,0-1 0,0 1 0,1-1 0,-1 0 0,0 1-1,0-1 1,1 1 0,-1-1 0,1 1 0,-1-1 0,0 0 0,1 1 0,-1-1-1,1 1 1,10 3 137,0 0-1,0-1 1,0 0-1,1-1 1,-1 0-1,1 0 0,16-1 1,-18 0-72,32-1 260,0-1 1,0-2 0,73-14-1,-77 11-132,0 3-1,1 1 0,56 4 1,-28 3-84,44 2 52,-110-8-243,0 1 1,0 1-1,0-1 0,0 0 1,0 0-1,0 0 1,0 0-1,0 1 1,0-1-1,0 1 1,0-1-1,0 0 1,0 1-1,-1-1 1,1 1-1,0 0 1,0-1-1,-1 1 1,1 0-1,0-1 0,-1 1 1,1 0-1,0 0 1,-1 0-1,1 0 1,-1-1-1,1 3 1,1 2-1055,-1-1 0,0 1 1,-1 0-1,2 8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18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2 110 11136,'-1'-6'7245,"0"6"-7115,14-7 1241,1 3-937,0 1 0,0 0-1,0 1 1,0 1 0,0 0-1,15 1 1,-8 1-54,-1-2 0,25-4 0,225-39 377,-236 37-718,117-18-760,-140 24-90,0 0 1,0 1-1,14 3 1,-11-2-2087,23 0 1,-3-4-1802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19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97 7296,'-2'-12'1262,"-4"-18"767,5 28-1875,1 0-1,-1 0 1,1 0-1,-1 0 1,0 0 0,0 1-1,0-1 1,0 0 0,0 1-1,-2-3 1,2 2 109,0 1 0,0 0 0,-1-1 1,2 1-1,-1-1 0,0 0 0,0 1 0,-1-4 0,2 4-58,0 0 0,-1-1-1,1 1 1,-1 0 0,0 0-1,1 0 1,-1 0-1,0 0 1,0 0 0,1 0-1,-3-2 1,2 3-158,1 0 0,-1 0 1,0 0-1,0-1 0,1 1 1,-1 0-1,0 0 0,0 0 0,0 0 1,1 0-1,-1 1 0,0-1 1,0 0-1,0 0 0,1 0 0,-1 1 1,0-1-1,1 0 0,-1 1 0,0-1 1,0 1-1,1-1 0,-1 1 1,1-1-1,-2 2 0,-2 1 91,-1 1-1,1 0 0,0 0 1,0 1-1,0-1 1,0 1-1,-3 7 0,-3 6 154,-6 18-1,6-14-13,-4 13-122,1 0 0,2 1-1,1 1 1,2 0 0,-5 64-1,9-30 12,4 0-1,3 0 0,2 0 1,4-1-1,3 0 0,3 0 1,3-2-1,39 98 0,-52-154-157,6 16 44,26 45 0,-33-65-42,2 0 0,-1-1 0,1 1 1,0-1-1,1 0 0,0-1 0,0 1 0,0-2 0,15 10 1,-13-10 26,24 12-1442,-30-15 846,-1-1 1,1 0-1,0-1 0,0 1 1,0-1-1,0 1 0,0-1 1,0 0-1,6 0 0,11-4-4171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19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1 8320,'-5'25'8864,"-15"60"-6822,8-44-1643,-42 163 162,-59 304-668,106-460-532,6-45 444,1 1-1,0-1 0,0 0 1,0 1-1,1-1 0,-1 1 1,1-1-1,0 0 1,0 1-1,0-1 0,1 3 1,-1-6 100,-1 1 0,0-1 0,0 0 0,0 1 0,0-1 0,1 0 0,-1 0 0,0 1 0,0-1 0,1 0 0,-1 0 0,0 1-1,0-1 1,1 0 0,-1 0 0,0 0 0,1 0 0,-1 0 0,0 1 0,0-1 0,1 0 0,-1 0 0,0 0 0,1 0 0,-1 0 0,0 0 0,1 0 0,-1 0 0,0 0 0,1 0 0,-1 0 0,0 0 0,1 0 0,-1-1 0,10-6-3026,-8 6 2757,13-12-3166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0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18 10240,'-25'-17'7471,"69"59"-4256,-15-15-2878,31 38-1,17 30-240,270 307-2021,-336-391 1464,11 11-2178,34 28 1,-27-32-1442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0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10368,'-1'-1'226,"0"1"1,1 0 0,-1 0 0,0 1-1,0-1 1,0 0 0,1 0-1,-1 0 1,0 0 0,0 1 0,0-1-1,1 0 1,-1 1 0,0-1 0,1 1-1,-1-1 1,0 1 0,1-1-1,-1 1 1,0-1 0,1 1 0,-1-1-1,1 1 1,-1 0 0,0 1 0,1-1-44,-1 1 1,1 0 0,-1 0-1,1-1 1,0 1 0,0 0 0,-1 0-1,1 0 1,1-1 0,-1 1-1,0 2 1,3 6-72,-1-1 0,1 1 0,6 11-1,-9-21-98,92 191 238,-66-131-208,75 161-433,-51-119-782,12 27-4279,-46-100 1851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0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16 155 9984,'-15'10'4512,"15"-6"-3584,5-4-64,10 0-33,11-4 225,15-9-160,15-6-64,6-4-448,5 1-256,-7-2 0,2 7-96,-5 3 64,-2 5-576,2 4-192,0 0-960,-5 1-319,-2-6-2913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1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15 11776,'-25'-14'8773,"26"17"-8155,13 16-289,32 36 0,-14-17-240,7 15-38,52 94 0,-38-59-20,74 114-728,-74-116-2098,-22-38-491,-16-28 278,5-6-933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58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6400,'12'23'2368,"1"-12"-1856,-1 5-2784,-5-5-1472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1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8960,'11'13'767,"-1"-1"0,0 1 0,-1 1 1,0-1-1,-1 2 0,8 19 0,-3-5-227,0 0-1,2-1 0,1-1 0,1-1 1,1 0-1,2-2 0,35 37 1,6-2-69,31 31 346,-72-68-496,-1 1 0,23 35-1,-24-25-43,-1-1-1,-2 2 0,-1 0 0,19 72 1,-29-88-366,-1 1 0,0-1 0,-2 1 0,0 0 0,-1-1 0,-1 1 0,-1 0 0,0-1 0,-2 1 0,0-1 0,-1 0 0,0 0 0,-2-1 0,0 1 0,-1-1 0,-1-1 0,0 0 0,-15 20 0,-30 29-2125,4-4-2644,42-46 912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1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18 8576,'-1'-1'386,"0"0"0,0-1 1,0 1-1,0 0 0,-1 0 0,1 0 1,0 0-1,-1 0 0,1 0 0,0 0 1,-1 0-1,0 0 0,1 1 0,-1-1 1,1 0-1,-1 1 0,0 0 0,1-1 1,-1 1-1,0 0 0,1 0 0,-1 0 1,0 0-1,1 0 0,-1 0 0,0 1 1,0-1-1,1 0 0,-1 1 0,-2 0 1,3 0-316,-1 0 0,1 0 1,-1 1-1,1-1 0,-1 0 1,1 0-1,0 1 0,-1-1 0,1 1 1,0-1-1,0 1 0,-1 2 1,-3 7 34,1-1 0,1 1 0,0 0 0,0 0-1,1 0 1,-1 15 0,0 71 44,3-71-108,3 140-13,31 214 1,-28-339-12,2-1 0,2 0 0,1-1 1,27 60-1,-30-80-73,2-1 0,0 0 0,1-1 1,1 0-1,0-1 0,1 0 0,1-1 0,0-1 0,2 0 1,32 24-1,-28-26-503,0-1 0,1 0 0,44 15 0,-50-21-497,1-1 1,-1-1-1,1 0 0,-1-1 0,1-1 0,30-1 0,6-7-3030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2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5 8320,'-2'-5'3355,"2"5"-3277,-5 6 1349,-4 12 33,2 18-390,1 0 1,-2 45 0,4-30-769,-17 118-60,-5 70-233,18-129-219,-5 116-4332,13-220 3935,0-4 123,0 0 0,0 0 0,0-1 0,0 1 0,0 0 0,0 0 0,0 0 0,1 0 0,-1 0 0,1 0 0,-1-1 0,1 1 0,0 0 0,1 3 0,8-3-3030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2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 10240,'-19'-5'9629,"24"11"-8277,15 13-1038,0 1 1,27 36 0,74 100-251,-92-122-245,1-2-1,49 40 1,-31-34-530,62 38-1,-95-66-77,1-2 1,0 0-1,0 0 0,1-2 0,0 0 0,1-1 0,-1 0 0,32 3 0,-9-7-3221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2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97 11392,'5'4'4224,"0"-4"-3297,16 5 449,-11 0-32,5-5-480,11 0-32,5 0-416,4 0-160,1-5-160,5 0-96,11-4 32,3-5-192,12 6 32,6-6-992,-3 0-384,-2 0-704,-1 0-319,-7 1-2017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3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27 178 10112,'-5'-2'996,"5"1"-852,-1 1-1,0-1 1,1 1-1,-1 0 0,0-1 1,1 1-1,-1 0 1,0-1-1,0 1 0,0 0 1,1 0-1,-1 0 1,0 0-1,-10 2 4548,12 8-2861,2 0-1390,0 1 1,7 13 0,4 10-201,-4-4-116,73 207 339,41 93-926,-50-127-845,-56-151 515,-12-33-406,0 0 1,15 28-1,-20-46 973,-1 0 1,1 1-1,-1-1 0,1 0 0,0 0 1,0 0-1,0 0 0,0 0 0,0 0 0,0 0 1,1 1-1,-1-2 6,-1 0 0,1 0 0,-1 0 1,1 0-1,-1 0 0,1 0 0,0 0 0,-1 0 0,1 0 0,-1 0 1,1 0-1,-1-1 0,1 1 0,-1 0 0,3-1-439</inkml:trace>
  <inkml:trace contextRef="#ctx0" brushRef="#br0" timeOffset="1">268 0 11264,'149'41'6602,"-121"-34"-5772,0 1 0,-1 1 0,1 1-1,49 27 1,-60-27-754,0 1 0,-1 1 0,0 0-1,-1 2 1,-1-1 0,0 2 0,0 0 0,-2 0-1,14 21 1,-6-3-63,-2 0 1,-1 1-1,23 66 0,-32-72-296,-1 0 0,-1 0-1,-1 1 1,-2-1 0,-1 1 0,-1 0 0,-4 35-1,-4 4-2769,-30 123-1,17-123 142,0-11-853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4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1 370 8448,'25'0'3213,"26"5"0,13 9 548,-46-9-3155,1 0 0,24 1 0,-1-3 508,81-5 1,140-16 29,52-5-171,-13-2-410,17-1-70,448-47 446,-535 52-618,101-7 206,372 11-154,-280 25-224,-393-7-150,639 1 104,-251-21 249,82-6-112,-390 15-62,156-34 1,-89 12 15,-5 0-164,-151 28-32,52-14 132,-55 17-98,-19 1-123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5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75 7808,'1'-3'378,"0"0"1,-1 0 0,1 0-1,-1 0 1,0 0 0,0 0-1,0 0 1,0 0 0,0 0-1,-1 0 1,0 0 0,1 0-1,-1 0 1,0 1 0,-2-4-1,1-5 1702,3 11-1970,-1-1 0,0 1-1,0-1 1,0 1 0,0-1 0,0 1 0,0-1-1,0 1 1,-1-1 0,1 1 0,0-1-1,0 1 1,0-1 0,0 1 0,-1-1 0,1 1-1,0-1 1,0 1 0,-1-1 0,1 1-1,0 0 1,-1-1 0,0 0 0,0 1-25,1 0 1,-1-1 0,0 1-1,1 0 1,-1 0 0,0 0-1,0-1 1,1 1 0,-1 0-1,0 0 1,0 0 0,1 0 0,-1 0-1,0 1 1,0-1 0,1 0-1,-1 0 1,0 0 0,1 1-1,-1-1 1,0 0 0,1 1-1,-1-1 1,0 0 0,1 1-1,-1-1 1,0 1 0,1-1-1,-1 1 1,1-1 0,-1 2-1,-18 20 251,8-4-235,0 0 0,2 1 0,0-1 0,1 2-1,1-1 1,1 1 0,1 1 0,1-1 0,-4 33 0,5 3-45,2 1 1,8 71 0,9 24 89,48 204 1,-55-317-124,2 0 0,27 62 1,-30-84-10,0 0 0,2-1 0,0-1 0,0 0 1,2 0-1,0-1 0,0 0 0,16 12 0,-14-14-128,1 1-43,28 19 0,-38-29-237,0 0 0,0-1 0,0 1 0,0-1 0,1-1 0,-1 1 0,0 0 0,1-1 0,0 0 0,9 0 0,-13-1-127,0 0 0,1-1 0,-1 1 0,0-1 0,1 1-1,-1-1 1,0 0 0,0 1 0,1-1 0,-1-1 0,0 1 0,0 0 0,0 0 0,0-1 0,-1 1 0,1-1 0,0 1 0,0-1 0,2-3 0,13-24-4391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5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0 9984,'-2'3'8007,"-3"12"-6132,-4 25-1635,-42 296 997,21-115-1183,30-220-59,-11 69-364,-4 105 1,15-170 63,0 0 0,0 1 0,1-1 0,-1 0 0,1 0 0,0 0 0,0 0 0,1 0 0,3 7 0,-5-12 217,0 1 0,0-1 0,0 0 0,0 0 0,0 0 0,1 1-1,-1-1 1,0 0 0,1 1-352,-1-1 352,0 0 0,1 0 0,-1 1 0,0-1 0,0 0 0,1 0 0,-1 0 0,0 0 0,0 0 0,1 0 0,-1 0 0,0 0 0,0 0-1,1 0 1,-1 0 0,0 0 0,1 0 0,-1 0 0,0 0 0,0 0 0,1 0 0,-1 0 0,0 0 0,0-1 0,1 1 0,-1 0 0,0 0 0,1 0 0,8-10-3714,-9 10 3513,6-10-3295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6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 10752,'-9'-3'6069,"15"6"-4027,8 5-1643,1 0 0,-1 1 0,0 1 0,-1 0 0,0 0-1,16 18 1,2 6-171,29 41 0,7 21 31,-36-50-205,1-2 0,69 74 1,-69-89-18,1-1 1,45 30-1,-57-45-704,0-1-1,0 0 0,1-2 1,1-1-1,37 10 0,-23-13-2089,-1-5-1925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59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140 313 12672,'-7'3'2301,"4"-1"-1569,-1 0 1,1-1-1,-1 1 1,1-1-1,-1 0 1,0 1-1,1-2 1,-1 1-1,-7 0 1,6-1-468,1 1-1,-1-2 1,1 1-1,-1-1 1,1 1 0,-1-1-1,1 0 1,0-1 0,-9-3-1,11 4-213,0-1 1,-1 0-1,1 0 0,0 0 0,0 0 0,0 0 1,1-1-1,-1 1 0,0 0 0,1-1 0,0 0 1,-1 1-1,1-1 0,0 0 0,0 1 0,1-1 1,-2-4-1,-1-9 50,1 0 0,0 0 0,2 0 0,-1-1-1,2 1 1,0 0 0,1 0 0,1 0 0,0 0 0,1 0 0,1 1 0,9-22 0,-12 34-105,-1 0 1,1 0-1,0 0 0,0 0 1,0 0-1,1 0 1,-1 0-1,1 1 0,-1-1 1,1 1-1,0 0 0,3-2 1,-4 3-4,1 0-1,-1 0 1,0 0-1,1 0 1,-1 1 0,1-1-1,-1 1 1,1 0 0,0 0-1,-1 0 1,1 0 0,-1 0-1,1 0 1,-1 1 0,1-1-1,-1 1 1,1 0 0,2 1-1,2 1-27,0 0 0,0 1 0,0 0 0,-1 1 0,0-1 0,7 7-1,35 36-107,-27-25 68,-10-10 43,-6-7 5,-1 0 1,1-1-1,0 1 1,1-1-1,5 4 1,-9-7 18,0 0 0,0 0 0,0 0 0,0-1 0,1 1 0,-1 0 0,0-1 0,0 0 0,0 0 0,0 1 0,1-1-1,-1-1 1,0 1 0,0 0 0,0 0 0,1-1 0,-1 1 0,0-1 0,4-1 0,0-1 48,0-1 0,0 1 0,8-7 0,-11 7-59,0 1-1,0 0 1,0 0-1,0 0 0,0 0 1,1 0-1,-1 1 1,0-1-1,1 1 1,0 0-1,-1 0 1,1 0-1,-1 0 0,1 1 1,0 0-1,0 0 1,5 0-1,-2 1-222,0 1 0,0 0 0,-1 0 0,1 1-1,-1 0 1,1 0 0,-1 1 0,0-1 0,0 1 0,0 1-1,5 4 1,9 10-3034,28 33-1,-37-40 1190,6 4-1545,2-2-261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6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 9984,'5'13'3680,"5"1"-2848,16-5 448,-16-4 95,21-2-287,9-3 96,12-3-320,5-2-64,-6-4-448,-1 0-224,2-1 0,5 2-96,3-1-32,7 4-960,6 0-480,-8 1-896,-3-6-319,-2-2-1953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6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6 12288,'-15'-5'8789,"21"11"-7200,7 6-1427,0 2 0,-1 0 0,0 1 0,-1 0 0,-1 0 0,0 1 0,-1 1-1,-1-1 1,-1 1 0,9 29 0,5 16-102,55 157-96,-52-158-968,49 88 0,-16-39-5939,-57-109 6659,1 0 0,-1 0 0,0-1 0,20 8-8020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27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10368,'12'2'4410,"7"4"-3415,-10-3-219,54 19 2146,-8-5-1700,6 0-279,0 3 0,77 38 0,-121-50-843,0 2 1,0 0-1,-1 1 0,0 1 1,-1 0-1,0 1 0,-1 0 0,-1 1 1,0 1-1,-1 0 0,0 1 1,11 23-1,-9-10-105,-1 2 1,-2-1-1,-1 2 0,-1-1 1,-2 1-1,-1 1 1,-2-1-1,-1 1 0,-1 34 1,-3-29-883,-2 0 1,-1-1 0,-2 1 0,-2-1 0,-1 0 0,-1-1-1,-27 58 1,9-36-1908,6-6-1638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31.5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2494 11392,'4'0'9023,"-1"0"-8810,-1-1-1,1 0 1,0 0 0,-1 0-1,1-1 1,4-2-1,28-22 839,54-50 0,127-143 127,-73 75-762,159-174 202,213-218 295,338-276-295,-696 669-772,-40 33-1089,-95 90 183,30-22-1,-45 37 104,1 0 0,0 0 0,0 1 1,0 0-1,1 1 0,0-1 0,8-1 0,3 2-5730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32.1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1971 9600,'-6'8'1746,"1"1"2111,12-13-1562,6-6-1377,-1 1 0,14-17 0,15-11-211,107-67 933,-1 3-618,-7-23-288,-23 19-220,-8 15-165,123-109 224,-53 23-301,106-72-20,2-2-50,-167 134-151,184-169-812,-216 208-689,-85 74 1093,1 0 0,-1 0 0,1 0 0,0 1 1,0 0-1,0-1 0,1 1 0,-1 1 0,8-3 1,-10 4-85,0 0 1,0 0 0,0 0-1,0 0 1,0 1-1,0-1 1,0 1 0,-1-1-1,1 1 1,0 0 0,0 0-1,0-1 1,1 3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32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21 231 9728,'-21'17'5680,"21"-16"-5563,0-1 1,1 0 0,-1 1 0,0-1 0,0 1-1,1-1 1,-1 0 0,0 1 0,1-1 0,-1 0 0,0 0-1,1 1 1,-1-1 0,1 0 0,-1 0 0,0 0 0,1 1-1,-1-1 1,1 0 0,-1 0 0,0 0 0,1 0-1,-1 0 1,1 0 0,-1 0 0,1 0 0,16 4 556,-7-3-353,0-1-1,0 0 0,0 0 0,0-1 0,0 0 1,-1-1-1,19-5 0,67-30 1105,-30 10-996,159-42 102,30-10-486,-157 49-1530,-91 28 1141,-4 1 46,1 1-1,-1-1 1,1 1-1,-1-1 1,1 1-1,-1 0 1,1 0 0,-1 0-1,1 0 1,-1 0-1,1 0 1,-1 1 0,1-1-1,-1 1 1,0 0-1,1 0 1,-1 0-1,0 0 1,0 0 0,1 0-1,2 3 1,6 9-4299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33.2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1 289 10240,'2'0'974,"1"0"0,0 1 0,-1-1 0,1 1 0,-1-1 0,0 1 0,1 0-1,3 2 1,-3-1-664,0-1 0,0 1-1,0-1 1,0 0-1,0 0 1,6 0 0,29 0 355,0-2 0,-1-1 1,64-13-1,-61 5-564,0-2 0,-1-1 0,45-23 0,20-6-126,112-26-2999,-58 20-3077,-88 22 2010,-3-6-26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33.6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339 122 9344,'-6'-16'1690,"-1"1"1,-1 0 0,0 0-1,-19-24 1,23 33-898,3 5-458,0-1-1,-1 0 1,1 1 0,0-1-1,-1 1 1,1-1 0,-1 1-1,-2-2 1,4 3-297,0 0 0,-1 0 0,1 0-1,0 0 1,0 0 0,-1 0 0,1 0 0,0 0 0,0 0-1,-1 0 1,1 0 0,0 0 0,0 0 0,-1 0-1,1 0 1,0 0 0,-1 0 0,1 0 0,0 0 0,0 0-1,-1 0 1,1 1 0,0-1 0,0 0 0,0 0 0,-1 1-1,-5 11 118,-9 59 26,-10 105-1,15-89-237,-92 555 116,41-240 72,30-183-2972,28-201 1846,0 0-1259,14-52-5904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34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11 11904,'-27'-6'4004,"7"2"-14,28 10-3062,19 8-315,-2-2-255,-1 2-1,26 18 0,8 17 329,54 58 0,-29-26-426,312 265 144,-276-246-370,-46-36-45,-5-4-1248,82 56 1,-138-108 382,1 0-1,0-1 1,26 11 0,-35-17 496,0 0-1,0 1 0,1-1 0,-1-1 1,0 1-1,0-1 0,1 1 1,-1-1-1,0-1 0,0 1 1,1 0-1,-1-1 0,0 0 0,0 0 1,0 0-1,0-1 0,6-2 1,17-14-3604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34.4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107 113 9472,'-18'10'1058,"3"-2"658,-29 20 0,15-6 2161,29-22-3835,0 1-1,0-1 1,0 0-1,0 0 0,0 0 1,0 0-1,0 0 1,0 1-1,0-1 0,-1 0 1,1 0-1,0 0 1,0 0-1,0 1 1,0-1-1,0 0 0,0 0 1,1 0-1,-1 0 1,0 0-1,0 1 0,0-1 1,0 0-1,0 0 1,0 0-1,0 0 0,0 1 1,0-1-1,0 0 1,0 0-1,0 0 0,1 0 1,-1 0-1,0 0 1,0 0-1,0 1 0,0-1 1,0 0-1,0 0 1,1 0-1,-1 0 0,0 0 1,0 0-1,0 0 1,0 0-1,1 0 0,-1 0 1,0 0-1,8 3 245,11-2 118,-1 0 1,0-2-1,0 0 1,29-6-1,-30 5-207,41-9 225,-1-3 1,-1-2 0,56-24-1,-16 9-930,102-20 0,-197 51 484,11-3-287,4-1-716,0 1 0,0 0-1,1 0 1,-1 2 0,22 0 0,-20 6-1538,-3 3-1563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00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1 7936,'-1'1'3416,"-4"3"-1851,1 52 3497,-8 25-3436,-3 26-1322,-2 172-155,16-250-340,2-20-371,-2 0-1,1-1 1,-1 1 0,0 0-1,-1-1 1,-5 16-1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34.8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47 9216,'-51'-43'5760,"50"41"-4709,0 1-970,1 1 0,0 0 0,0 0 0,0 0 0,-1 0 0,1 0 0,0 0 0,0 0 0,0 0-1,-1 0 1,1 0 0,0 0 0,0-1 0,-1 1 0,1 0 0,0 0 0,0 1 0,-1-1 0,1 0 0,0 0-1,0 0 1,0 0 0,-1 0 0,1 0 0,0 0 0,0 0 0,-1 0 0,1 0 0,0 1 0,3 9 2173,11 9-1705,-7-10-275,0 0 0,6 12-1,16 44 348,26 80 0,15 35-433,-20-86-170,67 96 0,-34-60-12,-46-67-162,58 88-1117,-92-148 1159,0 2-280,1 1 0,0-1 0,0-1-1,1 1 1,7 6 0,-11-10 259,0-1 1,0 1-1,0-1 0,0 1 0,0-1 1,0 1-1,0-1 0,0 0 1,0 1-1,0-1 0,1 0 0,-1 0 1,0 0-1,0 0 0,0 0 0,0 0 1,0 0-1,0 0 0,0 0 1,0-1-1,1 1 0,-1 0 0,0-1 1,0 1-1,0-1 0,0 1 1,0-1-1,0 1 0,-1-1 0,1 0 1,0 0-1,0 1 0,0-1 0,-1 0 1,1 0-1,0 0 0,-1 0 1,2-1-1,13-23-4078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35.2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20 11008,'-36'-19'11295</inkml:trace>
  <inkml:trace contextRef="#ctx0" brushRef="#br0" timeOffset="1">11 15 23135,'20'27'640,"6"18"0,-2 33-256,7 21 32,0 15-192,5 5-64,11 36-64,3 9 0,7-14-288,5-4-32,-2 8-448,-3 1-128,-5-23-512,-11-18-192,-7-23-832,-8-23-287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50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242 3 10496,'-7'-2'7698,"7"2"-7580,-9 13 1527,0 4-1426,2 1 0,0 0 1,2 0-1,0 1 1,-5 31-1,1-3 150,-70 328 1074,17 2-1147,55-328-406,-18 244-2159,27-271 1241,3-12-604,15-19-5809,-1-3 3580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50.4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30 12416,'-21'-30'10269,"27"44"-9840,46 107 374,-32-69-635,3-1 0,46 78 0,-37-84-93,54 59 1,46 33-167,-6-6 31,-107-110-64,-3-2-765,2 0 0,0-1 0,27 19 0,-44-35 557,1-1 1,0 0 0,-1 0 0,1 0-1,0 0 1,0-1 0,0 1-1,-1 0 1,1-1 0,0 0 0,0 1-1,0-1 1,0 0 0,0 0-1,0 0 1,4 0 0,14-4-4346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50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19 325 12032,'-19'1'8375,"24"-3"-7289,-1-2-796,0 1 0,1 0 0,-1 0 0,0 1 0,10-5 0,8-4 50,21-17 85,70-60 1,-73 54-950,79-50-1,-102 75-807,0 0 1,0 2-1,34-10 0,-34 12-2304,0 2 1,20-2-1,-10 4-785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51.1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8 204 9088,'-7'16'5450,"20"-22"-2202,4-5-1095,18-14 1,-19 12-1230,23-12 0,13-5 199,38-21-769,-74 44-588,96-40-6487,-95 42 4194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51.5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4 12672,'-10'-3'6869,"22"7"-5136,-3 0-1474,-1 1 1,1 0-1,-1 0 0,0 0 0,-1 1 1,14 12-1,-12-7-190,0 0 0,-1 0 0,0 0 0,10 19 0,132 302 149,-91-193-196,-33-77-58,78 164-239,-81-183-149,1-1 1,3-2-1,35 43 1,-53-73-165,1 0 1,0-1 0,1 0-1,0 0 1,0-1 0,1-1-1,20 10 1,-30-15-44,1-1 0,-1 0-1,1 0 1,-1 0 0,1 0-1,-1 0 1,1 0 0,0 0-1,0-1 1,-1 0 0,1 1-1,0-1 1,0 0 0,-1 0-1,5-1 1,11-8-3614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1:51.9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43 12160,'-1'-2'781,"-1"-2"451,0-1 0,1 1-1,0-1 1,0 1-1,0-1 1,0 1-1,3-6 1617,123 134 236,-103-99-2974,-2 1 0,-1 1 1,22 40-1,48 123-10,-10-19-56,-57-129-45,1-1-1,32 39 0,43 32-842,2 2-2365,-19-4-3783,-48-68 1547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5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96 338 9472,'-10'-27'11866,"11"32"-11103,7 17-557,0 0 1,2-1 0,16 29-1,152 262 98,-131-220-252,177 351 1118,-179-341-754,-37-79-247,6 10 321,-13-31-463,1 1 1,-1-1 0,1 0 0,-1 0-1,1 0 1,0 0 0,0-1 0,0 1-1,0 0 1,0-1 0,4 3 0,-4-4-21,-1 1 0,1-1 0,-1 0 0,1 1 0,-1-1 0,1 0 0,-1 0 0,1 0 0,-1 0 0,1 0 0,-1 0 0,1-1 0,-1 1 0,1-1 0,-1 1 0,1-1 0,-1 1 0,2-2 0,27-17 59,-22 14-52,5-5 26,-1 0 0,0 0 0,17-20 0,-9 9 72,-11 10-42,0 0 0,-1 0 0,0-1 0,0 0 0,-1 0 0,-1-1 0,0 0 0,-1 0 1,0 0-1,3-19 0,-2 1 56,-1 0 0,-2-1 0,0-44-1,-4 36-3,-3 0-1,-1 0 0,-19-74 0,-49-110-51,67 208-75,-17-50 75,-37-72 1,50 118-66,-2 0 0,0 0 0,-2 1 0,0 1 0,-1 0 0,0 1 0,-27-23 0,7 15-140,0 1 0,-2 2 0,0 1 0,-1 2 0,-56-20-1,76 33-52,0 0-1,-1 1 1,1 1-1,-1 0 0,0 2 1,-1 0-1,-23 1 0,35 2-28,0 0 1,0 0-1,0 1 0,0 0 0,0 0 0,0 1 1,0 0-1,-9 5 0,12-5-107,0 1 1,0 0-1,0 0 1,0 0-1,0 0 0,1 1 1,0-1-1,0 1 1,0 0-1,1 1 0,-6 10 1,7-13 62,1-1 0,0 1 0,-1 0 0,1 0 0,1-1 0,-1 1 0,0 0 0,1 0 0,-1 0 0,1 0 0,0 0 0,0 0 0,0 0 0,0 0 0,0 0 0,2 5 0,0-5-489,0 1 1,0-1 0,0 0-1,0 0 1,5 4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5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23 11904,'-29'-23'12927,"34"37"-12927,0 5 0,3 9-96,3 8 64,4 5-736,1-1-320,5 1-896,4-5-448,1-3-3263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01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11 8960,'-3'-3'876,"-12"-4"5927,34 7-5149,-15 1-1590,1 1 1,-1-1-1,0 1 1,0-1-1,0 1 1,0 0-1,0 1 1,0-1-1,4 5 1,32 30 480,-29-26-375,54 56 516,26 23-379,-78-79-410,0-1-1,1-1 1,0 0 0,1-1-1,28 12 1,-37-17-131,27 7-1404,-31-10 1309,-1 1 1,1-1-1,0 0 0,-1 0 0,1 0 0,0 0 1,0 0-1,-1 0 0,1-1 0,0 1 1,-1-1-1,1 1 0,0-1 0,-1 1 0,1-1 1,2-2-1,6-3-3404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6.2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10112,'-11'5'3776,"11"3"-2944,16 11-288,-6-10-320,11 5-1440,10 8-512,19-8-2176,12-9-928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6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26 14848,'-6'-4'1069,"0"1"1,-1-1-1,0 1 1,0 0 0,0 1-1,-7-2 1,10 3-875,1 0 0,-1 1 1,1 0-1,-1 0 1,1 0-1,-1 0 0,1 1 1,-1-1-1,1 1 0,0 0 1,-1 0-1,1 0 0,0 0 1,-1 1-1,-4 2 1,2 1-174,0-1 1,0 1 0,0 0 0,1 1 0,0-1 0,0 1 0,1 0 0,-1 0 0,1 1 0,1-1 0,-6 13 0,4-5-69,0 0 1,0 1-1,1-1 1,-3 30 0,7-41 12,0 1 0,-1-1 0,1 0 0,0 0 0,1 0 0,-1 0 0,0 0 0,1 0 0,0 0 0,0 0 0,0 0 0,0 0 0,0 0 0,1 0 1,-1-1-1,1 1 0,0-1 0,3 6 0,-1-5-76,-1-1 0,1 1 0,0 0 0,0-1 0,0 0 0,0 0 0,0 0 0,1 0 0,-1-1 0,0 1 0,1-1 0,4 0 0,39 5-613,1-2 0,77-4 0,-53-1 701,-11 6 1024,-62-5-893,1 0-1,0 0 1,0 0 0,-1 0 0,1 0-1,0 0 1,0 0 0,-1 0-1,1 1 1,0-1 0,0 0 0,-1 0-1,1 1 1,0-1 0,-1 0-1,1 1 1,0-1 0,-1 1 0,1-1-1,-1 1 1,1-1 0,0 1-1,-1-1 1,1 1 0,-1-1 0,0 1-1,1 0 1,-1-1 0,1 2-1,-1 0 13,1 0-1,-1 0 0,0 0 0,0 0 1,0 0-1,0 0 0,-1 0 0,1 0 0,-1 0 1,1 0-1,-2 3 0,-3 6 28,0 1-1,-12 18 1,16-29-141,-9 16-252,0-1 1,-2 0-1,0 0 1,-1-1-1,-19 17 1,27-28 0,2-1-218,-1 0 0,0 0 0,1 1 0,0-1 0,-5 8 1,6-8-1101,2-2 1503,0-1 0,0 0 0,0 0 0,0 0 1,0 0-1,1 0 0,10 1-3624,8-8-1459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6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2 13312,'-1'0'370,"0"0"1,1-1-1,-1 1 1,0 0-1,0 0 1,0 0-1,0 0 1,0 0-1,0 0 1,0 0-1,0 0 1,-7 3 3334,6-1-3334,0-1-67,1 1 1,0-1-1,-1 1 1,1-1-1,0 1 1,0 0 0,0 0-1,0 0 1,-1 3-1,-1 4-130,1 0-1,0-1 0,-1 18 1,2-1-132,0 0 1,2-1-1,5 40 1,-4-52-58,1 1-1,0-1 1,0 0-1,1 0 1,1 0 0,0 0-1,1-1 1,12 19 0,-13-24 0,-1-1 0,1 0 0,0 0 0,0-1 0,0 1 0,0-1 0,1 0 0,0-1 0,0 1 0,0-1 0,11 4 0,-7-4 42,-1-1 0,0 0 0,1 0 0,0-1 1,-1 0-1,1-1 0,16-1 0,-11-1-335,0-1-1,1 0 1,-2-1 0,1 0-1,0-1 1,-1-1 0,0 0-1,0-1 1,-1-1-1,17-12 1,-18 10-1148,-1-1 0,0 0 0,13-17 0,6-8-3578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7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164 131 8576,'0'-2'247,"0"1"0,0 0 0,-1-1-1,1 1 1,0 0 0,-1-1 0,1 1 0,-1 0 0,0 0 0,1 0 0,-1-1 0,0 1 0,0 0 0,0 0 0,1 0 0,-3-1 0,1 1 271,0 0 1,-1 0-1,1 0 1,-1 0-1,1 1 1,-1-1 0,-3 0-1,3 1-173,-1-1 0,1 1 1,0 0-1,0-1 0,-1 1 0,1 1 0,0-1 0,0 0 1,-5 2-1,7-2-306,0 1 0,0 0 0,0-1 0,-1 1 0,1 0 1,0 0-1,0 0 0,0 0 0,0 0 0,0 0 0,0 0 0,1 0 1,-1 0-1,0 0 0,0 0 0,1 0 0,-1 1 0,1-1 0,-1 0 1,1 1-1,0-1 0,-1 0 0,1 1 0,0-1 0,0 2 0,0 9-9,0 0-1,1 0 0,0-1 0,1 1 0,1-1 0,0 1 1,4 11-1,-3-10-23,9 22-3,1-2 0,1 1-1,33 49 1,-44-76-1,0-1 0,1 0 1,-1 0-1,1 0 0,1-1 0,10 10 1,-15-14 19,0 0 1,1 0 0,-1 0 0,1 0-1,-1 0 1,1-1 0,-1 1 0,1 0-1,0-1 1,-1 1 0,1-1 0,0 0-1,-1 1 1,1-1 0,0 0 0,-1 0-1,1 0 1,0 0 0,0 0 0,-1-1-1,1 1 1,0 0 0,-1-1-1,1 1 1,0-1 0,-1 0 0,1 0-1,-1 1 1,1-1 0,-1 0 0,0 0-1,1 0 1,-1-1 0,0 1 0,0 0-1,1 0 1,0-3 0,5-5 192,-1-1 1,-1 0-1,1-1 1,-2 1-1,1-1 1,-2 0-1,1 0 1,2-16-1,0-8 629,2-53 0,-8 73-613,0 0 0,-1 0 0,0 0 0,-1 1 1,-7-25-1,7 32-170,0 1 0,0-1 0,-1 1 0,0 0 0,0 0 0,0 0 1,-1 0-1,0 1 0,0-1 0,-1 1 0,0 0 0,1 0 0,-2 1 0,-8-7 0,3 5-37,-1 0-1,1 1 0,-1 1 1,0 0-1,0 0 0,-1 1 1,-15-1-1,9 1-142,-1 2 1,1 0-1,-39 4 0,27 4-656,30-6 691,1-1-1,-1 1 1,0-1-1,0 0 0,0 1 1,0 0-1,0-1 1,1 1-1,-1-1 0,0 1 1,-1 1-1,2-1 21,0-1 0,0 1 0,-1-1-1,1 1 1,0-1 0,0 0 0,0 1-1,0-1 1,0 1 0,0-1 0,0 1-1,0-1 1,0 1 0,0-1 0,0 0-1,0 1 1,0-1 0,1 1 0,-1-1-1,0 1 1,0-1 0,0 0 0,1 1-1,-1-1 1,0 1 0,0-1 0,1 1-1,3 3-612,1 0-1,0 0 0,-1-1 0,1 0 1,1 1-1,8 3 0,-6-3-183,36 18-4637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7.7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293 225 14208,'-25'-17'5793,"-20"-2"-1480,10 5-1700,11 2-2144,0-2-1,1 0 0,0-1 1,1-2-1,-30-28 1,49 42-462,-11-14-63,14 17 53,-1 0 1,1-1-1,0 0 0,0 1 1,0-1-1,-1 1 1,1-1-1,0 1 1,0-1-1,0 1 0,0-1 1,0 0-1,0 1 1,0-1-1,0 1 1,0-1-1,0 1 1,0-1-1,0 0 0,1 1 1,-1-1-1,0 1 1,0-1-1,1 1 1,-1-1-1,0 1 1,1-1-1,-1 1 0,0 0 1,1-1-1,-1 1 1,1-1-1,-1 1 1,1-1-1,3-1-5,-1 1-1,0 0 1,0-1-1,1 1 1,-1 1-1,0-1 1,1 0-1,-1 1 1,1 0-1,-1-1 1,6 2 0,1-1-19,253-8-410,-241 7 18,1 0 0,-1 1 1,1 1-1,-1 1 1,25 6-1,-42-6-129,0 0 0,0 0 0,0 1 0,-1-1-1,1 1 1,-1 0 0,8 7 0,11 7-4963,3-8-3649,-6-8 4446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8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6 12800,'-31'-5'10778,"34"9"-10015,4 8-678,0-1 1,2-1-1,-1 1 1,1-2 0,0 1-1,17 13 1,73 45-85,-15-10 28,-41-21-312,-2 1 1,61 75-1,-35-35-576,-10-19-1373,3-2 0,2-2 0,94 63 1,-98-79-1961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8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1 202 9216,'10'17'3424,"11"-12"-2656,10-5 832,-16 0 255,6-8 129,-1-6 224,-1-5-352,2 2-160,0-2-960,-1-4-384,6 4-160,0 2-128,5-2 32,-2 5-1120,2 1-416,6-1-1216,-6 0-384,10 0-2687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8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471 386 13440,'0'5'4991,"0"-10"-3871,10 10-160,-4 0-416,9 4-512,6 5 0,0 3-544,-1 2-128,1 0 320,0-2-1184,-1 2-415,-1-5-3041</inkml:trace>
  <inkml:trace contextRef="#ctx0" brushRef="#br0" timeOffset="1">6 0 11008,'-5'9'4128,"10"-4"-3200,16 9-417,-11-6-351,5 6-1503,11 3-449,14 7-2432,27-6-1024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9.2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120 178 11392,'-7'-6'3661,"6"6"-3203,0-1 0,0 1-1,-1-1 1,1 1 0,0 0 0,0 0-1,0-1 1,0 1 0,-3 0-1,-11-3 2286,1-1-1104,12 3-1489,-1 0 0,0 0 0,0 1 0,1-2 0,-1 1 0,1 0 0,-1-1 0,1 1 0,-1-1 0,1 1 0,-3-3 1,5 3-136,-5-4 135,0-1 0,0 0-1,1 0 1,0-1 0,-6-12 0,9 17-134,0 0 0,1 0 1,-1 0-1,1 0 0,0 0 1,-1 0-1,1-1 0,0 1 1,0 0-1,1 0 0,-1 0 1,0 0-1,1 0 0,-1 0 0,1 0 1,0 0-1,-1 0 0,1 0 1,0 0-1,0 0 0,0 0 1,1 1-1,-1-1 0,0 0 1,1 1-1,2-3 0,0 0 3,1 1 0,0-1 1,0 1-1,0 0 0,1 0 0,-1 0 0,1 1 0,0-1 1,-1 2-1,1-1 0,0 0 0,7 0 0,10 0-34,42-1 1,-62 3 18,18 1-652,37 5 1,-5 5-4234,-37-7 1495,-1-3-1963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9.5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96 10368,'-2'2'692,"0"0"1,-1 1-1,1-1 0,0 1 1,0-1-1,-2 6 1,1-3-275,1 0-1,0 0 1,1 0 0,-1 0 0,1 0 0,0 0 0,0 1-1,1-1 1,-1 0 0,1 1 0,1 8 0,1-3-224,0 0 0,1 0 1,0 0-1,1 0 0,0 0 1,1-1-1,0 0 0,1 0 1,10 16-1,-12-22-68,-1 1 0,1-1 0,0 0 0,0 0 0,0 0 0,1 0 0,-1-1 0,1 0 0,0 0 0,0 0 0,0 0 0,0-1 0,0 0-1,0 0 1,1 0 0,-1-1 0,1 0 0,0 0 0,-1 0 0,1-1 0,7 0 0,-10 0 7,1-1 0,0 0 0,-1 0-1,1 0 1,0-1 0,-1 1 0,1-1-1,-1 0 1,0 0 0,0 0 0,0 0 0,0-1-1,0 1 1,0-1 0,-1 0 0,1 0-1,-1 0 1,3-3 0,2-6 200,0 0 1,0 0-1,7-21 0,-7 15-15,0 0 1,6-32-1,-12 43-272,0 0 0,0 0-1,0 0 1,-1 0 0,0 0 0,-1 1-1,0-1 1,0 0 0,0 0 0,-1 0-1,-2-6 1,0 3-360,-1 1 0,0-1 0,-11-14 0,-10-6-8046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01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1 100 9984,'4'4'6576,"6"-5"-4111,14-6-2551,-17 5 832,10-2-511,0 1 0,34-1 1,11-2-94,-34 2-328,72-17-31,-51 5-2296,-37 10-565,22-13 0,-15 8-735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09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85 9600,'-2'1'3120,"-1"0"-2056,-1 0 0,1 0 0,-1 0 0,0 0 1,1-1-1,-6 1 0,4-1-414,1 0 0,-1 1 0,1 0 0,-1 0 0,-7 2 0,9-1-479,0-1 0,0 1 0,0-1 1,0 1-1,0 0 0,0 0 0,-3 3 1,6-4-162,-1 0 0,0 0 1,1 0-1,-1 0 0,1 0 0,-1 0 1,1 0-1,0 0 0,-1 0 1,1 0-1,0 0 0,0 0 1,0 0-1,0 0 0,0 0 1,0 0-1,0 0 0,0 0 0,0 0 1,0 0-1,0 0 0,1 0 1,-1 0-1,0 0 0,1 0 1,-1 0-1,1 1 0,2 4-20,1 0-1,-1-1 1,1 0-1,-1 0 1,1 0 0,1 0-1,-1 0 1,1-1-1,0 0 1,0 0-1,0 0 1,0-1-1,1 0 1,7 4-1,-5-4-5,0 0-1,0 0 1,1-1-1,0 0 0,-1 0 1,1-1-1,0-1 0,0 1 1,16-2-1,-16 0 54,-1 0-1,0-1 1,0 0-1,0 0 1,0-1-1,0 0 1,-1 0-1,1-1 1,-1 0-1,11-7 1,-13 7 60,-1 0-1,1 0 1,-1-1 0,0 1 0,0-1-1,0 0 1,-1 0 0,1 0 0,-1-1-1,-1 1 1,1-1 0,-1 1 0,0-1-1,0 0 1,1-7 0,-2 6-12,1 0-1,-2 0 1,1 0 0,-1 0 0,-1-9-1,1 14-69,0 0 0,0 0-1,-1 0 1,1 0 0,-1 1 0,0-1-1,1 0 1,-1 0 0,0 1-1,0-1 1,0 0 0,0 1-1,-1-1 1,1 1 0,0-1 0,-1 1-1,1 0 1,-1-1 0,1 1-1,-1 0 1,1 0 0,-1 0-1,0 0 1,0 1 0,-2-2-1,-16-3-502,-1 1-1,0 1 1,-1 1-1,-39 1 1,40 1-310,12-1 105,1 1 0,0 0 1,0 1-1,0-1 0,0 2 0,-9 1 0,11-1-803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10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39 163 8320,'-17'-20'12493,"17"20"-12393,-9 12 1098,6-4-1068,1 0 0,-1 0 0,2 0-1,-1 0 1,1 0 0,0 0-1,1 13 1,1-4-102,0 0-1,6 25 0,-6-36 24,1 1 0,0 0 0,0-1 0,0 1 0,1-1 0,0 0 0,1 0 0,-1 0 0,1-1 0,0 1-1,1-1 1,-1 0 0,1 0 0,8 6 0,-9-8 12,1 0 0,-1 0 1,1-1-1,0 1 0,0-1 0,0-1 0,0 1 0,0-1 0,0 1 1,0-1-1,0-1 0,1 1 0,-1-1 0,0 0 0,1 0 0,-1-1 0,0 0 1,0 1-1,7-3 0,-2-1 59,0 0 1,-1 0-1,1 0 0,-1-1 1,0-1-1,0 0 1,-1 0-1,1-1 0,-1 0 1,-1 0-1,0 0 0,11-15 1,0-2 227,-2-1 0,-1-1 1,16-34-1,-28 52-247,1 0 0,-1-1 1,-1 1-1,1 0 0,-1-1 0,-1 0 1,2-10-1,-3 15-89,0 1 0,0-1 0,-1 1 0,1-1 0,-1 1 0,0-1 0,0 1 0,0 0 0,0-1 0,0 1 0,-1 0 0,1 0 0,-1 0 0,0 0 0,0 0 0,0 0 0,0 0 0,-1 1 0,1-1 0,-5-2 0,-1-1-303,0 0-1,-1 1 1,0 0 0,0 1 0,0 0-1,-15-4 1,8 4-2517,-23-4 0,26 9-1520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10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65 16000,'0'-3'517,"5"-40"4948,-5 25 312,0 129-6646,0-109 868,1-1 0,-1 1 0,0 0 0,1 0 0,-1 0 0,1 0 0,0 0 1,-1 0-1,1-1 0,0 1 0,0 0 0,0 0 0,0-1 0,3 3 0,24 20-67,-11-9 6,3 1 34,2 0 0,-1-2 0,43 21 0,-63-34 22,6 3 97,0-1-1,-1 1 0,1 1 0,11 9 1,-17-12-54,1-1 0,-1 1 0,1 0 0,-1 0 1,0 0-1,0 0 0,0 0 0,0 0 0,0 0 1,0 0-1,0 0 0,-1 0 0,1 0 0,-1 0 1,0 1-1,1-1 0,-1 0 0,0 0 0,0 1 1,0-1-1,-1 0 0,0 5 0,-3 3-117,0 1-1,-1-1 1,0 0-1,0 0 0,-10 12 1,-13 24-1479,-11 43-4297,27-47-37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11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35 9344,'-1'-3'611,"0"1"0,0 0 0,-1 0 0,1 0 1,0 0-1,-1 0 0,1 0 0,-1 0 0,0 0 0,1 0 1,-1 1-1,0-1 0,0 0 0,0 1 0,-3-2 0,4 3-446,-1-1 0,1 1 0,0-1 0,-1 1 0,1 0 0,-1 0-1,1-1 1,0 1 0,-1 0 0,1 0 0,-1 0 0,1 1 0,-1-1-1,1 0 1,0 0 0,-1 1 0,1-1 0,0 1 0,-1-1 0,1 1-1,0 0 1,0 0 0,-1-1 0,1 1 0,0 0 0,0 0 0,0 0-1,-2 2 1,-1 3-80,0-1-1,0 1 1,0 0-1,1 1 1,0-1-1,0 1 1,1-1 0,-1 1-1,1 0 1,1 0-1,0 0 1,0 0-1,-1 11 1,2 10-119,1-1 0,5 30 0,-6-52 46,6 37-13,2 0 0,2 0 0,1-1 0,2-1 0,21 44 0,-29-73-34,1 0 0,0-1 0,0 0 0,1-1-1,13 15 1,-17-22 34,-1 1 1,1-1-1,0 1 0,1-1 0,-1 0 1,0 0-1,1 0 0,-1-1 1,5 2-1,-6-2 14,0-1 0,0 1-1,1-1 1,-1 0 0,0 0 0,1 0 0,-1 0 0,0 0-1,1 0 1,-1-1 0,0 1 0,0-1 0,1 1 0,-1-1 0,0 0-1,3-1 1,-3 1 2,-1-1 0,1 1 0,0 0-1,-1-1 1,1 1 0,0-1 0,-1 0-1,0 1 1,1-1 0,-1 0 0,0 0 0,0 0-1,0 0 1,0 0 0,0 0 0,-1 0-1,1 0 1,0 0 0,-1-4 0,2-3 61,-2-1 0,1 0 0,-2-11 1,1 17-43,-5-46 202,-1 0 0,-3 0 0,-27-91 0,29 124-126,0 0 0,-1 1 0,0 0 0,-1 1 0,-1 0 0,-1 0 0,0 1 0,0 0 0,-2 1 0,-14-13 0,27 26-110,0 0 0,0 0 0,0 0 0,0 0 0,0 0 0,0 1 0,0-1 0,0 0 0,0 0-1,0 0 1,0 0 0,0 0 0,0 0 0,0 0 0,0 0 0,0 0 0,0 0 0,0 0-1,0 0 1,0 0 0,0 0 0,0 0 0,0 0 0,0 0 0,0 0 0,0 0 0,0 0-1,0 0 1,0 1 0,0-1 0,0 0 0,0 0 0,0 0 0,0 0 0,0 0 0,0 0-1,0 0 1,0 0 0,-1 0 0,1 0 0,0 0 0,0 0 0,0 0 0,0 0 0,0 0-1,0 0 1,0 0 0,0 0 0,0 0 0,0 0 0,0 0 0,0 0 0,0 0 0,0 0-1,0 0 1,0 0 0,0 0 0,0 0 0,0 0 0,0 0 0,0 0 0,-1 0 0,1 0-1,0 0 1,0-1 0,2 9-20,3 10-43,4 6 65,1-2 1,2 1-1,0-1 0,1-1 1,1 0-1,1-1 1,0 0-1,2-1 0,0-1 1,24 19-1,-14-16-387,0-1-1,2 0 1,0-3-1,1 0 1,1-2-1,64 22 1,-87-34-370,0 0 0,0-1 0,0 0 0,1-1 0,-1 1 0,0-2 0,1 1 0,13-2 0,-1-6-4540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12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17 12928,'-10'-17'9851,"27"41"-9303,19 43-110,26 41-294,-16-47-148,95 100 1,-56-69-406,-19-14-256,23 25-664,-68-80 381,2-1 0,30 23 0,-49-42 588,0 0 0,-1-1 0,1 1 0,0-1 0,0 1 0,0-1 1,1 0-1,-1-1 0,0 1 0,1-1 0,6 1 0,-9-2-158,1 0 1,-1-1-1,0 1 1,1-1-1,-1 1 0,0-1 1,3-1-1,-5 2 467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12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1 483 10240,'10'10'3872,"0"-6"-3040,16-8 576,-12 4-1,12-5-223,-5 0 32,30-18-480,6-13-128,3-14-352,-3-5-224,-5-3-64,-2-1-608,2 4-288,-1 5-1216,4 0-479,13 3-2305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12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400 9 9472,'-31'-9'16532,"30"10"-16233,0 6-233,-1 0 0,1 0 0,1 0 0,-1 1 0,1-1 0,1 0 0,-1 0 0,3 10 0,-1 7-57,37 258-86,19 1-427,-52-256 413,11 59-371,32 122-2644,-33-145 143,-11-22-3524</inkml:trace>
  <inkml:trace contextRef="#ctx0" brushRef="#br0" timeOffset="1">11 440 13056,'-10'0'9119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13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23615,'27'13'628,"-1"0"0,25 19-1,27 14-472,-34-25-120,89 28 1,53 1-8,-66-19 38,36 9-985,-51-16-3863,-86-21 2568,-16-3 1426,-1 0 1,1 0-1,0 0 0,-1 0 0,1 0 1,-1-1-1,1 1 0,-1-1 0,1 0 1,-1 0-1,1 0 0,-1 0 0,4-2 0,15-10-3494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13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11 195 9344,'-4'7'1297,"-3"17"8915,9-24-10085,-1 0-1,1 0 1,-1 0 0,1 0 0,-1 0 0,1 0 0,-1-1 0,1 1-1,-1 0 1,1-1 0,-1 0 0,0 1 0,2-2 0,63-40 1491,1-2-874,-15 18-589,2 2 0,1 2-1,59-14 1,-84 29-92,-16 4-315,0-1 0,15-6 0,-18 8-679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13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5 369 10112,'-4'2'10758,"11"-11"-7329,1 2-3990,13-8 1595,27-15 0,5-2-377,131-99 719,-133 88-1327,-33 27-107,1 1-1,0 0 0,1 2 0,32-17 0,-45 27-487,-1 0-1,1 1 1,8-2 0,-3 2-2922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02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12032,'0'0'6597,"8"0"-4949,128-8-160,-128 7-1481,5-1 11,0 1 0,1 0-1,24 2 1,-35-1 31,1 0-1,-1 1 1,0 0-1,0-1 1,0 1-1,0 0 1,0 1 0,0-1-1,0 0 1,0 1-1,-1 0 1,1 0-1,0 0 1,-1 0-1,1 0 1,-1 0 0,0 1-1,0-1 1,0 1-1,0-1 1,2 5-1,1 3 55,-1 0 0,-1 0 0,0 0 0,0 1-1,-1-1 1,1 13 0,0 64-1951,-3-71 704,0-15 959,0 0 0,0 0-1,0-1 1,0 1 0,0 0 0,0 0-1,1 0 1,-1-1 0,0 1-1,0 0 1,1 0 0,-1 0 0,0-1-1,1 1 1,-1 0 0,1 0-1,27 19-10167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14.6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28 8448,'0'-1'417,"-2"-1"-1,1 1 1,0-1 0,0 1 0,0-1-1,-1 1 1,1 0 0,-1 0 0,1 0-1,-1 0 1,1 0 0,-1 0 0,0 0 0,1 1-1,-4-2 1,1 1 988,-1 0 1,0 1-1,0-1 1,-7 1-1,11 0-1338,1 0 0,0 0 0,0 0 0,0 0 0,-1 0 0,1 0 1,0 0-1,0 0 0,0 0 0,-1-1 0,1 1 0,0 0 0,0 0 0,0 0 0,-2-1 469,2 1-469,0 0 0,0 0 0,0-1 0,0 1 0,0 0 0,1-2 672,-1 2-672,0 0 0,0 0 0,1 0 0,-1 0 0,0 0 0,0 0 0,0-1 1,0 1-1,1 0 0,-1 0 0,0 0 0,0 0 0,0 0 0,1 0 1,-1 0-1,0 0 0,0 0 0,0 0 0,1 0 0,-1 1 0,0-1 1,0 0-1,0 0 0,0 0 0,1 0 0,-1 0 0,0 0 0,0 0 1,9 3 147,0 0 1,-1 0 0,1 1 0,-1 0 0,0 0 0,0 1 0,-1 0 0,1 1 0,10 9 0,4 8-59,29 38 1,-40-47-83,152 161 388,19-10-96,-65-60-163,-48-35-724,90 115-1,-111-124-3456,-42-52 985,0-1-539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0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154 267 7552,'-4'-3'551,"0"0"0,0 0 0,0 0-1,-1 0 1,0 1 0,1 0 0,-1 0 0,0 0 0,-5-1 0,-11-7 5678,23 11-5717,74 44 460,-46-26-717,-3-1-140,-1 0 0,-1 2 0,-1 1 0,-1 1 0,31 38 1,86 136 287,-39-51 529,-39-54-749,-23-33 232,-36-52-299,-1-5-55,-1 1 1,0 0 0,1 0 0,-1 0 0,0 0 0,0 0 0,0 0 0,0 0 0,-1 0-1,1 0 1,0 3 0,14 1-62,-1-7 3,0 0 0,0-1 0,0 0 0,0-1 0,-1 0 0,15-6-1,-19 5 9,1 0 0,-1 0 0,0-1 0,0 0-1,-1-1 1,1 0 0,-1 0 0,0-1-1,7-8 1,-11 10 15,0-1 0,-1 0-1,1 0 1,-1 0-1,-1 0 1,1-1 0,-1 1-1,0-1 1,0 0 0,-1 1-1,0-1 1,0 0-1,0-12 1,-2-1 56,0 0 1,-1 0-1,-7-28 0,5 30 18,-1 0-1,0 1 0,-1-1 0,-2 1 1,1 0-1,-20-29 0,22 39-78,1 1 0,-1 0 0,0 0 0,-1 0 0,0 1 0,1 0 0,-2 0 0,1 0 0,-1 1 0,1 0 0,-1 0 0,0 0 0,-1 1 0,1 0 0,0 1 0,-1 0 0,0 0 0,-15-2 0,16 4-13,0 1 1,0-1 0,0 1-1,0 0 1,0 1 0,1 0-1,-1 0 1,0 0 0,1 1 0,-1 0-1,1 0 1,0 0 0,0 1-1,0 0 1,-7 7 0,3-2-77,0 0 0,1 1 0,0 0-1,1 0 1,0 1 0,0 0 0,-6 15 0,9-6-497,7-13 265,-1-7 293,-1 0-1,0 0 0,1 0 1,-1-1-1,0 1 0,1 0 1,-1 0-1,0 0 1,1 0-1,-1 0 0,0 0 1,1 0-1,-1-1 0,0 1 1,1 0-1,-1 0 0,0 0 1,0-1-1,1 1 0,-1 0 1,0 0-1,0-1 1,0 1-1,1-1 0,6-9-27,-1 0 0,0-1 0,0 0 0,-1 0 0,0 0 0,5-24 0,-6 22 86,-1-1 0,0 1 1,-1-1-1,-1 1 0,0-1 0,-1 0 0,-4-26 1,0 16 91,-1 0-1,-1 1 1,-15-39 0,15 49-130,-1 0 0,0 0 0,0 1 0,-1 0 1,-1 0-1,0 1 0,-1 0 0,0 1 0,-1 0 0,1 0 0,-2 1 0,0 1 0,-22-13 0,6 7-16,0 1 0,-1 1 0,0 2 0,-1 1 0,-41-8 1,50 14-66,0 0 1,0 1 0,0 0-1,0 2 1,0 1 0,-1 1-1,-24 5 1,43-7-82,0 1 0,0 0 1,0 0-1,0 0 0,1 0 1,-1 1-1,0-1 0,1 1 0,-1-1 1,1 1-1,-1 0 0,-2 3 0,4-4 46,1 0-1,-1 0 1,1 0-1,-1 0 1,1 0-1,-1 0 0,1 0 1,0 0-1,-1 0 1,1 0-1,0 0 0,0 0 1,0 0-1,0 0 1,0 0-1,0 0 1,0 0-1,0 0 0,0 0 1,1 1-1,-1-1 1,0 0-1,1 0 0,-1 0 1,0-1-1,1 1 1,-1 0-1,1 0 1,0 0-1,-1 0 0,1 0 1,0 0-1,0-1 1,-1 1-1,1 0 1,0-1-1,0 1 0,1 0 1,5 4-697,0 0 0,1 0 0,0 0 0,0-1 0,0-1 0,11 4 0,-9-5-636,-1 1-1,16 0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0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10112,'-9'12'12165,"9"-11"-11730,-1 11 2346,2-1-3629,3 16 905,0 1 1,3-1 0,0 0-1,1-1 1,21 43 0,75 124 247,-52-104-258,221 377-2271,-265-453 1668,22 31-1755,-28-41 1853,0 0 0,0 0 0,1-1 0,0 1 0,-1-1 1,1 0-1,0 1 0,0-1 0,0-1 0,6 4 1,-7-5 65,-1 0 0,0 1 1,0-1-1,0 0 1,0 0-1,1 0 1,-1 0-1,0-1 1,0 1-1,0 0 1,0 0-1,0-1 0,0 1 1,0 0-1,1-1 1,-1 0-1,0 1 1,-1-1-1,1 1 1,0-1-1,3-3-783,12-13-2467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1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90 9472,'-4'-11'1346,"1"1"-355,-1 1-1,-7-14 1,9 21-596,1-1 0,-1 1 0,0-1 1,0 1-1,0 0 0,0 0 0,-1 0 0,1 0 1,0 0-1,-1 0 0,1 1 0,-6-3 0,5 2-114,0 1-1,0 0 0,-1 0 1,1 0-1,0 1 0,-1-1 0,1 1 1,0-1-1,-1 1 0,1 0 1,-1 0-1,1 1 0,0-1 0,-1 1 1,1 0-1,0 0 0,-4 1 1,3 0-126,0 0 0,0 1 0,0-1 0,1 1 0,-1 0 0,1 0 0,0 0 0,0 0 0,0 1 0,0 0 0,-4 5 0,1 3-47,0 0 1,1 0 0,0 0 0,1 1 0,1 0 0,0-1-1,-3 27 1,5-18-73,1-1-1,1 0 1,1 0-1,0 0 1,2 0-1,0 0 1,8 21-1,58 129-6,-70-168-27,9 15 8,34 73 77,-34-74-39,0 0 0,1-2-1,18 22 1,-24-33-25,-1 0 0,1 1-1,-1-1 1,1 0 0,0-1 0,0 1 0,0-1 0,1 0 0,-1 0 0,0 0-1,1 0 1,0-1 0,5 2 0,-2-2 26,0-1 0,-1 0 0,1 0 0,-1 0-1,1-1 1,-1 0 0,13-3 0,6-4 115,-1-2 0,0 0 0,39-24 0,-53 27-129,14-6-38,210-123-1353,-179 104-3076,-34 18 1162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2.5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764 818 6016,'-2'-7'710,"0"0"0,-1 0 0,0 0 0,0 0 0,-8-12 0,-24-31 3202,23 35-2959,8 10-504,-1-1-1,0 1 1,0 0 0,-1 0-1,1 0 1,-1 1 0,0 0-1,0 0 1,-1 1 0,1-1 0,-1 1-1,-8-2 1,12 4-323,-1 0 0,1 0 0,0 0 0,-1 1 0,1 0 0,-1-1 0,1 1 0,-1 0-1,1 1 1,-1-1 0,1 1 0,0-1 0,-1 1 0,1 0 0,0 0 0,0 1 0,-1-1 0,1 1 0,0-1 0,0 1 0,0 0 0,1 0 0,-1 0 0,0 1 0,1-1 0,0 1 0,-4 3 0,2 1-71,0 0 0,0 0 0,0 0 0,1 0 0,0 1 0,0 0 0,0-1 0,1 1 0,-1 15 0,1-2-14,1 0-1,3 34 1,1-28-43,2 1 1,0-1-1,2 0 1,1 0 0,1-1-1,1 0 1,19 33-1,-4-14-20,2-2-1,2-1 1,38 42-1,-58-73 3,0-1-1,1 0 1,0 0-1,1-1 1,12 8-1,-20-15 17,0 0 0,1 0-1,-1 0 1,1-1-1,-1 1 1,1-1-1,0 0 1,-1 0 0,1 0-1,0-1 1,0 1-1,-1-1 1,1 0-1,0 0 1,0 0-1,0 0 1,0-1 0,-1 0-1,1 0 1,0 0-1,-1 0 1,1 0-1,4-3 1,-4 2 42,1-1-1,-1-1 1,1 1 0,-1-1-1,0 1 1,0-1 0,-1 0 0,1 0-1,-1-1 1,0 1 0,0-1-1,0 0 1,-1 1 0,0-1 0,0 0-1,0-1 1,0 1 0,-1 0-1,0 0 1,1-8 0,0-10 131,-1 1 1,-2 0-1,-4-38 0,4 47-155,1 12-11,-22-163 235,17 141-218,-1-1 0,0 1 1,-2 1-1,-1-1 0,-12-20 0,0 7 48,-49-63 0,-37-24-36,27 31-2,-67-74 48,111 131-65,0 1 0,-58-40 0,-33-3 5,29 20 76,69 36-57,20 11-151,9 10 111,0 0 1,0 0 0,0 0 0,0 0 0,0-1 0,0 1 0,0 0 0,0 0-1,0 0 1,0 0 0,1-1 0,-1 1 0,0 0 0,0 0 0,0 0-1,0 0 1,0 0 0,0 0 0,0 0 0,1-1 0,-1 1 0,0 0 0,0 0-1,0 0 1,0 0 0,1 0 0,-1 0 0,0 0 0,0 0 0,0 0-1,0 0 1,1 0 0,-1 0 0,0 0 0,0 0 0,0 0 0,1 0 0,1 0-8,1 0 1,0 0-1,0 1 1,-1-1 0,1 1-1,4 1 1,1 2 9,0 1 0,0 0 0,-1 0 0,0 0 0,0 1 0,0 0 0,-1 1 0,1-1 0,6 11 0,53 59 56,97 87 0,-73-83-109,125 147-1,-192-199 3,115 133-456,-106-128-119,1-1-1,57 43 1,-79-68 137,0 0 1,0 0-1,0-1 1,1 0-1,-1-1 1,20 6-1,-25-10-84,0 0 0,0 0 0,0 0 0,1-1 0,-1 1 0,0-2 0,0 1 0,1-1 0,-1 0 0,0 0-1,0 0 1,0-1 0,0 0 0,10-5 0,17-14-3901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2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44 263 9344,'-1'3'303,"-1"3"588,0 1-1,0-1 1,1 1 0,0 0 0,-1 6 0,3-13-798,-1 1 0,0-1 0,1 1 1,-1-1-1,0 1 0,1-1 0,-1 1 1,0-1-1,1 0 0,-1 1 0,1-1 1,-1 0-1,0 0 0,1 1 0,-1-1 1,1 0-1,-1 0 0,1 1 0,-1-1 1,1 0-1,-1 0 0,1 0 0,-1 0 1,1 0-1,0 0 0,-1 0 0,1 0 1,-1 0-1,1 0 0,-1 0 0,2 0 1,-1 0 137,4-1-95,-1 0 1,1 0-1,0 0 0,-1 0 0,1-1 0,-1 1 0,1-1 0,-1 0 0,0-1 0,0 1 0,5-4 0,4-3 262,-1-1 0,12-13 0,-16 16-76,-1-1 0,0 0-1,-1 0 1,0 0 0,0-1 0,9-17-1,-14 22-196,1 0 0,-1 0 0,0 0-1,0 0 1,0-1 0,-1 1-1,0 0 1,1 0 0,-1 0-1,-1-1 1,1 1 0,-1 0 0,1 0-1,-1 0 1,0 0 0,-1-1-1,1 2 1,-1-1 0,-3-7 0,0 4-32,1 0 0,-1 1 1,-1 0-1,1-1 0,-1 2 1,0-1-1,-1 1 0,1 0 1,-1 0-1,0 1 0,0 0 1,-1 0-1,1 0 0,-1 1 1,1 0-1,-1 1 0,0 0 1,0 0-1,-1 1 0,1-1 1,-12 1-1,18 1-89,0 1 0,0-1 0,0 0 0,0 0 0,0 1 0,0-1 0,0 1 0,1 0 0,-1-1 0,0 1 0,0 0 0,1 0 0,-1 0 0,0 0 0,1 1 0,-3 1 0,2-1-8,1 1 0,0-1-1,0 0 1,0 0 0,0 0 0,0 1 0,0-1-1,1 0 1,-1 1 0,1-1 0,-1 1 0,1-1 0,0 1-1,0 2 1,1 8 8,0 0-1,1 0 1,1 0-1,-1-1 1,2 1 0,0-1-1,10 22 1,1-5-24,35 51 0,-35-57-51,1-1 0,2-1-1,0-1 1,28 25-1,-39-39 54,1 0 0,-1 0-1,2-1 1,-1 0 0,0 0-1,1-1 1,0 0 0,0 0-1,0-1 1,1-1 0,-1 1-1,1-1 1,-1-1 0,1 0-1,15 0 1,-13-2-85,-1 0 1,0-1-1,1-1 0,-1 1 1,0-2-1,19-8 0,-24 9-21,1 0-1,-1-1 1,0 0-1,0-1 0,-1 1 1,1-1-1,-1 0 1,0 0-1,0-1 1,-1 1-1,7-13 1,-3 3-1396,0-1 0,6-21 0,-1 0-2027,6-3-1663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3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355 459 10880,'0'0'4288,"-6"0"-3403,-34-9 5065,9 3-4481,1-1 0,-31-12 0,51 15-1368,-1 0-1,1-1 1,0 0 0,1-1 0,0 0-1,-1 0 1,2-1 0,-1 0 0,1-1 0,0 0-1,1 0 1,0 0 0,0-1 0,0 0-1,2-1 1,-1 1 0,1-1 0,-4-12-1,2 3-112,0-1-1,2 0 0,-4-21 1,8 30-2,0 1 0,0-1 1,1 1-1,0 0 0,1-1 1,0 1-1,5-20 0,-5 27 14,0-1-1,0 1 1,1-1-1,-1 1 1,1 0-1,0 0 1,0 0-1,0 0 1,0 0-1,0 1 0,1-1 1,-1 1-1,1-1 1,0 1-1,4-3 1,-3 3 2,0 0 1,1 0-1,-1 0 1,1 1-1,0-1 0,-1 1 1,1 0-1,0 1 1,0-1-1,5 1 1,7 1 10,1 1 0,-1 1 1,1 0-1,32 11 1,-2 3-442,-2 2-1,0 2 1,-1 2 0,-1 2 0,-1 2 0,53 44 0,-91-67 228,73 53-3258,-67-50 2153,0-1-1,0-1 0,14 5 1,-23-9 893,1 0 0,0 0 0,-1-1 0,1 1 1,0-1-1,-1 0 0,1 0 0,5 0 0,-3-1-447,0-1 0,0 1 0,0-1 0,5-3-1,-9 5 842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3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0 9728,'-3'0'275,"1"1"0,-1-1 0,0 1 0,1 0 0,-1 0 0,1 0 1,-1 0-1,1 0 0,-1 0 0,1 0 0,0 1 0,-1 0 0,1-1 1,0 1-1,0 0 0,0 0 0,1 0 0,-1 0 0,0 0 0,1 0 0,-1 1 1,1-1-1,0 1 0,0-1 0,0 0 0,0 1 0,0 0 0,0-1 0,1 1 1,0 0-1,-1-1 0,1 1 0,0 4 0,1 19 81,1 0 0,1 0 0,13 50-1,35 72-23,-44-133-254,-1 0 0,2 0 0,0-1 0,1 0 1,0-1-1,1 0 0,13 13 0,-18-21-23,0 0-1,0-1 1,0 0-1,0 0 1,1 0-1,-1-1 1,1 0-1,0 0 1,0 0 0,0-1-1,1 0 1,-1 0-1,0 0 1,1-1-1,0 0 1,-1 0-1,1-1 1,-1 0-1,1 0 1,9-1-1,-9-1 67,0 0 0,1-1 0,-1 0-1,0 0 1,0 0 0,-1-1 0,1 0 0,-1 0-1,1-1 1,-1 1 0,-1-1 0,1-1 0,-1 1-1,0-1 1,0 0 0,0 0 0,-1-1-1,4-6 1,-3 3 77,1-1 1,-1 0-1,-1 0 0,0-1 0,0 1 0,-1-1 0,-1 0 0,0 0 1,0 0-1,-1-22 0,-2 24-113,-1 0 0,0 1 0,0-1 0,-1 0 0,-1 1 0,1-1 0,-1 1 0,-1 0 0,0 1 0,0-1 1,0 1-1,-1 0 0,-1 0 0,-7-8 0,-3 0 3,-1 0 0,0 0 1,-1 2-1,-38-22 0,37 25 72,0 1 1,-24-7-1,-1 4-2052,35 11-1170,1 1 0,-16-1 0,37 3-1007,16 3-688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4.5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375 681 9728,'-6'0'1507,"1"0"1,0 0-1,0-1 1,0 0-1,-9-2 1,11 1-1058,-1 1 0,1-1 0,0 0 0,0 0 0,0 0 0,0 0 1,0 0-1,0-1 0,-3-3 0,-42-44 2097,-42-45 47,79 80-2445,0 0 0,1-1 0,0 0 0,-12-31 0,-21-72 68,25 63-176,9 33 13,2 0 1,0-1-1,2 0 0,-4-32 1,9 53-52,0 0 0,0 1 1,0-1-1,0 0 0,0 0 1,0 1-1,1-1 0,0 0 0,-1 1 1,1-1-1,0 1 0,0-1 1,0 1-1,0-1 0,1 1 1,-1 0-1,1-1 0,-1 1 0,1 0 1,0 0-1,0 0 0,0 0 1,0 1-1,0-1 0,0 0 1,1 1-1,-1 0 0,0-1 0,1 1 1,-1 0-1,1 0 0,0 0 1,-1 1-1,1-1 0,-1 1 1,1-1-1,0 1 0,0 0 0,-1 0 1,1 0-1,4 1 0,-1 0-26,1 1 0,0 0-1,-1 0 1,1 0 0,-1 1-1,0 0 1,7 5 0,4 2-228,18 17 0,22 27-205,-45-40 398,1-1 0,1-1 0,0 0 0,30 19 0,-40-29 30,-1-1 0,0 1 0,1-1 0,-1 1 0,0-1 0,1 0 0,0 0 0,-1-1 0,1 1 0,0-1 0,5 0 0,-6 0 6,-1-1 1,0 1 0,1-1-1,-1 0 1,0 0 0,0 1-1,0-2 1,1 1 0,-1 0-1,0 0 1,-1-1 0,1 1-1,0-1 1,0 1 0,-1-1-1,1 0 1,-1 0 0,3-4-1,13-23-133,-11 18 120,0 0 0,0 1 1,1 0-1,10-11 0,-15 19 26,0 0 0,0 0 0,0 0 0,0 0 1,0 1-1,1-1 0,-1 1 0,1-1 0,-1 1 0,1 0 0,-1 0 0,1 0 0,0 0 0,-1 1 0,1-1 0,0 1 0,0-1 0,0 1 0,-1 0 0,1 0 0,0 0 0,0 1 0,3 0 0,2 1-49,-1 0 0,0 1 0,0 0-1,-1 1 1,1-1 0,-1 1 0,7 5-1,40 37-961,-30-25 331,-10-10 215,19 17-3558,46 33-1,-52-47-873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4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 13056,'-10'-3'6015,"15"3"-4287,-5 9-1536,11 4-32,4 10-672,1 10-224,4-2 384,1 1-1120,3-1-319,7-8-3201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43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 3 11136,'-6'-3'2798,"6"3"-2518,-1 0 0,0 0 0,1 0 0,-1 0 0,0 0 0,1 0 0,-2 1 559,0-1-559,-18 8 2177,-13 13-1202,28-17-1159,0 0 1,1 1-1,0-1 1,0 1 0,0 0-1,1 0 1,-1 0-1,-2 6 1,-4 6 26,3-5-60,0 0 1,1 1-1,0 0 1,1 0-1,0 0 1,-4 24-1,4-19-11,3-10-29,-12 43 153,3 0-1,1 1 1,-2 61-1,10 11-74,15 125 1,-8-198-142,2 1 1,2-1-1,3 0 1,27 74-1,-24-86-436,2 0-1,2-2 1,1 0 0,2-1-1,36 45 1,-50-69-454,1-1 1,1-1 0,0 1 0,0-2-1,1 1 1,0-1 0,25 14-1,-5-6-3176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02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11 9984,'-25'-9'9748,"25"9"-9716,0 0-1,0 0 1,0 0-1,0 0 0,0 0 1,-1-1-1,1 1 1,0 0-1,0 0 0,0 0 1,0 0-1,0 0 1,0 0-1,0 0 0,0 0 1,-1 0-1,1 0 0,0 0 1,0 0-1,0 0 1,0 0-1,0 0 0,0 0 1,0 0-1,-1 0 1,1 0-1,0 0 0,0 0 1,0 0-1,0 0 1,0 0-1,0 0 0,-1 0 1,1 0-1,0 0 1,0 0-1,0 0 0,0 0 1,0 0-1,0 0 1,0 0-1,0 0 0,-1 1 1,1-1-1,0 0 1,0 0-1,0 0 0,0 0 1,0 0-1,0 0 1,0 0-1,0 0 0,0 1 1,0-1-1,0 0 1,0 0-1,0 0 0,0 0 1,0 0-1,0 0 0,0 1 1,0-1-1,0 0 1,0 0-1,0 0 0,0 0 1,0 0-1,0 0 1,0 1-1,6 25 96,2 9 19,16 48 0,-20-72-116,1-1-1,0 1 0,1-1 0,0 0 1,0 0-1,1 0 0,0-1 0,14 14 1,-19-22-30,0 1-1,0-1 1,0 0 0,0 0 0,0 0 0,0 0 0,0 0 0,0 0 0,0-1 0,0 1 0,0-1 0,1 0-1,-1 1 1,0-1 0,0 0 0,1 0 0,1-1 0,7 0 54,-1-1-1,16-5 1,-2 1-219,0 1-1671,28-10-1,-43 12-279,1-1-1,-1-1 0,0 0 1,0 0-1,13-10 0,1-5-1813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5.2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 11648,'-26'0'4384,"21"5"-3393,10 4-735,1-1-480,4 11-1023,11-5-257,10 5-2784,20 3-1280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5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154 118 10880,'-23'2'4055,"18"-1"-3301,1-1 0,-1 1 0,1-1 0,0 0 0,-1 0 1,1-1-1,-1 1 0,-7-3 0,7 2-426,-1-1 1,1 0-1,1 0 0,-1-1 0,0 1 1,1-1-1,-1 0 0,-7-7 1,8 7-101,0 0 0,1-1 0,-1 0 0,1 0 1,-4-7-1,6 9-179,0 0 1,0 0-1,0 0 1,0-1-1,1 1 1,-1 0-1,1 0 1,0-1-1,-1 1 1,1 0-1,0 0 1,0-1 0,1 1-1,0-4 1,-1 4-39,1 1 0,-1 0 0,1 0 1,0-1-1,-1 1 0,1 0 0,0 0 1,0 0-1,0 0 0,0 0 0,0 0 1,0 0-1,0 0 0,0 1 0,0-1 1,0 0-1,0 0 0,1 1 0,-1-1 1,0 1-1,0-1 0,1 1 0,-1 0 1,0 0-1,1-1 0,1 1 1,5-1-5,0 1 1,0-1 0,9 2-1,-14-1 0,48 5-351,55 12 1,-15-2-1757,-62-11-653,34-1 0,-36-3-180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5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47 10496,'-1'-2'293,"-4"-7"1155,0 0 0,-1 1 0,-8-10 733,14 18-2108,0 0 1,0 0-1,0-1 0,0 1 1,-1 0-1,1 0 0,0 0 0,0 0 1,0 0-1,-1 0 0,1 0 1,0 0-1,0 0 0,-4 2 1540,4-2-1539,0 1-1,0-1 0,0 0 0,0 0 1,-3 9 619,2-2-621,1-1-1,0 1 1,0 0 0,1 0 0,0-1 0,0 1 0,1-1 0,3 10 0,0 5-79,3 9 0,1-1 0,1 0 1,20 41-1,-27-65-3,0 0 0,0-1 0,1 1 0,-1-1 0,1 1 0,0-1 0,6 5 0,-9-8 20,0 0 0,0 0 0,0-1 0,0 1 0,0 0 0,0-1 0,0 1 0,0-1 0,0 1 0,0-1 0,0 1 0,0-1 0,0 0 0,0 1 0,1-1 0,-1 0 0,0 0 0,0 0 0,0 0 0,0 0 1,0 0-1,1 0 0,-1-1 0,0 1 0,0 0 0,0-1 0,0 1 0,0 0 0,0-1 0,0 1 0,0-1 0,0 0 0,0 1 0,0-1 0,0 0 0,0 0 0,0 1 0,-1-1 0,1 0 0,0 0 0,1-2 0,1-3 85,-1 1-1,1-1 0,-1 0 1,0 0-1,-1 0 0,0 0 0,1-1 1,-2 1-1,1 0 0,-1-9 1,-1-7 533,-5-34 0,-4 18 178,8 32-524,-1-1-1,2 0 1,-1 0-1,1 0 1,-1-7 0,4 6 224,3 12-390,6 17-376,-8-16 212,7 14-567,1-1-1,22 29 0,-28-40 43,1-1-1,-1 0 0,1 0 1,1-1-1,-1 0 0,1 0 0,0 0 1,0-1-1,15 7 0,-20-10 197,0-1 0,1 1-1,-1 0 1,0-1 0,1 1-1,-1-1 1,1 0 0,-1 0 0,0 0-1,1 0 1,-1 0 0,1-1-1,-1 1 1,0-1 0,5-1-1,14-10-3920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6.2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11 13056,'-10'-10'5762,"19"16"-2805,10 9-2999,271 232 43,-265-224-210,8 7-115,86 77-1494,-84-79 697,59 37 0,-62-45-120,1-2 0,54 22 0,-81-38 262,0 0 0,-1 0-1,1-1 1,0 0 0,0 0-1,0-1 1,10 1 0,2-4-2429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6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26 333 11264,'-22'1'3674,"22"-1"-3641,0 0 0,0 0 0,0 0-1,0 0 1,0 0 0,0 0 0,0 0 0,-1 0-1,1 0 1,0 0 0,0 0 0,0 0 0,0 0-1,0 0 1,0 0 0,-1 0 0,1 0 0,0 0-1,0 0 1,0 0 0,0 0 0,0 0-1,0 0 1,0 0 0,-1 0 0,1 0 0,0 0-1,0 0 1,0 1 0,0-1 0,0 0 0,0 0-1,0 0 1,0 0 0,0 0 0,0 0 0,0 0-1,-1 0 1,1 0 0,0 1 0,0-1 0,0 0-1,0 0 1,0 0 0,0 0 0,0 0 0,0 0-1,0 1 1,0-1 0,0 0 0,0 0 0,0 0-1,8 2 1334,9-3-859,1 0 0,-1-2 1,0 0-1,18-5 0,68-27 477,-84 28-958,-1-2 0,0 0 0,-1-1 0,17-13 0,60-52-1847,39-45-4424,-92 86 2219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37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180 666 7936,'-5'1'842,"0"0"-1,0 0 1,-1-1 0,1 1 0,0-1-1,-1-1 1,-8 0 0,10 0-622,0 0 0,1 1 0,-1 0 0,0 0 0,0 0 0,1 0 0,-1 0 0,0 1 0,0-1 0,1 1 0,-1 0 0,0 0 0,1 1 0,-1-1 0,1 1 0,-6 3 0,4-1 5,0 1-1,0-1 1,1 1-1,-1 0 1,1 0-1,0 0 1,1 1-1,-1 0 1,1-1-1,0 1 1,0 0-1,-2 10 1,3-8-77,0 0-1,1 1 1,0-1-1,0 1 1,1 0 0,0-1-1,0 1 1,4 16-1,-2-15-121,0 0 0,1 0 0,1-1 0,-1 1 0,2-1 0,-1 0 0,1 0 0,0 0 0,1-1 0,0 1 0,1-1-1,-1-1 1,2 0 0,-1 0 0,1 0 0,15 10 0,-14-12-8,1 1 0,-1-2 0,2 0 0,-1 0 0,0 0 0,1-2 0,11 3 0,-18-4 49,1-1 1,-1 0-1,1 1 1,-1-1-1,0-1 1,1 1 0,-1-1-1,1 0 1,-1 0-1,0 0 1,0 0-1,0-1 1,0 0 0,0 0-1,0 0 1,0 0-1,0-1 1,-1 1-1,1-1 1,4-5 0,-2 1 112,-1 0 0,0 0 0,-1-1 0,1 1 0,-1-1 0,-1 0 0,0-1 0,0 1 0,0 0 0,1-10 0,-2 3 22,1-1 1,-2 1-1,0 0 0,-1-1 1,-2-15-1,1 22-162,-1 0 1,0 0-1,-1 0 1,0 1-1,0-1 0,-1 1 1,0-1-1,-1 1 0,1 0 1,-1 1-1,-1-1 0,0 1 1,0 0-1,0 0 0,-1 1 1,0 0-1,-8-5 0,0 0-184,-1 0 0,-1 2 0,0 0 0,-1 1 0,1 1 0,-1 0 0,-24-4-1,39 10-27,1 0-1,-1 1 1,0-1-1,1 1 1,-1 0-1,0 0 0,1 0 1,-1 0-1,0 0 1,1 1-1,-5 1 0,6-2 81,0 0-1,1 0 1,-1 1-1,1-1 1,-1 0 0,1 1-1,-1-1 1,1 1-1,-1-1 1,1 1-1,0-1 1,-1 1-1,1-1 1,0 1-1,-1-1 1,1 1-1,0-1 1,0 1-1,-1-1 1,1 1-1,0 1 1,0-1-82,0 1 1,0 0-1,0-1 1,0 1-1,1-1 0,-1 1 1,0 0-1,1-1 0,-1 1 1,1-1-1,0 1 1,0 1-1,9 13-1087,-1-1 0,2 0 0,0 0 0,1-1 0,0-1 1,15 13-1,18 9-2883</inkml:trace>
  <inkml:trace contextRef="#ctx0" brushRef="#br0" timeOffset="1">656 629 8704,'50'-66'2816,"-43"56"-2267,0 0 0,-1-1 1,5-11-1,-6 13 91,-4 7-378,0 1 1,-1-1-1,1 1 0,0-1 1,0 1-1,-1-1 1,1 0-1,-1 1 0,0-1 1,1 0-1,-1 0 1,0 1-1,0-1 0,0 0 1,0 1-1,0-1 1,-1 0-1,1 0 0,-1 1 1,1-1-1,-1 0 1,1 1-1,-1-1 0,0 1 1,0-1-1,1 1 1,-1-1-1,0 1 0,-1-1 1,1 1-1,0 0 1,0 0-1,0 0 0,-3-2 1,-3-1 148,-1 0 0,1 0 0,0 1 0,-1 1 0,-15-5 0,12 4-104,-43-13 831,-64-17 156,116 33-1285,-20-5 58,-37-13 1,58 18-88,0 0 1,0-1-1,0 1 0,0 0 1,1-1-1,-1 1 0,0-1 1,0 1-1,0-1 1,0 0-1,1 1 0,-1-1 1,0 0-1,0 1 1,1-1-1,-1 0 0,1 0 1,-1 0-1,1 0 0,-1 0 1,1 1-1,-1-1 1,1 0-1,0 0 0,-1 0 1,1 0-1,0 0 0,0 0 1,0 0-1,0 0 1,0 0-1,0 0 0,0 0 1,0 0-1,0 0 1,1 0-1,-1 0 0,0 0 1,1 0-1,-1 0 0,0 0 1,1 0-1,-1 0 1,2-1-1,3-5-173,0 0-1,0 0 1,0 1 0,10-9-1,-9 10 1,148-133-4189,-45 52-1337,-56 49 589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0.4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31 8960,'-16'-9'6533,"5"4"-4085,8 3-2177,-1 0 0,1 0 0,-1 0 0,0 1 0,0-1 0,0 1 0,0 0 0,0 0 0,0 0 0,0 1 0,0-1 0,0 1 0,0 0 0,0 0 0,0 0 0,0 1 0,-5 0 0,6 1-173,-1-1 1,1 0-1,-1 1 1,1 0-1,0 0 1,-1 0-1,1 0 1,0 1-1,0-1 1,1 1-1,-1-1 1,1 1-1,-1 0 1,1 0-1,0 0 1,0 1-1,0-1 1,0 0-1,-1 5 1,-5 14-74,1 1 0,0 0 1,2 1-1,1-1 0,1 1 1,1 0-1,2 42 0,1-42-37,2 1 0,0-1 1,2 0-1,1 0 0,0-1 0,2 0 0,1 0 0,0 0 0,2-1 0,1-1 0,0 0 0,27 33 1,-34-48 25,1 1 1,-1-1-1,2 0 1,-1 0-1,1-1 1,0 0 0,0 0-1,0-1 1,0 0-1,1 0 1,0-1 0,0 0-1,0 0 1,0-1-1,0 0 1,1 0-1,-1-1 1,1 0 0,-1 0-1,1-1 1,-1 0-1,1-1 1,-1 0-1,1 0 1,-1-1 0,0 0-1,0 0 1,0-1-1,14-6 1,-4 0 73,-1-1-1,-1 0 1,0-1 0,0-1 0,-1 0-1,0-1 1,15-19 0,-13 12-467,-1 0 0,-1-1-1,-1-1 1,-1 0 0,11-27 0,2-5-6347,-21 40 1751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1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82 10368,'-47'-37'8015,"46"36"-7893,0 0-1,0 1 0,0-1 0,0 0 1,-1 1-1,1-1 0,0 1 0,0 0 1,-1-1-1,1 1 0,0 0 0,0 0 0,-1 0 1,1 0-1,0 0 0,-1 0 0,1 0 1,0 0-1,0 0 0,-1 1 0,1-1 1,0 0-1,0 1 0,-2 0 0,1 0-33,0 0-1,0 0 1,0 0-1,1 0 1,-1 1-1,0-1 1,1 0-1,-1 1 1,1 0-1,-1-1 1,1 1-1,0 0 1,-2 2-1,1 2-19,1 0-1,0 0 0,0 0 0,0 0 1,0 0-1,1 0 0,0 0 1,1 0-1,-1 0 0,1 0 0,2 8 1,-1-1-44,1 5-15,28 154 44,-26-148-50,2-1 0,1-1 0,1 1 0,0-1 0,16 25 0,-19-38 32,1 0 0,-1 0-1,1-1 1,1 0 0,-1-1-1,17 13 1,-20-17-5,1 0 0,-1 0 0,1 0 1,-1-1-1,1 0 0,0 0 0,0 0 0,0-1 0,0 1 1,1-1-1,-1 0 0,0-1 0,0 1 0,0-1 0,10-1 1,-13 1 18,0-1 1,0 1-1,0-1 1,0 1 0,0-1-1,0 0 1,0 0 0,0 0-1,-1 0 1,1 0 0,0 0-1,-1 0 1,1-1-1,0 1 1,-1-1 0,3-2-1,-2 1 21,-1 0-1,1 0 1,-1 0-1,1-1 1,-1 1-1,0 0 1,0-1-1,0 1 1,0-5-1,-1-6 182,1-1 0,-2 1 0,-4-27 0,4 37-207,-6-34 287,-1 0-1,-3 1 1,-24-60-1,-60-102 455,77 162-577,12 24-98,11 19-7,11 18-137,1-1 0,1-1 0,1-1 0,31 28-1,-31-32-13,0-1 0,1-1 0,23 13-1,-34-22 42,1-1 1,-1-1-1,1 1 0,0-2 0,0 1 0,0-1 1,1-1-1,-1 0 0,20 1 0,-26-3 12,-1 0 0,1 0 0,0-1 0,-1 0 0,1 1 0,-1-1 0,1-1 0,-1 1 0,1 0 0,-1-1 0,0 0 0,0 1 0,0-1 0,0-1 0,0 1 0,0 0 0,0-1 0,4-5 1,0-2 36,0-1 1,0 0-1,-1 0 1,6-13 0,10-21-101,-21 43 33,0 1 0,0-1 0,0 0 0,0 1-1,1-1 1,-1 1 0,0-1 0,1 1 0,-1 0 0,1-1 0,0 1 0,-1 0 0,1 0 0,0 0 0,-1 0 0,1 0 0,0 1 0,0-1-1,0 0 1,0 1 0,0 0 0,0-1 0,0 1 0,0 0 0,0 0 0,0 0 0,0 0 0,3 1 0,2 1-270,1 1 1,-1 0 0,0 0 0,-1 1-1,1 0 1,7 5 0,-7-4-445,0 0-1,1-1 1,11 5 0,-16-8 297,0 0 1,0 0-1,0 0 0,0-1 1,0 1-1,0-1 0,0 0 1,0 0-1,0 0 0,0 0 1,0 0-1,0-1 0,0 1 1,-1-1-1,6-2 1,8-5-4375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1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227 340 10880,'-16'5'6189,"1"-2"-3952,12-1-1857,-1-1 1,1 0-1,-1 0 0,1 0 0,-1 0 1,0-1-1,1 1 0,-1-1 0,1 0 0,-1 0 1,0-1-1,1 1 0,-1-1 0,0 1 1,-5-3-1,4 1-247,0 0 1,1 0-1,-1 0 1,1-1-1,-1 1 1,1-1-1,0 0 0,0 0 1,0-1-1,-6-7 1,2 0-3,0 0 0,1-1 0,0 0 0,1-1 0,1 1 0,0-1 0,-5-20 0,3 0 57,-7-64 0,14 93-203,-1-3 13,1 1-1,-1 0 1,2-1-1,0-9 0,-1 15 7,0 0-1,1 0 0,-1 0 0,0 0 0,0 1 1,1-1-1,-1 0 0,0 0 0,1 0 0,-1 0 1,1 0-1,-1 0 0,1 1 0,0-1 0,-1 0 1,1 1-1,0-1 0,0 0 0,-1 1 0,1-1 0,0 1 1,0-1-1,0 1 0,0-1 0,-1 1 0,1-1 1,0 1-1,0 0 0,0 0 0,0 0 0,0-1 1,0 1-1,0 0 0,0 0 0,0 0 0,2 1 0,7 1-35,-1 1 0,1 0-1,-1 1 1,1 0-1,-1 1 1,0 0 0,13 10-1,-4-4-86,109 63-1622,-92-55-229,61 23 1,-66-30 212,-17-7 555,-1 0 0,19 5 0,-28-10 633,1 1 0,-1 0-1,0-1 1,1 0-1,-1 0 1,1 0 0,-1 0-1,0-1 1,1 1-1,-1-1 1,0 0 0,1 0-1,-1 0 1,4-2-1,9-9-2880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2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148 160 9216,'-15'-8'3168,"-1"1"0,-31-10-1,44 16-2843,-1 0-1,1 0 0,0 1 0,-1-1 0,-4 1 0,7 0-291,1 0 1,-1 0-1,0 0 0,1 0 1,-1 0-1,1 0 0,-1 0 1,1 1-1,-1-1 0,0 0 1,1 0-1,-1 1 1,1-1-1,-1 0 0,1 1 1,-1-1-1,1 0 0,-1 1 1,1-1-1,0 1 0,-1-1 1,1 1-1,0-1 0,-1 1 1,1-1-1,0 1 0,-1-1 1,1 1-1,0-1 1,0 1-1,0 0 0,0-1 1,-1 1-1,1-1 0,0 1 1,0 0-1,0 0 0,2 10 17,-1-1-1,1 1 1,1-1-1,0 1 1,1-1-1,9 19 1,-10-22-42,13 26 52,34 51-1,-47-79-18,1 0-1,-1-1 0,1 1 1,0-1-1,1 1 0,-1-1 1,1 0-1,5 3 0,-8-6-4,-1 0 0,1 0 0,0 0-1,0 0 1,0 0 0,0-1 0,1 1 0,-1-1-1,0 1 1,0-1 0,0 0 0,0 0 0,1 1-1,-1-2 1,0 1 0,0 0 0,0 0 0,0-1-1,0 1 1,1-1 0,-1 0 0,0 0 0,0 1-1,0-1 1,1-2 0,5-2 144,-1 0 1,-1-1-1,1 0 0,-1-1 1,10-12-1,25-42 767,-40 59-920,6-9 198,-1-1 1,0 0 0,0-1-1,-1 0 1,6-25-1,-9 32-128,-1-1 1,0 0-1,-1 1 0,1-1 0,-1 0 0,-1 0 0,1 0 0,-1 1 1,0-1-1,-1 0 0,1 1 0,-2-1 0,-4-10 0,5 11-81,-1 1-1,0 0 1,0 0-1,-1 0 1,1 1-1,-1-1 0,0 1 1,0 0-1,-1 0 1,1 0-1,-1 0 1,0 1-1,0 0 1,0 0-1,-1 0 1,1 1-1,0 0 1,-1 0-1,0 0 1,-10-1-1,-10 0-633,0 1 1,0 1-1,-33 4 0,-7-1-2682,26-2-2384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02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9472,'-2'1'562,"1"-1"1,-14 11 5725,16-2-5752,1 0 1,0 0-1,1 0 0,0 0 1,0-1-1,8 16 0,18 27 186,46 66-1,-62-100-564,9 14 1,36 36-1,-46-52-517,-1 0 0,16 26 0,3 5-1888,-13-21 328,10 11-2538,-14-25 634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2.4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7 12288,'-5'-7'6585,"12"19"-4381,12 12-1958,2-1 1,0-1-1,2 0 1,0-2-1,42 28 0,141 71-591,-142-85 12,111 71-3969,-125-74 1473,-17-12 83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2.8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5 602 10752,'-5'36'4032,"15"-36"-3136,16-5 383,-10-4 1,4-10-416,6-12-32,5-19-480,9-10-224,17 1-64,5 1-576,3 3-128,8-4-608,-6 4-224,-7 0-383,-8-4-97,5-4-2048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3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159 161 6912,'-47'-57'3269,"-43"-31"3152,71 74-5062,19 13-1347,0 1 0,0 0 0,0 0 0,0 0-1,0 0 1,0 0 0,0 0 0,0 0 0,0 0 0,0 0 0,0 0 0,0 0 0,0 0 0,0 0 0,0 0 0,0 0 0,0 0-1,0 0 1,-1 0 0,1 0 0,0 0 0,0-1 0,0 1 0,0 0 0,0 0 0,0 0 0,0 0 0,0 0 0,0 0-1,0 0 1,0 0 0,0 0 0,0 0 0,0 0 0,-1 1 0,1-1 0,0 0 0,0 0 0,0 0 0,0 0 0,0 0 0,0 0-1,0 0 1,0 0 0,0 0 0,0 0 0,0 0 0,0 0 0,0 0 0,0 0 0,0 0 0,0 0 0,0 0 0,0 0-1,0 0 1,-1 0 0,1 0 0,0 1 0,0-1 0,0 0 0,0 0 0,0 0 0,0 0 0,0 0 0,0 0 0,0 0 0,8 11 577,20 22 240,3-1 0,63 51 0,78 44 192,-153-114-849,212 138 2265,-227-148-2238,0 0 0,1 0 0,-1-1 0,1 0 0,8 4 1,-13-6-182,0 0 0,1 0 0,-1 0 1,0 0-1,0 0 0,0 0 0,1 0 1,-1 0-1,0 0 0,0 0 1,1 0-1,-1 0 0,0 0 0,0 0 1,1 0-1,-1-1 0,0 1 0,0 0 1,1 0-1,-1 0 0,0 0 1,0 0-1,0 0 0,1-1 0,-1 1 1,0 0-1,0 0 0,0 0 0,0 0 1,0-1-1,1 1 0,-1 0 1,0 0-1,0-1 0,0 1 0,0 0 1,0 0-1,0-1 0,0 1 1,0 0-1,0 0 0,0 0 0,0-1 1,0 1-1,0 0 0,0 0 0,0-1 1,0 1-1,0 0 0,0 0 1,0-1-1,0 1 0,0 0 0,0 0 1,0-1-1,-1 1 0,-4-15 188,-60-102-83,50 88-119,-12-26-41,24 48 12,1 1 0,0 0 0,0-1 0,1 1 0,0-1 0,-1-11 0,2 15 5,0 0-1,0 0 0,1 0 1,0 0-1,-1 0 0,1 1 1,0-1-1,0 0 0,0 0 1,1 0-1,-1 1 1,1-1-1,3-4 0,-2 3-10,1 0 0,0 0-1,0 1 1,0-1 0,1 1 0,-1 0-1,6-2 1,7-4-70,0 2-1,1 1 0,24-7 1,-38 12 86,27-6 95,1 0 0,0 2 0,1 1 0,32 1 0,-62 3-10,-1 0-1,1 0 1,-1 0-1,1 0 0,-1 1 1,1-1-1,-1 1 1,1-1-1,-1 1 1,0 0-1,4 2 1,-5-2-24,0 0 1,0 0 0,1 0 0,-1 0-1,-1 1 1,1-1 0,0 0-1,0 1 1,0-1 0,-1 0 0,1 1-1,-1-1 1,1 1 0,-1-1-1,1 1 1,-1-1 0,0 1 0,0 0-1,0-1 1,0 1 0,0 1-1,-2 15 68,0-1-1,-1 1 1,-1-1-1,-1 0 1,-8 19-1,7-17-95,-43 109-2105,-5 17-1394,54-145 3314,0 1 0,-1 0 0,1 0 1,0-1-1,0 1 0,-1 0 0,1-1 0,0 1 0,0 0 0,0 0 0,0-1 0,0 1 0,0 0 0,0 0 0,0-1 0,0 1 0,1 0 1,-1 0-1,0-1 0,1 2 0,-1-2-83,1 0 0,0 0-1,0 1 1,-1-1 0,1 0 0,0 0 0,0 0 0,0 0 0,-1 0 0,1 0 0,0 0 0,0 0-1,-1 0 1,1-1 0,0 1 0,0 0 0,-1 0 0,1-1 0,0 1 0,0 0 0,0-2 0,18-7-4214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4.6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10 5888,'-2'-3'1258,"1"3"-1049,1-1 1,-1 1-1,1 0 1,-1-1 0,1 1-1,-1 0 1,0-1 0,1 1-1,-1 0 1,1 0-1,-1 0 1,0 0 0,1-1-1,-1 1 1,0 0 0,1 0-1,-1 0 1,0 0-1,1 1 1,-1-1 0,0 0-1,-13-2 140,9 0-264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5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23 418 8064,'9'-5'9732,"35"-9"-7209,-15 6-1541,-13 5-281,0-2 0,19-8 0,-30 11-541,1-1-1,-1-1 1,0 1 0,1-1 0,-1 1 0,-1-1-1,1-1 1,-1 1 0,7-9 0,-2-1-17,-1 1 0,-1-2 0,-1 1 0,0-1 0,0 0 1,-1 0-1,-1-1 0,-1 0 0,0 1 0,-1-1 0,-1-23 0,-1 34-115,0-1 0,-1 1 0,1-1 0,-2 1 0,1 0 0,0-1 0,-1 1 0,0 0 0,0 0 0,-1 0 0,1 0 0,-1 0 0,0 1 0,-1-1 0,1 1 0,-1 0 0,0 0 0,0 0 0,-6-4 0,7 5-20,-1 1 0,0 0 0,1 0 0,-1 0 1,0 0-1,-1 1 0,1-1 0,0 1 0,0 0 0,-1 0 0,1 1 0,0-1 0,-1 1 1,1 0-1,0 0 0,-1 0 0,1 1 0,-1 0 0,1 0 0,0 0 0,0 0 0,0 1 1,0-1-1,-8 5 0,3-1-17,1 1 1,-1 1 0,1 0-1,1 0 1,-1 0-1,1 1 1,0 0 0,1 0-1,0 1 1,0-1-1,1 1 1,0 1-1,0-1 1,-4 16 0,4-10 2,1 0 0,0 1-1,1-1 1,1 1 0,0 0 0,1 0 0,1 0 0,1-1 0,2 19 0,0-18-10,0-1 0,2 0 0,-1 0 0,2-1 0,0 0-1,0 0 1,2 0 0,-1 0 0,2-1 0,0-1 0,0 0 0,1 0 0,12 11-1,-15-17 21,1 1-1,-1-1 1,1 0-1,0-1 1,1 0-1,-1-1 1,1 1-1,0-2 1,0 1-1,0-1 1,0 0-1,1-1 1,-1 0-1,1-1 1,0 0-1,-1 0 0,1-1 1,0 0-1,-1-1 1,1 0-1,18-5 1,-16 2-69,0 0 0,0-1 0,0 0 0,-1 0 0,0-2 1,0 1-1,-1-1 0,1-1 0,-2 0 0,1 0 0,-1-1 0,0-1 0,-1 1 0,0-1 1,-1 0-1,0-1 0,7-14 0,7-17-1898,26-47-5658,-17 43 2171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6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145 229 7552,'-18'-33'3620,"17"30"-3098,-1 1 0,0-1 0,0 1 1,0 0-1,0 0 0,-1-1 1,1 1-1,-1 1 0,1-1 1,-4-2-1,4 3-202,-1 0 0,1 0 0,0 0 0,-1 0 0,1 1 0,-1-1 1,1 1-1,-1-1 0,1 1 0,-1 0 0,-3 0 0,4 1-246,1-1 0,0 1 0,-1-1 0,1 1 0,0-1 0,0 1 0,0 0 0,0 0 0,0-1 0,-1 1 0,2 0 0,-1 0 0,0 0 0,0 0 0,0 0 0,0 1 0,1-1 0,-1 0 0,0 0 0,1 0 0,-1 1 0,1-1 0,-1 0 0,1 1 0,0 0 0,-3 10 107,1-1 0,0 1 0,1 0-1,1 0 1,0 12 0,8 62 179,-3-56-199,0 0 0,2-1 0,1 1 0,2-2 0,0 1 0,2-1 0,1-1 0,26 41 0,-29-54-67,1 1 0,0-1 0,0-1 0,2 0 0,0 0 0,0-2 1,1 1-1,0-2 0,1 0 0,0 0 0,1-2 0,0 0 0,0-1 1,1 0-1,31 7 0,-37-12-12,-1 0 0,1-1-1,-1-1 1,1 0 0,0 0 0,-1-1 0,1 0 0,-1-1-1,1 0 1,-1-1 0,0 0 0,0 0 0,0-1 0,0-1-1,-1 1 1,1-2 0,-1 1 0,-1-1 0,1-1 0,-1 1 0,0-1-1,0-1 1,-1 0 0,0 0 0,9-13 0,-7 4 73,0 0 1,-1 0-1,-1-1 0,10-35 1,-9 15 135,6-55 1,-11 61-224,-1-1 1,-1 1-1,-6-46 0,3 64-50,0 1-1,-1 0 0,0 0 0,-1 0 0,0 0 1,-2 1-1,1 0 0,-1 0 0,-1 0 0,0 1 1,-11-15-1,5 13-20,1 1 1,-2 0 0,1 1-1,-2 0 1,0 1-1,0 1 1,0 0 0,-1 1-1,0 1 1,-33-10 0,31 12-82,-1 0 0,1 2 0,-1 0 0,0 1 0,0 1 0,0 1 0,0 0 0,1 1 0,-1 2 0,-24 5 0,29-5-252,0 2-1,0-1 0,0 2 0,1 0 0,-1 0 0,2 2 0,-1-1 0,1 2 1,0 0-1,1 0 0,0 1 0,0 0 0,1 1 0,0 0 0,1 0 0,1 1 0,-15 25 1,20-29-420,-1-1 1,1 1 0,0 0 0,-2 10 0,5-14-249,-1 1 1,1 0-1,0 0 1,0 0-1,2 9 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7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96 11136,'-16'-14'11253,"6"-22"-7979,8 30-2987,-1 0 1,0 0-1,0 0 0,0 1 0,0-1 1,-5-4-1,8 18 347,2 1-650,1 1-1,0-1 0,0 0 0,1-1 1,0 1-1,7 9 0,-6-15 1238,0-1-3589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9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665 830 7552,'5'4'3099,"5"17"4436,-21-21-5439,0-3-1508,1 0 0,-1 0 0,1-1 0,0-1 0,-19-10-1,7 3-82,-76-32 686,-22-12-595,89 39-565,1-2 0,2 0 0,0-2 0,-31-30 0,43 35-33,1-1 0,0-1 0,1 0-1,1 0 1,1-2 0,0 1 0,-12-33 0,12 22-26,1-1 0,-9-49 0,17 67 11,1 0 0,1 0 0,0 0-1,0 0 1,2-1 0,0 1 0,0 0 0,1 0-1,4-13 1,-4 19-47,1 1 0,-1 0 1,1 1-1,1-1 0,-1 0 0,1 1 0,0 0 0,0 0 0,1 0 1,-1 0-1,1 1 0,0-1 0,0 1 0,1 1 0,-1-1 0,1 1 0,0 0 1,0 0-1,0 0 0,11-2 0,5-1-857,1 1 0,0 1 0,0 1 0,35 0 0,55 3-4892,-67 0 1381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49.7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98 283 8448,'0'10'964,"-1"-6"-463,1 0-1,0 0 0,0 0 1,1 1-1,-1-1 0,1 0 1,0 0-1,0 0 0,2 4 1,-3-7-446,0-1 1,0 0 0,1 1-1,-1-1 1,0 0 0,0 1-1,1-1 1,-1 0 0,0 0-1,0 0 1,1 1 0,-1-1 0,0 0-1,1 0 1,-1 0 0,0 1-1,1-1 1,-1 0 0,0 0-1,1 0 1,-1 0 0,0 0-1,1 0 1,-1 0 0,1 0 0,-1 0-1,0 0 1,1 0 0,-1 0-1,0 0 1,1 0 0,-1 0-1,0-1 1,1 1 0,-1 0-1,0 0 1,1 0 0,-1 0 0,0-1-1,1 1 1,-1 0 0,0 0-1,1-1 1,-1 1 0,0 0-1,0-1 1,0 1 0,1 0-1,-1-1 1,14-17 1289,-13 17-1235,5-8 165,-1-1-1,1 1 0,-2-1 1,0 0-1,0 0 0,0-1 1,-1 1-1,-1-1 0,0 0 1,0 1-1,-1-1 0,-1 0 0,0 0 1,0 0-1,-1 0 0,0 1 1,-1-1-1,0 0 0,-1 1 1,0-1-1,-1 1 0,-4-10 1,4 14-237,0 0 1,0 1 0,-1-1-1,0 1 1,0 0 0,0 1-1,0-1 1,-1 1 0,-11-7 0,13 9-22,1 0 1,-1 0 0,0 1 0,0-1 0,0 1 0,0 0 0,0 0 0,-5 0-1,7 1-8,-1 0-1,1 0 0,0 0 0,0 1 1,0-1-1,0 1 0,0-1 0,-1 1 1,1-1-1,0 1 0,0 0 0,1 0 1,-1 0-1,0 0 0,0 1 0,-2 1 1,2-2-7,1 1 1,0-1 0,-1 1-1,1 0 1,0-1 0,0 1-1,0 0 1,0 0 0,0 0-1,0 0 1,1-1-1,-1 1 1,1 0 0,-1 3-1,0 32 7,5 4-22,1-1 0,2 0 1,2 0-1,1-1 0,2 0 1,2-1-1,18 37 0,-26-64 6,0-1 1,1 0-1,0 0 0,0 0 0,1-1 1,0 0-1,1 0 0,0-1 0,0 0 0,1-1 1,0 0-1,0 0 0,1-1 0,-1-1 0,1 0 1,1 0-1,-1-1 0,1 0 0,-1-1 0,1 0 1,0-1-1,0-1 0,0 0 0,1 0 1,-1-1-1,0-1 0,0 0 0,0-1 0,0 0 1,0 0-1,0-1 0,16-8 0,-20 8-111,-1-1 0,0 0 0,0 0-1,0-1 1,-1 0 0,0 0 0,1 0-1,-2-1 1,1 0 0,-1 0 0,0-1 0,5-7-1,3-9-1567,-1 0 0,14-35 0,2-7-3884,-13 38 1288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0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514 446 9216,'-6'-5'2774,"2"2"-1387,1 1 1,0 0-1,-1 0 0,-4-2 0,-5-1 801,-26-7-1,16 5-1366,-21-6 590,-63-30 0,91 36-1292,0-2-1,1 0 1,0-1-1,0-1 1,1 0-1,0-1 1,-11-13-1,11 9-94,1 0 0,1-1 0,1-1 0,1 0 0,-16-35 0,-15-39-34,38 77-36,3 15 43,0-1 0,0 1 0,0-1 0,0 1 0,0 0 0,1-1 0,-1 1-1,0 0 1,0-1 0,0 1 0,0 0 0,0-1 0,1 1 0,-1 0 0,0 0 0,0-1 0,1 1 0,-1 0 0,0-1 0,0 1 0,1 0 0,0 0 0,0-1-2,0 1 0,1 0-1,-1 0 1,0 0 0,1 0 0,-1 0 0,1 0 0,-1 1 0,0-1 0,1 0 0,-1 1-1,0-1 1,1 1 0,-1-1 0,0 1 0,0 0 0,2 1 0,69 40-61,36 20-151,-84-50 167,0 0 0,41 11 1,-58-21 39,0 0 0,-1 0 0,1-1 0,0 0 0,0-1 1,0 0-1,0 0 0,-1 0 0,10-2 0,-12 1 10,0 0 1,0 0 0,0-1-1,0 0 1,0 0-1,0 0 1,0 0-1,0-1 1,-1 1-1,1-1 1,-1 0-1,0 0 1,0 0-1,0 0 1,3-6-1,13-22-27,-14 21 25,1 1-1,7-10 1,-11 16 4,0 0 0,1 1 0,-1 0 0,0-1 0,1 1 0,0 0 0,0 0 0,-1 1 0,1-1 0,0 1 0,5-2 0,-8 2-9,1 1 0,0 0 0,0 0 1,0-1-1,-1 1 0,1 0 0,0 0 1,0 0-1,0 0 0,-1 0 1,1 0-1,0 0 0,0 0 0,0 0 1,-1 1-1,1-1 0,0 0 0,0 0 1,0 1-1,-1-1 0,1 1 1,1 0-1,8 7-123,0 1 0,15 16 0,3 3-237,79 63-1968,-90-79 1268,1 0 0,0-1 0,1-1 0,31 13 0,-45-21 575,0-1 0,0 1 0,0-1-1,1 0 1,-1 0 0,0 0 0,1-1-1,-1 0 1,11-1 0,10-6-3625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03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255 911 8960,'-5'0'808,"4"0"-478,-1 0-1,1 0 0,-1 0 1,0 0-1,1 0 1,-17 6 7028,22-7-7142,0-1 0,0 0 0,0 0 0,0 0 0,0 0 0,-1-1 0,0 0 0,1 0 0,-1 0 0,0 0 0,0 0 0,0 0 0,-1-1 0,1 1 0,-1-1 0,2-4 0,3-5-2,-1 0 0,-1-1 0,7-23 0,-7 15-176,-1-1 0,-1-1 1,-1 1-1,-2 0 0,0-1 0,-6-41 0,-4 5-38,-24-82 0,20 95-255,-1 1 0,-34-71 0,40 101 271,1 1-1,-2 0 0,0 0 0,-1 1 0,0 0 1,-1 1-1,0 0 0,-2 1 0,1 0 0,-22-13 1,34 24 0,-1 0 1,0 0-1,0 0 1,0 0 0,0 0-1,0 0 1,0 1 0,0-1-1,0 1 1,0 0-1,0-1 1,-4 1 0,5 0-13,0 1 1,0-1 0,0 0-1,0 1 1,0-1 0,0 0-1,0 1 1,0 0 0,1-1 0,-1 1-1,0-1 1,0 1 0,0 0-1,1-1 1,-1 1 0,0 0-1,1 0 1,-1 0 0,0 0-1,1 0 1,0-1 0,-1 1-1,1 0 1,-1 0 0,1 0 0,0 0-1,0 0 1,-1 2 0,0 9 4,0 0 0,1 0 0,0 0 0,1 0 0,0 1 0,4 11 0,-3-14-14,22 121 15,7-1-1,5-2 1,5-1 0,74 152-1,-82-212-45,2-2-1,3-1 0,3-2 1,2-2-1,4-2 0,1-2 1,110 97-1,-158-153 37,55 42-63,-49-38 49,0 0 0,1 0 0,-1-1 1,1 0-1,0 0 0,12 2 0,-18-4 15,1-1 0,0 0-1,-1 0 1,1 1 0,0-1 0,-1 0 0,1 0-1,0-1 1,-1 1 0,1 0 0,-1 0 0,3-1-1,-4 0 2,1 1 0,-1 0 0,1-1 0,-1 1 0,1 0 0,-1-1-1,1 1 1,-1-1 0,0 1 0,1 0 0,-1-1 0,1 1 0,-1-1-1,0 1 1,0-1 0,1 0 0,-1 1 0,0-1 0,0 1 0,0-1-1,1 1 1,-1-2 0,0-1 1,0 0 0,-1 1 0,1-1 0,-1 0 0,0 0-1,1 1 1,-1-1 0,0 0 0,0 1 0,-1-1 0,1 1 0,-2-3 0,-11-16 0,-1 1 1,-1 1-1,-23-23 1,-61-48-310,46 42 150,29 29 128,20 16 7,0 0 1,1-1-1,0 1 1,0-1-1,0 0 1,0 0-1,-5-8 1,8 10 10,0 1 0,1-1 0,-1 0 1,1 0-1,-1 0 0,1 0 0,-1 0 1,1 0-1,0 0 0,0 0 0,0 0 1,0 0-1,0 0 0,1 0 0,-1 0 1,1 0-1,-1 1 0,1-1 0,0 0 1,1-3-1,2-3-18,1-1 0,12-15 1,-13 18 0,29-39 46,74-107-1649,-72 86-1297,-24 44 1337,13-22-3140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0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1 10112,'-3'2'436,"0"0"0,0 0 0,0 0 0,1 1 0,-1-1 0,1 1 0,-1 0 0,1-1 0,0 1 0,0 0 0,1 0 0,-1 1 0,1-1 0,-1 0 0,1 0 0,0 1 0,0-1 0,0 4 0,0 1-222,1-1 1,0 1-1,0 0 0,1-1 1,0 1-1,1 0 1,3 11-1,6 14-120,1 0 0,2-1 0,1-1 0,1 0 0,2-1 0,1 0 0,29 33 0,-38-51-73,0-1-1,1 0 0,0-1 1,1 0-1,0 0 1,0-2-1,1 1 0,0-1 1,1-1-1,16 6 0,-28-12 40,1 0-1,-1 0 0,1-1 1,-1 1-1,0-1 0,1 1 0,-1-1 1,1 0-1,0 0 0,-1 0 1,1-1-1,-1 1 0,1 0 1,-1-1-1,0 0 0,1 1 1,-1-1-1,1 0 0,-1 0 0,0-1 1,0 1-1,0 0 0,0-1 1,0 1-1,0-1 0,0 0 1,0 1-1,0-1 0,-1 0 0,1 0 1,-1 0-1,3-5 0,-1 0 136,1-1-1,-1 0 1,0 0-1,-1-1 0,0 1 1,0 0-1,-1-1 1,0-11-1,0 6-7,-1 0-1,-1 1 1,0-1 0,0 0-1,-2 1 1,0-1 0,-5-13-1,6 19-130,-2 1 0,1 0-1,-1-1 1,0 1-1,0 0 1,-1 1 0,0-1-1,0 1 1,-1 0-1,0 0 1,0 1 0,0-1-1,-11-5 1,4 3-76,-1 1-1,0 1 1,0 0 0,0 1 0,-1 0-1,-17-2 1,-96-10-1386,44 8-635,27-1-2322,56 10 4192,0 0 0,1 0-1,-1-1 1,0 1 0,0 0 0,0-1 0,0 1-1,1-1 1,-1 1 0,0-1 0,0 1-1,1-1 1,-1 1 0,0-1 0,0 0 0,1 0-2,0 0 0,0 0 0,-1 1-1,1-1 1,0 0 0,0 0 0,0 1 0,0-1 0,0 0 0,1 1 0,-1-1 0,0 0 0,0 0 0,0 1 0,1-1 0,-1 0 0,0 1 0,0-1 0,1 0 0,0 0 0,13-21-3992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1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42 388 8960,'-41'-18'9125,"42"33"-7845,0-8-1221,1 0 0,0 0 0,1-1 1,0 1-1,0 0 0,0-1 0,6 8 0,33 42 433,-30-43-352,0 0 0,1-1-1,1 0 1,0-1 0,0-1 0,1 0-1,25 12 1,-28-16 68,0-1 0,0-1 1,1 1-1,0-2 0,0 0 0,0 0 0,0-1 0,0-1 1,0 0-1,24-2 0,-33 0-42,0 1 1,0-1-1,0 0 0,0 0 1,0-1-1,0 1 1,-1-1-1,1 0 0,0 0 1,4-3-1,-6 4-87,-1-1 1,0 1-1,1 0 0,-1 0 1,0-1-1,0 1 1,0-1-1,0 1 0,0-1 1,0 0-1,-1 1 0,1-1 1,-1 0-1,1 1 1,-1-1-1,1 0 0,-1 0 1,0 1-1,0-1 0,0 0 1,0 0-1,0 1 1,0-1-1,0 0 0,-1 0 1,0-2-1,-7-17 142,0 2 0,-2-1-1,0 1 1,-16-23 0,-7-13-2,15 24-413,-32-65-1733,43 81 1484,1 0 0,0-1 0,1 0 0,-3-22 0,7 33 6,0 0 0,1-1 0,0 1 0,0 0 0,1-1 0,0 1 0,-1 0 0,2 0 0,-1-1 0,1 1 0,-1 0 0,2 0 0,-1 1 0,4-8 0,0 4-807,0-1 0,1 1 0,0 0 0,0 1-1,1 0 1,9-7 0,18-10-2686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1.6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0 11904,'-7'3'1140,"0"0"1,1 1 0,0-1 0,0 1 0,-8 6 0,11-8-1022,1 1 1,0-1-1,0 0 1,0 1-1,0-1 1,0 1-1,1-1 1,-1 1-1,1 0 1,-1 0-1,1-1 1,0 1-1,0 0 1,1 0-1,-2 6 1,1 12 88,1-1 1,1 1-1,4 21 0,14 62 140,-17-96-313,26 98 377,-22-89-327,1 1 0,0-2 0,19 31 0,-25-45-44,0-1 0,0 1 1,1-1-1,-1 1 0,0-1 1,0 0-1,1 0 0,2 2 0,-4-3-25,0 0 0,0 1-1,1-1 1,-1 0 0,0 0-1,1 0 1,-1 0 0,0 0-1,1 0 1,-1 0 0,0 0-1,0 0 1,1 0-1,-1 0 1,0 0 0,1 0-1,-1 0 1,0 0 0,0 0-1,1 0 1,-1-1 0,0 1-1,1 0 1,5-10 527,-4-2-367,0 1-1,-1 0 0,0-1 0,-1 0 1,0 1-1,0-1 0,-4-14 0,-20-82 327,15 75-62,-15-39 0,22 67-356,0 1-1,0-1 0,1 0 1,0 0-1,0 1 0,0-1 1,0-6-1,1 11-78,0-1 0,0 1 0,0-1 0,0 1 1,0-1-1,0 1 0,0-1 0,0 0 0,0 1 0,0-1 0,1 1 1,-1-1-1,0 1 0,0-1 0,0 1 0,1 0 0,-1-1 0,0 1 1,0-1-1,1 1 0,-1-1 0,1 1 0,-1 0-2,1 0 0,-1 0-1,0 0 1,1 0 0,-1 0 0,1 0-1,-1 0 1,0 0 0,1 0 0,-1 0-1,1 0 1,-1 0 0,0 0 0,1 1-1,-1-1 1,0 0 0,1 0 0,-1 1-1,0-1 1,1 0 0,-1 1-1,20 22 11,-16-18-23,3 3-193,1 0-1,0 0 0,1-1 1,0-1-1,0 1 1,0-1-1,1-1 0,-1 1 1,1-2-1,1 1 1,13 3-1,-5-3-866,0-1 0,0-1 0,0 0 0,0-2 0,33 0-1,-48-1 834,4-1-629,1 1 0,14-4 1,-20 3 617,-1 1 1,0-1-1,0 1 1,0-1-1,-1 0 0,1 0 1,0 0-1,0 0 1,0 0-1,-1-1 1,1 1-1,0 0 1,-1-1-1,1 1 1,-1-1-1,0 0 1,2-1-1,4-20-3341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2.1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11 11776,'-7'-4'1617,"-12"-3"4605,21 10-5475,8 9-297,17 16 0,7 8-267,9 19 259,71 121 1,-80-117 53,3-1 0,66 78 0,-83-114-400,1-1 0,1-1 0,0 0 0,2-2 0,36 21 0,-49-32-65,0-1 0,1-1 1,-1 0-1,1-1 0,1 0 1,-1 0-1,1-1 0,-1-1 0,1 0 1,0-1-1,-1-1 0,1 0 1,0 0-1,25-5 0,-31 3-10,0 0 1,1-1-1,-1 0 0,0 0 0,0-1 1,-1 0-1,1 0 0,-1 0 0,0-1 1,0 0-1,0 0 0,-1-1 0,0 1 0,0-1 1,0-1-1,-1 1 0,7-13 0,-2 0 48,0 0 0,-2-1 0,0 0-1,-2 0 1,5-28 0,-8 39-38,-1 0-1,0 0 1,-1 0 0,0 0 0,0-1 0,-1 1 0,0 0-1,-3-13 1,2 17 6,1 0 1,-1 1-1,0-1 0,0 1 1,-1-1-1,1 1 0,-1 0 1,0 0-1,0 0 1,0 0-1,-1 1 0,1-1 1,-1 1-1,0 0 0,0 0 1,0 0-1,-6-2 0,1 0 1,0 2 0,0 0 0,0 0 1,-1 0-1,0 1 0,1 1 0,-1-1 0,0 2 0,1-1 0,-1 2 0,0-1 0,0 1 0,1 0 1,-1 1-1,0 0 0,1 1 0,0 0 0,0 0 0,0 1 0,-14 8 0,-1 5-414,1 2-1,0 0 1,1 2 0,-31 38-1,14-16-3079,31-37 1438,5-29-5139,3 17 7041,6-28-3052,8-2-266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2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33 12800,'-15'-32'8863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2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22687,'7'20'136,"0"-1"0,1 0 0,1 0 0,1-1 0,0-1 0,2 0 0,0 0 0,0-1 0,2 0 0,0-1 0,31 25 0,74 45 61,27 21-639,-105-69-1690,-2 1 1,60 77-1,-92-106 1567,19 22-1245,-25-29 1629,1-1 1,0 1-1,0 0 0,1 0 1,-1-1-1,0 1 0,0-1 0,1 0 1,-1 0-1,1 0 0,2 1 1,-4-2 149,-1 0 0,1 0 1,-1 0-1,1 0 1,-1 0-1,1 0 1,-1 0-1,1 0 1,-1 0-1,1 0 0,-1 0 1,0 0-1,1-1 1,-1 1-1,1 0 1,-1 0-1,1-1 0,-1 1 1,0 0-1,1-1 1,-1 1-1,0 0 1,1-1-1,-1 1 0,0 0 1,1-1-1,-1 1 1,0-1-1,0 1 1,1 0-1,-1-1 0,0 1 1,0-1-1,0 1 1,0-1-1,0 1 1,0-2-1,2-21-510,-2 18 388,-1-22-80,1 15 476,-1-1 0,1 0-1,1 0 1,1 0 0,0 0 0,5-19-1,3 6 1309,1-3 508,10-39 0,-20 64-1974,25-122 1842,-22 101-1571,-1 1-1,-2-1 1,-1-29 0,-1 46-80,0 0-1,0-1 1,-1 1-1,0 0 1,-1 1-1,0-1 1,0 0-1,-6-9 1,9 16-236,-1 0-1,1 0 1,0 1 0,-1-1 0,1 0-1,-1 0 1,1 1 0,-1-1-1,1 0 1,-1 1 0,1-1 0,-1 1-1,0-1 1,1 1 0,-1-1 0,0 1-1,0-1 1,1 1 0,-1 0-1,0-1 1,0 1 0,0 0 0,-1-1-1,2 2-13,-1-1 0,0 0 0,1 1 0,-1-1 0,0 0 0,0 1 0,1-1 0,-1 1 0,1-1 0,-1 1 0,0-1 0,1 1 0,-1-1 0,1 1 0,-1 0 0,1-1-1,0 1 1,-1 0 0,1 1 0,-3 5 45,0 0-1,1 0 0,0 1 1,-2 7-1,1 9-79,1-1 0,0 1 0,2 0 0,1 0 0,0 0-1,2 0 1,1-1 0,1 1 0,15 44 0,-16-59 3,0-1-1,0 0 1,1 1 0,0-1-1,1-1 1,-1 1 0,1-1-1,8 7 1,-10-11-20,0 1 0,1-1 0,0 1 0,-1-1 0,1 0 0,0-1 0,1 0 0,-1 1-1,0-1 1,1-1 0,-1 1 0,1-1 0,-1 0 0,9 0 0,-5-1-214,1 0 1,0-1-1,0 0 0,0 0 0,0-1 1,-1-1-1,1 1 0,-1-2 0,13-5 0,-10 2-473,0 0 0,0 0-1,-1-1 1,0-1-1,0 0 1,12-14-1,36-45-3392,-1-5-731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8.7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645 305 9728,'-3'4'6692,"-5"-6"-4109,-11-7-2219,15 7 316,-2-1-309,-1 1-1,1-1 0,-1 1 1,1 0-1,-1 1 0,0 0 1,1 0-1,-1 0 0,0 1 1,0 0-1,0 0 0,0 1 1,0 0-1,1 0 0,-13 4 1,15-3-344,1 0 1,-1 1 0,1-1 0,0 1-1,0 0 1,0 0 0,0 0 0,0 0-1,1 1 1,-1-1 0,1 1 0,0 0-1,0-1 1,0 1 0,1 0 0,-1 0 0,1 0-1,0 0 1,-1 8 0,-1 4-66,1 0 1,1 0-1,2 29 1,0-22 18,2 0 0,0-1 1,2 1-1,0-1 0,15 40 0,-14-48 5,1 0 0,0 0-1,1-1 1,1 0 0,0 0-1,1-1 1,0 0 0,0 0-1,19 14 1,-15-15-7,1-1 0,0 0 0,0 0 0,1-2 0,17 7 1,-26-12 9,1 0 1,0-1 0,0 1 0,-1-2 0,2 1 0,-1-1 0,0-1 0,0 1 0,0-1 0,0-1-1,0 0 1,0 0 0,11-3 0,-17 4 16,0-1 1,1 0-1,-1 0 0,0 0 0,0-1 0,0 1 1,0 0-1,0-1 0,0 1 0,0-1 0,-1 0 0,1 1 1,0-1-1,-1 0 0,1 0 0,-1 0 0,0 0 1,0 0-1,0-1 0,0 1 0,0 0 0,0 0 1,-1-1-1,1 1 0,-1-1 0,1 1 0,-1-5 1,0-3 35,-1 1 0,1-1 0,-2 1 0,1-1 1,-7-17-1,-2-3 13,-2-1 1,0 2-1,-3 0 0,0 0 1,-2 1-1,-1 1 0,-24-27 1,3 7 6,-2 1 0,-89-75 0,89 90-16,-1 1-1,-2 3 0,-83-39 1,79 43-42,-99-41 359,121 60-510,26 4 141,-1 0 1,0 0-1,1 0 1,-1 0 0,1 0-1,-1 0 1,0 0 0,1 0-1,-1 1 1,0-1-1,1 0 1,-1 0 0,0 1-1,1-1 1,-1 1 0,1-1 3,-1 0 1,1 1 0,0-1 0,0 0-1,0 1 1,0-1 0,0 0 0,0 1-1,0-1 1,0 0 0,0 1 0,0-1 0,0 1-1,0-1 1,0 0 0,0 1 0,0-1-1,0 0 1,0 1 0,0-1 0,0 0 0,1 1-1,-1-1 1,0 0 0,0 1 0,0-1-1,1 0 1,-1 1 0,0-1 0,1 0 0,4 6-5,0-1 1,1 0 0,-1 0 0,1 0 0,0-1 0,1 0-1,-1 0 1,9 3 0,4 4-2,65 43 7,-7-4 0,116 59-22,-6-5-233,-155-84 64,132 73-1490,-133-77 419,2-2 1,0-1 0,42 11 0,-63-21 194,1 0 0,13 0 1,-16-3-611,0 0 1,13-3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9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11520,'-15'14'4288,"15"-6"-3329,-6-3 289,6 4-32,0 1-768,6 4-224,4-2-160,5 7-64,6 0 0,5-2-864,10-3-288,0-5-1759,4-9-673,-4 0-544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9.3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50 11264,'-125'0'4224,"107"5"-3296,-8-1 159,21 1-95,5 4-800,10 1-128,11-2-608,8 1-128,7-9 352,11-5-703,-1-7-161,-1-12-1312,1-4-544,1-3-384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2:59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6 10880,'6'-6'3979,"-13"13"-1359,-18 20 1266,14-10-3060,1 0 1,1 1-1,-14 38 1,16-33-838,1 0 1,1 0-1,1 1 0,1 0 1,0 36-1,3-58-53,0 1-1,0 0 1,0 0-1,0-1 1,1 1 0,0 0-1,-1-1 1,1 1-1,2 3 1,-3-5 19,1 1 1,0-1 0,0 0 0,0 0 0,0 0-1,0 0 1,0 0 0,0 0 0,1 0-1,-1-1 1,0 1 0,0 0 0,1-1 0,-1 1-1,0-1 1,1 1 0,-1-1 0,1 0-1,-1 1 1,3-1 0,10 0-73,0 0 0,1-1 0,-1-1 0,1 0 0,17-5 0,-5 1 62,14-3-87,-22 4 140,1 1 0,-1 0 0,0 2-1,1 0 1,25 1 0,-42 1 59,-1 1 1,1-1-1,-1 1 0,1-1 1,-1 1-1,1 0 1,-1 0-1,0 0 0,1 0 1,-1 1-1,0-1 0,0 0 1,0 1-1,4 3 1,-5-4-24,0 0 1,-1 1-1,1-1 1,0 0-1,-1 1 1,1-1-1,0 0 1,-1 1-1,0-1 1,1 1-1,-1-1 1,0 0-1,0 1 1,0-1-1,0 1 0,0-1 1,0 1-1,0-1 1,0 1-1,0-1 1,-1 1-1,1-1 1,-1 0-1,1 1 1,-1-1-1,-1 2 1,-1 3-119,0-1 0,0 0 0,-1 0 1,0-1-1,0 1 0,0-1 0,-1 0 0,-5 5 0,6-7-449,1 1 0,-1-1 0,1 0 0,-1 0 0,0 0 0,0-1 0,-5 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04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17 11776,'-19'-17'8399,"20"20"-8192,0 0 0,-1 0 0,1 0-1,0 0 1,0 0 0,0 0-1,1 0 1,-1 0 0,1 0 0,0-1-1,-1 1 1,1-1 0,3 3 0,7 12 152,8 16-105,65 115 52,62 147-141,-94-199-248,74 127-842,-99-178-616,3-2 0,64 71-1,-87-107 893,0 1 1,0-1-1,1 0 0,13 8 1,-19-13 169,-1-1 0,1 1 0,0-1 0,0 0 0,0 0 0,-1 0 0,1 0 0,0-1 0,0 1 0,0-1 0,0 1 1,1-1-1,-1 0 0,0-1 0,0 1 0,0 0 0,0-1 0,0 0 0,0 1 0,3-3 0,19-12-2822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0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14 7808,'-15'-13'8117,"3"13"-5328,10 1-2489,-1 0-1,1 0 1,-1 0-1,1 0 1,0 1-1,0-1 1,0 1-1,-1-1 1,1 1 0,1 0-1,-1 0 1,-2 2-1,3-2-267,0 0 0,1 0-1,-1 0 1,0-1 0,1 1-1,-1 0 1,1 0 0,0 0-1,0 0 1,0 0 0,0 0-1,0 0 1,0 0 0,0 0-1,1 0 1,-1 0 0,1 0-1,0 2 1,10 35-41,1-1 1,3 0-1,0-1 1,38 63-1,-49-94-3,0 0-1,0-1 0,1 1 1,-1-1-1,10 8 1,-12-12 7,-1 0-1,0 0 1,1 0 0,-1 0 0,1 0 0,-1 0 0,1-1 0,-1 1 0,1 0 0,-1-1-1,1 0 1,0 1 0,-1-1 0,1 0 0,0 0 0,-1 0 0,1 0 0,-1 0-1,1 0 1,0 0 0,-1 0 0,1-1 0,0 1 0,-1-1 0,1 1 0,-1-1 0,1 0-1,2-1 1,0-2 11,1 1 0,-1-1-1,1-1 1,-1 1 0,0 0-1,-1-1 1,6-8-1,19-41-210,-8 15-749,-12 24-1172,10-25 1,-8 12-2845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0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96 413 8704,'-1'0'149,"1"0"1,0-1-1,-1 1 1,1 0-1,-1-1 1,1 1-1,0 0 1,-1-1 0,1 1-1,-1 0 1,1 0-1,-1-1 1,1 1-1,-1 0 1,1 0-1,-1 0 1,1 0-1,-1 0 1,1 0-1,-1-1 1,1 1 0,-1 0-1,1 1 1,-1-1-1,1 0 1,-1 0-1,0 0 1,0 1 41,1-1 1,-1 1-1,0-1 1,0 1 0,1 0-1,-1-1 1,0 1-1,1 0 1,-1 0-1,0 0 1,1-1 0,-1 1-1,0 2 1,0 1 164,-1 0 1,1 0-1,0 0 1,0 0 0,1 0-1,-1 7 1,1 3-144,0 0 1,2 0-1,-1 0 1,2 0 0,0-1-1,1 1 1,9 23-1,-9-30-207,-1 0 1,1-1-1,0 1 0,0-1 0,1 0 0,-1 0 0,1-1 1,1 0-1,-1 0 0,1 0 0,0 0 0,0-1 0,0 0 1,1 0-1,-1-1 0,10 4 0,-13-6 56,1 0 0,-1 0 0,1 0 1,0-1-1,-1 0 0,1 0 0,0 0 0,-1 0 0,1 0 0,-1-1 1,1 1-1,0-1 0,-1 0 0,1 0 0,-1-1 0,0 1 0,1-1 1,-1 1-1,0-1 0,0 0 0,0 0 0,3-3 0,-2 2 73,0-1-1,0 0 0,-1 0 1,1 0-1,-1 0 1,0 0-1,0-1 0,0 0 1,-1 1-1,0-1 1,1 0-1,-2 0 1,1 0-1,1-10 0,-2 5 49,-1 0 0,0 0 0,0 0 0,-1-1 0,-1 1 0,0 0 0,0 0 0,-1 1 0,0-1 0,-1 0 0,0 1 0,-8-13 0,0 1 119,-2-1-1,0 2 0,-35-36 0,44 50-310,-1 0 1,0 1-1,0 0 0,-1 0 1,0 1-1,1-1 0,-2 2 1,1-1-1,0 1 0,-1 0 0,1 0 1,-1 1-1,0 0 0,0 0 1,0 1-1,0 0 0,0 1 1,-16 0-1,22 0-52,1 0 0,-1 0 0,0 1 0,0-1 0,1 0 0,-1 1-1,0-1 1,1 1 0,-1 0 0,1-1 0,-1 1 0,1 0 0,-1 0 0,1 0 0,-1 0 0,1 0 0,0 0 0,0 1 0,-1-1 0,1 0 0,0 1 0,0-1 0,0 0 0,1 1-1,-1-1 1,-1 4 0,1-2-143,1 0-1,-1-1 1,1 1-1,0 0 1,0 0-1,0-1 1,0 1-1,1 0 1,-1 0-1,1-1 1,-1 1-1,1 0 1,0-1-1,0 1 1,0-1-1,2 4 1,2 1-228,0 1 1,0-1 0,1-1-1,-1 1 1,2-1 0,-1 0-1,1 0 1,0-1 0,0 1-1,0-2 1,1 1 0,-1-1-1,1 0 1,0-1 0,1 0-1,-1 0 1,0 0 0,12 1-1,-12-3 441,0 0 0,1-1 0,-1 1 0,0-1 0,1-1 0,-1 0-1,0 0 1,1-1 0,-1 0 0,0 0 0,0-1 0,9-4 0,-9 3 506,0 0 0,0-1-1,0 0 1,11-9 0,-16 12-263,-1-1-1,0 1 1,0 0 0,0-1-1,0 1 1,0-1 0,-1 1-1,1-1 1,-1 0-1,0 0 1,0 0 0,0 0-1,0 0 1,0 0 0,-1 0-1,1 0 1,-1-5 0,0-1 326,-1 0 0,0 0 0,-1 0 0,0 0 0,0 1 0,-7-17 0,-29-50 1298,7 16-1121,24 43-627,-11-25 6,17 37-139,0 0-1,0 0 1,0 0-1,0 0 1,1 0-1,0 1 1,-1-1 0,2-8-1,-1 11 11,1 0 0,-1-1 0,1 1 0,-1 0 0,1 0 0,-1 0 0,1 0 0,0-1 0,-1 1 0,1 0 0,0 0 0,0 1 0,0-1 0,0 0 0,0 0 0,0 0 0,0 0 0,0 1 0,0-1 0,0 1 0,0-1 0,0 0 0,0 1 0,3-1 0,2 0 13,0 0-1,1 0 1,10 0-1,-13 0-15,23 1-186,-1 1-1,1 1 1,50 11-1,-30-2-1723,59 25 0,-103-35 1727,8 4-905,0-1-1,1 0 1,-1-1-1,1 0 1,0-1-1,20 1 1,-7-5-3586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1.3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0 10880,'-52'4'10538,"53"-2"-9850,4 5-607,0-1-1,0 1 1,0-1-1,1 0 1,0 0 0,1 0-1,-1-1 1,8 5-1,22 14 28,1 0 0,43 18 0,87 33-40,-60-28-476,88 26-3756,-172-65 3086,-16-5 580,20 5-1840,-26-8 1959,0 0-1,0 1 1,0-1 0,0 0-1,0 0 1,0 0-1,0 0 1,0 0-1,0-1 1,0 1 0,1 0-1,-1 0 1,0-1-1,0 1 1,-1 0-1,1-1 1,0 1 0,0-1-1,0 0 1,3-1-760,2-11-2599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1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32 386 10496,'-9'6'1475,"7"-5"-1167,0 0-1,0 0 1,0 0-1,1 0 1,-1 1 0,0-1-1,1 1 1,-1-1-1,1 1 1,-3 3-1,4-5-252,0 0 0,0 0 0,0 0 0,-1 1 0,1-1 0,0 0 0,0 0 0,0 0 0,0 1 0,0-1 0,0 0 0,0 0 1,0 0-1,0 1 0,0-1 0,0 0 0,0 0 0,0 0 0,0 1 0,0-1 0,0 0 0,0 0 0,0 0 0,0 0 0,0 1 0,0-1 0,0 0 0,0 0 0,0 0 0,1 1 0,-1-1 0,0 0 0,0 0 0,0 0 0,0 1 0,9 1 830,12-3-159,-20 1-601,26-4 441,0 0 0,0-2 0,-1-1 0,39-16 0,-46 15-530,0-1-1,-1-1 0,0 0 1,-1-2-1,0 0 0,24-23 1,-22 16-571,0 0 1,-2-1 0,0-1 0,-1-1 0,25-46-1,-37 58 97,39-83-6201,-41 89 6301,6 3 2580,-5 8-2047,1 1 0,0-1 0,0 0-1,1 0 1,0-1 0,0 1 0,1-1 0,0 0-1,0 0 1,0-1 0,14 9 0,0-1-628,1-2 1,42 18-1,-50-23-285,0 0-1,1-2 1,0 0-1,-1 0 1,1-1-1,23 1 1,-5-6-2375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2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355 178 9728,'-168'-60'5525,"137"52"-3979,-62-8 0,31 6 151,110 20-1898,160 24-5624,15-29 4356,-170-5 3620,-49 0-1593,0 0 0,0 0-1,0 0 1,0-1 0,0 0-1,8-2 1,-12 3-495,0 0 1,0 0-1,1 0 1,-1 0-1,0 0 0,0-1 1,1 1-1,-1 0 1,0 0-1,0 0 0,0 0 1,1 0-1,-1-1 1,0 1-1,0 0 0,0 0 1,1 0-1,-1-1 0,0 1 1,0 0-1,0 0 1,0-1-1,0 1 0,0 0 1,0 0-1,0-1 1,0 1-1,0 0 0,0 0 1,0-1-1,0 1 1,0 0-1,0 0 0,0-1 1,0 1-1,0 0 0,0 0 1,0-1-1,0 1 1,0 0-1,0 0 0,0-1 1,0 1-1,-1 0 1,1 0-1,0-1 0,0 1 1,0 0-1,0 0 1,-1 0-1,1 0 0,0-1 1,-1 1-1,-13-11 1091,12 10-952,-26-16 969,19 12-1019,0 0 1,0-1-1,1 0 0,0 0 0,0 0 0,0-1 1,-12-15-1,20 22-144,-1-1 0,1 1 0,0-1 0,-1 1 0,1-1 0,0 1 0,0-1 1,-1 1-1,1-1 0,0 1 0,0-1 0,0 1 0,-1-1 0,1 1 0,0-1 0,0 1 0,0-1 0,0 1 0,0-1 1,0 0-1,0 1 0,0-1 0,0 1 0,1-1 0,-1 1 0,0-1 0,0 1 0,0-1 0,1 1 0,-1-1 0,0 1 1,1-1-1,-1 1 0,0-1 0,1 1 0,-1 0 0,0-1 0,1 1 0,-1-1 0,1 1 0,-1 0 0,1 0 0,-1-1 0,1 1 1,-1 0-1,1 0 0,-1-1 0,1 1 0,-1 0 0,1 0 0,-1 0 0,2 0 0,2-1 16,1 0 0,0 1-1,-1 0 1,1 0 0,5 0 0,24 5-293,62 17 0,-66-14-1660,0-1-1,49 5 1,-73-12 1173,-1 1-1,1-1 0,0 0 1,-1-1-1,1 0 1,-1 0-1,8-2 0,13-9-3701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2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5 405 9984,'-1'3'638,"0"0"1,0 0 0,0 0-1,1 0 1,-1 0 0,1 1-1,0-1 1,0 0 0,0 0-1,2 6 1,-2-6-548,1-1 1,0 1-1,0-1 0,0 0 1,1 1-1,-1-1 0,0 0 1,1 0-1,0 0 0,-1 0 1,1 0-1,0 0 0,0-1 1,0 1-1,0 0 0,0-1 1,0 0-1,1 1 0,-1-1 0,0 0 1,4 1-1,-2-1 27,0 0-1,0 0 0,0 0 1,0 0-1,0 0 1,0-1-1,0 0 0,0 0 1,1 0-1,-1-1 1,0 1-1,0-1 1,0 0-1,0 0 0,0 0 1,0-1-1,0 1 1,-1-1-1,1 0 1,0 0-1,-1 0 0,5-4 1,-1-1 204,1 1 0,-2-1 0,1 0 0,-1-1 0,0 0 1,0 0-1,-1 0 0,7-14 0,-6 7 103,0 0-1,-1 0 1,0 0-1,-1-1 1,-1 1 0,0-1-1,-1 0 1,-1 0-1,-2-31 1,0 38-376,0 0 1,0 0-1,-1-1 0,0 2 1,-1-1-1,0 0 0,0 0 1,-1 1-1,0 0 1,0 0-1,-1 0 0,0 0 1,-1 1-1,0 0 0,0 0 1,0 0-1,-1 1 0,-14-11 1,-40-24-5335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3.1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263 211 12416,'10'9'4639,"-5"5"-3583,9-1 32,-3-4-160,4 1-640,6-1-160,5 5-992,-1-6-384,1 1 608,0-9-1087,-5-3-385,-2-8-2304</inkml:trace>
  <inkml:trace contextRef="#ctx0" brushRef="#br0" timeOffset="1">32 51 13696,'-21'14'5183,"16"-9"-4031,0 0 288,10-5-2624,0 0-96,0-5-160,1-4 768,4-4-1407,0-10-481,6-1-1504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3.4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46 10496,'-68'-37'3936,"53"29"479</inkml:trace>
  <inkml:trace contextRef="#ctx0" brushRef="#br0" timeOffset="1">16 18 21151,'26'24'1568,"16"7"-800,8 2-288,6-2-64,1 5-160,4 5 0,6 4-64,10 2-32,4 3-320,2 0-64,-2 0-800,-9-5-352,-10-4-512,-17-5-96,-9-3-160,-10-6 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3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6 493 11392,'-5'2'7147,"21"-18"-5073,30-23-1425,1 3 0,78-44 0,-75 50-1511,-2-2-1,75-65 1,-94 71-1597,-7 1-2447</inkml:trace>
  <inkml:trace contextRef="#ctx0" brushRef="#br0" timeOffset="1">482 6 12928,'15'27'4831,"1"-23"-3775,15 10 352,-16-4-128,4-2-544,7 6 0,0 0-320,5-5-96,5-4-160,0-2 96,-1-6 128,1-2-256,-10-1-64,-6-2-928,-4-6-288,-11-3-1760,0-7-735,0-12-1793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4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16384,'-5'36'6047,"5"-5"-4703,5 43 288,-1-34-288,16 23-608,11 11 0,26 13-384,5 26-64,9 15-160,1-11-224,-11-7-32,-4-10-704,-6-9-352,-4-13-928,-2-11-416,-9-6-1056,0-12-479,-5-4-961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11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7680,'1'-4'518,"4"-25"11609,-5 41-10586,0 63-402,3 241 349,19 2-1486,-15-75-1538,-8-198-3280,1-61 1755,0-1-1557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5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899 65 8320,'1'-1'234,"-1"-1"0,1 1 0,-1 0 1,0-1-1,0 1 0,0 0 0,0-1 0,0 1 1,0 0-1,0-1 0,0 1 0,-1 0 0,1-1 1,0 1-1,-1 0 0,1-1 0,-1 1 0,1 0 1,-1 0-1,0 0 0,1 0 0,-1-1 1,0 1-1,0 0 0,0 0 0,-1-1 0,-4-5 1672,2-3 6,4 9-1805,0 1-1,0-1 0,0 1 1,-1-1-1,1 1 0,0-1 1,0 1-1,0-1 0,0 1 1,-1-1-1,1 1 0,0-1 1,0 1-1,-1-1 0,1 1 1,0 0-1,-1-1 0,1 1 1,-1-1-1,1 1 1,0 0-1,-1 0 0,1-1 1,-1 1-1,1 0 0,-1-1 1,1 1-1,-1 0 0,1 0 1,-1 0-1,1 0 0,-1 0 1,1 0-1,-1 0 0,1 0 1,-1 0-1,0 0 1,1 0-1,-1 0 0,1 0 1,-1 0-1,1 0 0,-2 1 1,-3 0 99,-1 1 0,1 0 0,0 0 0,0 1 1,-1 0-1,2 0 0,-1 0 0,0 0 0,1 1 0,-7 5 1,-3 7-43,-20 25 1,21-25-26,-188 214 194,181-208-330,-27 25 11,-63 50 0,61-57-47,-71 75 0,-39 89-169,152-195 155,-16 18-13,23-26 57,-1 0 1,1 0-1,-1-1 0,1 1 0,0 0 1,-1 0-1,1-1 0,0 1 1,0 0-1,0 0 0,0 0 1,0 0-1,-1 0 0,1-1 1,1 1-1,-1 0 0,0 0 1,0 0-1,0 0 0,0 0 0,1-1 1,-1 1-1,0 0 0,1 0 1,-1-1-1,0 1 0,1 0 1,-1 0-1,1-1 0,-1 1 1,1 0-1,0-1 0,0 2 1,26 22 166,-27-24-162,111 77 255,-23-18-56,-10-3-64,186 144 185,-180-128-178,218 168 320,-195-171-377,99 68 34,-2 25-54,35 24-28,72 26 85,-117-81-34,-137-94-54,2-3 0,1-2 0,97 37 0,-60-34 10,89 36-66,-159-54 100,-21-14-96,-1 1 0,1-1 0,-1 0 0,8 2 0,-8-3 5,7 1 63,2-13 249,37-43-3,-26 27-251,0-2 0,-1-1 0,20-34 0,20-24-1615,-50 71-61,1-1 1,32-27-1,12 0-4845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06.6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104 813 8832,'-51'-2'4100,"-1"0"3629,54 6-6977,0-3-671,0 0-1,0 0 1,0 0 0,0 0 0,1-1 0,-1 1 0,0-1 0,1 1 0,-1-1 0,0 0 0,4 0-1,30-3 902,-29 1-813,1 0 0,-1-1 1,1 1-1,-1-2 0,0 1 1,0-1-1,-1 0 1,1 0-1,7-7 0,6-7 272,27-28 1,40-49 227,125-130 336,-29 13-445,-156 175-462,2 2 0,50-48-1,-75 80-82,0 0-1,0 1 0,0-1 0,1 1 0,-1-1 0,0 1 0,1 1 0,0-1 1,-1 1-1,1-1 0,0 2 0,0-1 0,-1 0 0,1 1 0,0 0 0,0 0 1,0 0-1,5 1 0,8 3 70,-1 0 1,1 1-1,25 11 1,-19-7 7,14 5 90,81 33 365,-96-37-449,-1 2 0,0 1-1,25 19 1,74 74 132,-44-35-156,28 19-55,69 60-38,-20-10 19,199 178 0,349 313 48,-347-322-34,-330-288 15,120 91-51,-143-110 33,0 0-1,-1 0 0,1 0 1,0 0-1,-1 1 0,1-1 1,-1 1-1,1-1 1,-1 1-1,0 0 0,0-1 1,-1 1-1,1 0 0,0 0 1,-1-1-1,0 1 0,0 0 1,1 0-1,-2 0 0,1 0 1,0 0-1,-2 4 0,-1 8 64,-1 0 0,-1 0-1,-8 16 1,3-5-36,-14 36-326,-2-1 0,-3-1 0,-3-1 0,-65 91 0,92-144 217,-82 105-3420,50-71 493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18.00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1336 975 8576,'-26'-12'1228,"9"5"-315,1-1 0,-26-18 1,-3-7-98,-38-25 561,71 51-1098,0 0 0,-1 0 0,-1 1 1,-26-8-1,36 13-253,0 1 0,0-1 0,-1 1 0,1 0 0,0 0 1,0 0-1,-1 0 0,1 1 0,0 0 0,0 0 0,0 0 0,0 0 1,0 0-1,0 1 0,0 0 0,0 0 0,1 0 0,-1 0 0,1 1 0,-1-1 1,1 1-1,0 0 0,-4 4 0,-5 7 10,1 1 0,0 0 0,1 1 0,-9 17 0,16-26-27,-33 61 16,4 1 0,-31 96 0,-23 158-15,62-199 115,6 1-1,-2 133 0,18-220-65,3-1 0,0 1 0,11 55 0,-9-79-32,1 0 0,0-1 0,1 1 0,0-1 0,8 14 0,-8-19 5,0-1 1,0 0-1,1 0 0,-1 0 0,2 0 1,-1-1-1,1 0 0,14 10 0,-15-12 1,0-1-1,0 0 0,0 0 0,0 0 0,1-1 0,-1 0 0,1 0 0,-1-1 0,1 0 1,0 0-1,13-1 0,-8 0 13,0-2 1,0 0-1,0 0 1,-1-1-1,1 0 1,13-7-1,3-2 66,0-2 0,-1-1 0,30-23 0,77-69 293,-36 13-105,98-122 0,5-37-131,-154 186-103,71-138 0,-14-44 84,-88 201-117,-2-2 1,-3 0-1,7-65 0,-13-45-16,-5 136-8,0 1 0,-2-1 0,-8-44 0,3 45 2,-1-1 0,-2 1 0,-21-40 0,11 30-15,-1 0 1,-25-29-1,30 43 23,-1 1 0,-1 1 0,0 0 0,-1 2 0,-1 0 0,0 1 0,-1 1 0,0 0-1,-26-9 1,28 14 37,1 2 0,-1 0 0,-1 1 0,1 1 0,-1 0-1,0 2 1,0 1 0,0 0 0,1 1 0,-1 1 0,-33 6 0,29-1 24,1 0 0,0 2 0,0 0 0,0 2 0,1 0 0,-28 19 0,25-12-1,0 1-1,2 1 1,0 1-1,1 1 1,-20 24-1,14-9 18,-46 78 0,-12 55 25,52-89-97,4 3 0,4 0 0,3 2 0,3 0 0,-10 112 0,21-108-104,3 0 0,4 0 0,4 1 0,27 176 0,10-107-212,-32-138 237,0 1 1,2-2-1,0 1 1,1-1-1,1-1 1,22 30-1,-26-40 41,1 0 0,0-1 1,1 0-1,0 0 0,0-1 0,1 0 0,0 0 0,0-1 0,0-1 0,1 0 0,0 0 0,0-1 0,19 5 0,-17-7 28,0 0-1,0 0 0,0-1 1,1-1-1,-1-1 0,0 1 0,0-2 1,0 0-1,17-5 0,2-3 63,-1-1-1,52-27 1,-35 13 13,87-60 0,-80 42-53,-3-3 0,-1-2 0,-3-1 0,-2-3 0,54-78 0,-46 48-3,-4-1-1,-3-3 1,45-115-1,-62 121-9,-3-1 1,21-105-1,-36 117-41,-3 0-1,-3-1 1,-2-74-1,-6 108-20,-1-1-1,-1 1 1,-2 0-1,-2 0 0,-1 1 1,-2 0-1,-1 1 1,-21-40-1,23 54 29,-1 0 1,-1 1-1,-1 1 1,0 0-1,-2 0 1,0 2-1,-1 0 1,0 0-1,-1 2 0,-1 0 1,0 1-1,-1 0 1,-1 2-1,-33-15 1,30 17 20,0 2 1,0 0-1,0 2 1,-1 0-1,0 2 1,0 1-1,0 0 1,0 2-1,0 1 1,0 1-1,0 1 1,0 1-1,-39 11 1,24-1 30,0 2 0,1 2 0,-59 38 0,47-24 40,1 3 0,-75 69 0,71-50 44,3 2 1,-53 78-1,13-3 212,-92 183 0,124-196-50,-84 245-1,64-53-152,61-209-214,4 1 0,4 1-1,6 126 1,4-196 1,2 1 1,1-1-1,2 0 0,2 0 1,0-1-1,20 47 1,-20-61 38,1 0 1,1 0 0,1-2 0,0 1 0,1-1-1,1-1 1,0 0 0,1-1 0,0 0-1,1-1 1,32 20 0,-29-22 24,1-2 0,-1-1 0,1 0 0,0-1 0,1-1 0,0-1 1,0 0-1,0-2 0,0 0 0,1-2 0,26 0 0,4-4 12,0-3-1,0-1 1,67-19 0,-70 13 7,0-2 0,-2-2 0,0-2 0,-1-1 0,-1-3 0,43-29 0,-24 6-11,-1-2 0,-3-3 0,75-81 0,-105 98 21,-1-1 0,-1-1 0,-3-2 0,0 0 0,-3-1 0,-1-2 0,-2 0-1,-2 0 1,-2-2 0,-2 0 0,9-53 0,-17 65-1,-1 0 0,-2 0 0,-1 0 0,-6-44 0,-1 25 6,-26-87 0,17 86 48,-38-84 0,38 103-13,-1 0 1,-2 2 0,-36-46 0,27 45 53,-2 0 0,-1 2 1,-1 2-1,-2 0 1,0 3-1,-61-33 1,70 43 13,-1 2 1,0 1 0,-44-13 0,53 20-61,0 1 1,-1 0-1,0 1 1,0 1-1,1 1 0,-32 3 1,25 1-27,-1 1 0,0 1 1,1 2-1,0 0 0,1 1 0,0 2 1,0 0-1,1 1 0,-33 25 0,24-13-13,0 3 1,2 0-1,0 2 0,2 0 0,-33 49 0,13-8 17,2 3 0,4 1 0,-63 159 0,73-141-92,4 1 1,3 1 0,-13 121 0,29-154-70,3 0-1,3-1 1,5 66 0,-1-102 48,1 0 1,2 0 0,0 0-1,1-1 1,2 0 0,0 0-1,1 0 1,1-1 0,2-1-1,20 31 1,-21-37 37,1-1 0,1 0 0,0-1 0,0 0 0,1-1-1,1-1 1,0 0 0,0-1 0,1-1 0,1 0 0,-1-1 0,1-1 0,1-1 0,-1 0 0,1-1 0,35 5 0,-19-7 14,0-2 1,0-1 0,0-1-1,35-7 1,4-3 19,0-4-1,-1-2 1,-1-4-1,-1-2 1,-1-4 0,-1-3-1,-2-2 1,70-47 0,-74 36 84,-2-2 1,88-86 0,-110 93-14,-3-2 1,-2-2 0,-1-1 0,36-64 0,-41 55-32,-2-2 1,-3 0-1,-2-1 1,-3-1-1,-2-1 0,-3 0 1,-2-1-1,-2 0 1,-1-84-1,-8 94-16,-3 0 0,-2 0 0,-1 0 1,-3 1-1,-30-87 0,10 59-18,-3 1-1,-68-112 1,73 141-15,-1 2 1,-62-70-1,58 80 39,-2 1 1,-77-54-1,82 65 14,-2 2 0,0 1-1,-55-22 1,66 33-21,-1 0 0,0 2 1,0 0-1,0 1 0,-1 2 0,1 0 0,-24 1 0,13 4-3,1 1 0,-1 1 0,1 1-1,0 3 1,0 0 0,1 2 0,0 1-1,1 2 1,1 0 0,0 2 0,-51 39 0,28-12-6,2 3 0,-55 64 1,22-16 86,5 3-1,4 4 1,-86 156 0,118-173-22,-50 139 0,74-168-61,2 0 0,-16 108 0,29-129-77,1-1 1,2 0-1,1 1 0,8 48 0,-7-66 4,1 0 0,1 0 0,1-1 0,0 1 0,1-1 0,1 0 0,0 0 0,18 24 0,-16-27 12,0-1-1,1 0 0,1-1 0,0 0 0,0-1 1,1 0-1,0-1 0,1 0 0,18 8 1,-13-8-3,0-1 1,0-1-1,0 0 1,1-1 0,-1-1-1,1-1 1,0-1-1,21 0 1,9-3-152,-1-3 1,96-18-1,108-45-842,-20-15-1375,-181 60 597,78-47 0,-91 44-767,39-34-1,-77 59 2577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0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455 83 9472,'-1'-4'676,"-1"1"0,1-1 1,-1 1-1,1-1 0,-1 1 1,0 0-1,0-1 0,0 1 1,-1 0-1,1 1 0,-5-5 1,3 4-196,-1-1 1,0 1 0,1 0 0,-1 0-1,-1 0 1,-9-3 0,1 2-116,1 1 0,-1 0 0,0 1 0,0 0 0,-22 1 1,21 1-153,0 1 0,0 0 0,-1 1 1,1 1-1,1 0 0,-1 1 0,-18 8 1,25-9-177,0 1 0,1 0 0,-1 0 1,1 1-1,0 0 0,1 0 0,-1 1 0,1 0 1,0 0-1,1 0 0,-1 1 0,1 0 0,1 0 0,-1 0 1,-3 10-1,1 1-44,0-1 0,2 2 0,0-1 0,1 1 0,-2 30 0,3 104-145,5-87 141,4 0-1,3 0 1,2 0 0,36 110-1,-29-122-41,3-1 1,3-2-1,1 0 0,3-1 0,65 88 1,-83-126 82,1 1 0,0-1 0,1-1 0,0 0 0,15 10 0,-17-15 40,0 0 0,1 0-1,0-1 1,0 0 0,1-1-1,-1 0 1,18 3 0,-1-3 130,0-1 1,1-1 0,-1-1 0,0-2 0,1-1 0,-1-1-1,0-1 1,0-2 0,42-13 0,-36 7-117,-1-2 0,0 0 0,-2-2 0,0-2 0,0-1 0,-2-1 0,36-31 0,-56 42-448,0 0-1,-1-1 1,0 0 0,0-1-1,9-16 1,12-29-5499,-29 55 5537,1-1 1,0 1-1,0-1 1,0 1 0,0-1-1,0 1 1,0 0-1,0 0 1,0-1-1,0 1 1,2-1-1,25-9-4922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1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8 9728,'-2'0'474,"0"-1"1,0 1 0,0 0-1,0-1 1,0 1 0,0 0-1,0 0 1,0 0 0,0 1-1,0-1 1,0 0 0,0 1-1,0-1 1,1 1-1,-1 0 1,-2 0 0,-3 9 1407,1 1-1396,3-7-366,-1 1 0,1 0 1,1 0-1,-1 0 0,1 0 1,0 0-1,0 0 0,0 1 0,1-1 1,0 1-1,0-1 0,0 1 1,1 0-1,-1-1 0,1 1 1,1 0-1,1 8 0,2 10 22,1 0 0,13 38 1,-8-30-89,2 0 1,2-1-1,21 36 0,-25-51-34,0 0-1,1-1 1,1 0-1,1-1 1,0-1-1,1 0 1,21 16-1,-22-20 14,-1-1 1,1 0-1,0-1 0,1-1 1,24 9-1,-33-14 14,0 0 0,-1 0 0,1-1 0,0 1 0,0-1 1,0 0-1,-1 0 0,1 0 0,8-2 0,-10 1 6,0 0 0,0 0 0,-1-1 0,1 1 0,0 0 0,0-1 0,-1 0 1,1 1-1,-1-1 0,0 0 0,1-1 0,-1 1 0,0 0 0,0-1 0,0 1 0,2-4 0,0-2 67,0 0-1,-1-1 1,0 1 0,0-1-1,-1 1 1,0-1-1,0 0 1,0-10-1,-1 2 83,-1 0 0,-1 0-1,-3-23 1,1 22-78,-2 1 0,0 1 0,0-1 0,-2 1 0,0 0 0,-1 0-1,0 1 1,-1 0 0,-1 1 0,0 0 0,-13-13 0,3 6 11,-1 1 1,0 0-1,-2 2 0,0 1 0,-48-28 0,58 38-419,0 1-1,0 0 0,0 1 0,-1 0 0,0 1 0,-18-3 0,22 9-1589,9 4-348,2-5 1855,-1 0 1,1 1-1,0-1 1,0 0-1,0 0 1,0 1-1,0-1 1,0 0-1,0 0 1,2 1-1,2 2-894,1-1-1,-1 0 1,1 0-1,0-1 1,0 0-1,8 2 1,14 6-1994,31 18-1054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1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317 607 12288,'-4'0'655,"1"-1"0,-1 1 0,0-1 0,1 0 0,-1 0 0,1-1 0,-1 1 0,1-1 0,-1 1 0,-3-4 1,-34-26 3067,22 16-1842,2 0-1340,1 0-1,0-1 1,1-1 0,-15-22-1,-14-16-118,34 43-341,0 0 0,1 0 0,1-1 0,-9-16 0,13 20-78,0 1 0,1 0 0,1-1 0,-1 0 0,1 0 0,1 0 0,-1 0 0,1-13 0,1 0-36,2 1-1,6-40 1,-6 51 35,1 0 0,0 1 0,0-1 1,1 0-1,1 1 0,-1 0 1,1 0-1,7-9 0,-11 16-3,0 1 0,1-1 0,-1 0-1,1 1 1,-1 0 0,1-1 0,-1 1 0,1 0 0,0 0-1,0 0 1,0 0 0,-1 0 0,1 0 0,0 0 0,0 1-1,0-1 1,0 1 0,0 0 0,0-1 0,1 1 0,-1 0-1,0 0 1,0 0 0,0 0 0,0 1 0,0-1-1,0 1 1,4 0 0,3 3 2,-1 0-1,1 1 0,-1 0 1,0 0-1,8 7 1,-14-10-2,153 105 26,2 2-1980,-94-58-897,-38-30-694,1-1 1,41 25 0,-33-27-876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1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81 11776,'-17'-14'4303,"-18"-17"0,-4-5 669,41 44-4929,0 0-1,0-1 1,4 9 0,4 6-38,1 0 1,1-1 0,1-1 0,0 0 0,2-1 0,0 0 0,1-1 0,25 21 0,58 58-243,88 116-1,32 36-1890,-158-189 150,125 96-1,-100-93-2789,-58-47 470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2.2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1 383 10496,'0'5'3936,"10"-16"-3040,26-25 351,-15 14-31,20-19-384,14-4-96,13 0-352,-1 4-160,-2 4-128,-8 5-96,0 9 32,-2 4-1024,-3 6-448,0 4-3775,8 0-1697,-8 4 3552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2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14 10112,'-52'-14'10337,"52"15"-10199,2 6 929,11 12-1788,-12-17 1062,108 142-277,-23-31-1064,-69-93-1889,31 27 0,-47-46 2592,1 0 1,-1 0 0,0-1 0,0 1-1,1 0 1,-1 0 0,0-1 0,1 1-1,-1 0 1,3 0 0,11-3-3517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2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7808,'5'27'2880,"5"-13"-2240,16 3-384,-11-8-256,10 1-3232,21-1-1344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12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5 9984,'-18'-5'9631,"18"7"-8937,0 2-588,0-1 1,1 0-1,0 1 1,-1-1 0,1 0-1,0 0 1,1 0-1,-1 1 1,2 2 0,20 29 366,-11-18-247,18 29-102,2-3 0,2 0 0,1-2 0,3-2 0,1-2 0,1-1 0,51 34 0,181 96-23,-259-160-156,0 0 0,0 0 0,19 4-1,15 6-2555,-46-15 2112,1 0-1,0-1 1,0 1-1,0 0 1,-1-1-1,1 0 1,0 1-1,3-1 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3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180 340 12032,'-5'2'964,"0"-1"1,-1 1-1,1-1 1,0 0 0,-1-1-1,1 1 1,-1-1 0,1 0-1,-6-1 1,8 0-855,0 1 0,1-1 1,-1 0-1,0 0 0,1 0 1,-1 0-1,1 0 0,-1-1 0,1 1 1,0-1-1,0 1 0,-1-1 1,1 0-1,0 0 0,1 0 0,-1 0 1,0-1-1,1 1 0,-1 0 1,-1-3-1,-11-24 575,1 0 0,-11-36 0,18 46-578,2 1-1,0-1 0,1-1 0,-1-35 1,4 52-102,0-1 0,0 1 0,0-1 0,0 1 0,1-1 0,0 1 0,0 0 0,0-1 1,0 1-1,0 0 0,3-5 0,-3 7-4,-1 0 1,1 0-1,0 0 1,0 0-1,0 0 1,0 1-1,0-1 1,0 0-1,0 1 1,0-1-1,0 1 1,0-1-1,0 1 1,3-1-1,-2 0-4,0 1-1,1 0 0,-1 0 1,0 0-1,1 0 1,-1 0-1,1 1 1,-1-1-1,4 2 1,28 11-161,-1 2 0,0 1 0,58 39 0,47 47-2450,-45-32-2559,-68-51 2379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3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19 155 11264,'-1'1'395,"0"-1"1,-1 1 0,1 0 0,0 0-1,-1 0 1,1 0 0,0 0 0,0 0-1,0 0 1,0 1 0,0-1 0,0 0-1,0 2 1,0-2-317,1 1 0,-1-1 0,1 0 0,0 0-1,0 0 1,-1 0 0,1 0 0,0 1 0,0-1 0,0 0 0,0 0 0,1 0 0,-1 1-1,0-1 1,0 0 0,1 0 0,-1 0 0,1 0 0,-1 0 0,1 0 0,-1 0-1,1 0 1,0 0 0,-1 0 0,1 0 0,0 0 0,1 1 0,18 18 11,1-1 0,1-1-1,0-1 1,1-1 0,1-1 0,42 19 0,-59-31 76,0 0 0,0-1-1,0 0 1,0 0 0,0-1 0,1 0-1,-1 0 1,0-1 0,1 1 0,-1-2-1,1 1 1,-1-1 0,0 0 0,1-1-1,-1 1 1,0-2 0,0 1 0,0-1-1,0 0 1,-1 0 0,1-1 0,-1 0-1,0 0 1,8-7 0,-10 8-13,-1-1 1,0 0-1,0 1 1,0-1 0,-1 0-1,1-1 1,-1 1-1,0 0 1,0-1-1,-1 1 1,1-1-1,-1 1 1,0-1-1,0 0 1,0 1-1,-1-1 1,0 0-1,0 0 1,0 0-1,0 1 1,-2-8-1,-2-5 1,0 1-1,0 0 0,-2-1 0,-11-23 1,11 26-619,-1 1 0,0 0 0,-1 0 0,-1 0 0,-15-17 1,15 21-888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4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73 10368,'-6'2'427,"0"-1"0,0 1 0,1 0 0,-1 0 0,1 0 1,-1 1-1,1 0 0,0 0 0,0 0 0,0 1 0,1-1 0,-1 1 1,1 1-1,0-1 0,0 0 0,-5 7 0,5-3-254,-1 0 0,1 0 0,1 0-1,0 0 1,0 1 0,0-1 0,1 1 0,0-1-1,1 1 1,-1 11 0,2-7-93,0 0-1,0-1 1,1 1 0,1 0-1,0-1 1,6 20-1,-5-24-42,0 1 0,0-1-1,1 0 1,1 0-1,-1-1 1,1 1 0,1-1-1,-1 0 1,1 0-1,8 7 1,3 0 69,0-1 0,32 20 0,-38-27-92,-1-1 0,1 0 0,0 0 0,0-1 0,1-1 0,17 4 0,-23-6 85,0 0 0,0-1-1,1 0 1,-1 0 0,0 0-1,0-1 1,1 0 0,-1 0 0,0-1-1,0 1 1,0-1 0,0-1 0,7-3-1,-8 3 60,-1-1-1,1 1 0,-1-1 0,0 1 1,0-1-1,0-1 0,-1 1 0,1 0 1,-1-1-1,0 0 0,-1 1 1,1-1-1,-1 0 0,0-1 0,2-7 1,1-5 191,0-1 0,-2-1 0,-1 1 0,0 0 0,-1-1 0,-3-25 1,1 30-234,-1 1 0,0-1 0,-1 0 0,-1 1 0,0 0 0,-1 0 0,-1 0 1,0 1-1,-8-14 0,8 20-91,0-1 1,0 1 0,-1 0-1,1 1 1,-1-1-1,-1 1 1,1 1-1,-1-1 1,0 1 0,-14-6-1,-2 1-572,0 0 0,-39-8 0,54 15-374,-1 2-1,1-1 1,-19 1 0,19 3-1496,24 14-3923,13-6 1780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4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16 215 10880,'-15'9'8569,"15"-8"-8301,-1 1-38,1 1 0,0-1 0,0 0-1,0 0 1,1 0 0,-1 0 0,0 0 0,1 0 0,0 4 0,2 1-200,0 0-1,0-1 1,0 1 0,9 12 0,-4-10 48,0 0 0,0-1 1,1 0-1,0 0 0,0-1 1,1 0-1,0 0 0,0-1 1,1-1-1,0 1 0,13 3 1,-16-6 38,1-1 1,0 0-1,0-1 1,0 1 0,0-2-1,0 1 1,0-1-1,0-1 1,0 0-1,0 0 1,0 0 0,0-1-1,0-1 1,0 0-1,10-4 1,-7 1 155,0 0-1,-1-1 1,0 0-1,0-1 1,-1 0 0,0-1-1,0 0 1,12-15-1,-16 16-85,1-1 1,-2 0-1,1 0 0,-1 0 0,-1 0 0,0-1 0,0 0 0,0 0 0,-2 0 0,1 0 0,1-16 0,-4 22-164,0 0-1,0 0 0,0 0 1,-1 0-1,0 0 0,0 0 1,0 0-1,0 1 0,0-1 1,-1 0-1,1 0 1,-1 1-1,0-1 0,-1 1 1,1 0-1,0-1 0,-1 1 1,0 0-1,0 0 0,0 1 1,0-1-1,0 1 0,-4-3 1,-8-5-545,-1 1 1,-1 1 0,-30-12 0,35 16-165,-3-1-537,12 4 740,0 0 0,0 0 0,0 0 0,1 0 0,-1 0 0,0 0 0,0-1 0,1 1 1,-1-1-1,1 0 0,0 0 0,-1 0 0,-1-2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4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96 12544,'6'-81'8117,"-6"81"-7951,0-1 1,0 1-1,0-1 1,0 1-1,0-1 1,0 1-1,0-1 1,0 1-1,0-1 1,0 1-1,0 0 1,0-1-1,0 1 1,0-1-1,-4-5 2332,4 6-2331,-1 0-1,1 0 1,-1-1-1,0 1-117,0 1 0,1-1 0,-1 0 0,0 1 0,1-1 1,-1 1-1,1-1 0,-1 1 0,1-1 0,-1 1 0,1 0 0,0-1 0,-1 1 0,1 0 0,0-1 0,-1 1 0,1 0 1,0-1-1,0 1 0,-1 0 0,1 0 0,-4 21-80,0-1 0,2 1 0,0 0-1,2 0 1,3 37 0,-3-52-22,1 1 0,0-1 0,1 0 0,-1 1-1,1-1 1,1 0 0,-1 0 0,1 0 0,5 8 0,-5-12 21,-1 1 1,1 0-1,0-1 1,0 0-1,0 0 1,1 0-1,-1 0 1,1 0-1,0-1 1,-1 1-1,1-1 1,0 0-1,0 0 1,1-1 0,-1 1-1,8 1 1,13 1 32,-1-2 0,1-1 0,26-1 0,-22-1 98,46 5 0,-58-1 173,0 0 0,-1 0 0,1 2 0,-1 0-1,0 1 1,22 11 0,-32-14-163,-2 0 0,1 1-1,0-1 1,0 1 0,-1 0 0,0 0-1,0 1 1,0-1 0,5 9 0,-7-9-91,0 0 1,0 0 0,0 0 0,-1 1 0,0-1 0,0 1 0,0-1 0,0 1 0,-1-1 0,1 1 0,-1-1 0,0 1 0,-1-1 0,0 5 0,-1 4-137,-1 0 0,-1-1 0,0 0 1,0 0-1,-9 15 0,-35 55-2679,12-22-2787,24-37-522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6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59 8832,'-25'-39'5632,"23"37"-5304,0 0 0,0 1 1,0-1-1,-1 0 0,1 1 1,0-1-1,-1 1 0,1 0 1,-1 0-1,0 0 0,1 0 1,-1 0-1,0 0 0,1 1 1,-1 0-1,0-1 0,1 1 1,-1 0-1,0 0 0,0 0 1,0 1-1,-3 0 0,1 1-128,-1 0 0,1 1-1,0 0 1,0 0 0,0 0-1,0 0 1,0 1 0,-4 5-1,-4 3 148,-17 23 0,20-21-269,1-1-1,1 1 1,0 0 0,1 1-1,-10 29 1,-13 80 32,23-83-128,2 1 0,2 0 0,1 0 0,9 78 0,2-55 23,2-1 0,28 86 0,-29-119-6,1 0-1,1 0 1,26 44 0,-31-63 44,2 1 0,-1-1 0,2 0 0,0-1 0,0 0 1,1-1-1,0 0 0,0 0 0,2-1 0,13 8 1,-12-10 43,1 0 0,0-1 1,1 0-1,-1-1 1,1-1-1,0 0 1,0-2-1,0 1 1,1-2-1,-1 0 1,0-1-1,1-1 1,-1 0-1,0-2 1,0 1-1,0-2 0,0 0 1,0-1-1,22-10 1,-11 1 50,0-1 1,-1-1-1,-1-2 1,44-39 0,79-96-2880,-117 119 666,-14 16-602,-2 4-374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7.1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109 142 9600,'-3'-4'750,"0"0"-1,0 0 1,0 1 0,0-1 0,-1 1 0,0 0 0,0 0-1,0 0 1,-5-2 0,7 3-369,-1 1 0,0 0 0,1 0 0,-1 0-1,0 0 1,0 0 0,0 1 0,0-1 0,-6 1 0,8 0-340,0 0 1,0 0 0,-1 0 0,1 1 0,0-1 0,0 0 0,0 1 0,0-1 0,-1 1-1,1-1 1,0 1 0,0-1 0,0 1 0,0 0 0,0 0 0,0-1 0,1 1-1,-1 0 1,0 0 0,0 0 0,0 0 0,1 0 0,-1 0 0,0 0 0,1 0 0,-1 0-1,0 2 1,-1 8-32,0 0-1,0 1 0,1-1 0,0 0 1,1 0-1,1 14 0,0 7-63,0-9 51,0 0 0,2 0 0,0 0 0,2-1 0,0 1 0,1-1 1,2 0-1,0-1 0,1 0 0,24 39 0,-24-47 1,-1 0-1,2-1 1,0 0-1,0-1 1,1 0 0,0-1-1,1 0 1,0-1 0,1 0-1,0-1 1,0 0 0,1-1-1,0-1 1,0 0-1,0-1 1,1 0 0,17 2-1,-18-5 27,1 0 0,-1-1 0,1 0 0,-1-2 0,1 1 0,0-2 0,-1 0 0,25-7 0,-33 8 52,-1-1 1,1 0 0,0-1-1,-1 1 1,0-1-1,0 0 1,0-1-1,0 1 1,0-1 0,0 0-1,-1 0 1,0 0-1,0-1 1,0 1-1,-1-1 1,1 0 0,-1 0-1,0 0 1,0-1-1,-1 1 1,0-1-1,0 1 1,2-11 0,-1-6 71,-1 0 0,-1 0 0,-1 0 0,-1 0 0,0 0 0,-2 0 0,-1 1 0,-1-1 0,0 1 0,-2 0 0,-15-33 0,13 37-128,0 1 0,-2 0 0,0 0 0,0 1 0,-2 1 0,0 0 1,0 1-1,-17-13 0,0 4 1,0 1 1,-1 1-1,-40-18 0,58 31-327,-1 1 0,-25-8 0,36 13 229,1 1 0,-1-1 0,0 0 0,0 1 0,0-1 0,0 1 0,0 0 0,0 0 1,0 0-1,0 1 0,0-1 0,0 0 0,0 1 0,0 0 0,1 0 0,-1 0 1,0 0-1,0 0 0,1 1 0,-4 1 0,5-2-70,0 1 0,0-1 0,0 1 0,0-1 0,0 1 0,0-1 0,0 1 0,0-1-1,1 1 1,-1 0 0,0 0 0,1-1 0,0 1 0,-1 0 0,1 0 0,0-1 0,0 1 0,0 0 0,0 0 0,1 3 0,0 1-310,0-1 1,1 1-1,-1 0 1,6 10-1,-1-6-141,-1-1-1,2 0 1,-1 0-1,2 0 1,-1-1-1,1 0 1,0 0-1,15 11 1,45 28-3423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7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99 500 10496,'11'-6'12530,"-12"4"-11772,-10-25 2817,-10-38-3876,16 47 1183,-18-50-407,-16-64-188,36 119-291,1-1 0,0 0 1,1 0-1,0 0 0,1 0 0,1 0 0,3-20 0,-4 31-4,1 0 1,-1 0-1,1 0 0,0 0 1,0 0-1,1 0 0,-1 1 0,0-1 1,1 0-1,0 1 0,0-1 1,3-3-1,-3 4-4,0 1 1,0 0-1,0 0 1,0 0-1,0 0 0,0 0 1,0 0-1,0 1 1,0-1-1,1 1 1,-1 0-1,0-1 1,0 1-1,0 0 0,1 0 1,-1 0-1,0 1 1,4 0-1,54 13-313,-24-3 78,-1 2 0,41 21 0,66 43-1249,-136-74 1402,120 79-2810,-24-15-1658,-57-43 1431,1-6-1471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7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14 13696,'-3'-3'1034,"2"2"-625,0 0 0,0 1 0,0-1 0,0 0 0,0 0 0,-1 0-1,1 1 1,0-1 0,0 0 0,0 1 0,-1-1 0,1 1 0,0-1 0,0 1-1,-1 0 1,1 0 0,-2-1 0,4 12 252,3-3-666,1-1 0,-1 1 1,1-1-1,0 0 0,1-1 0,-1 1 0,2-1 0,-1 0 0,11 8 0,-8-6 1,235 226-788,3 2-635,-238-228 1277,300 278-6361,-260-235 2581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8.2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44 319 10624,'-34'9'3429,"26"-6"-2344,7 1-391,1-4-610,1 1 0,-1-1 0,1 0 0,-1 1 0,1-1-1,-1 0 1,1 1 0,0-1 0,-1 0 0,1 0 0,-1 0 0,1 0 0,0 0-1,-1 1 1,1-1 0,1-1 0,16 1 506,0-2 0,0-1 0,0 0 0,0-1 0,-1-1 0,19-7 0,98-50 827,-76 34-1640,1 1 1,97-28 0,-97 37-1385,55-13-3703,-78 26 969</inkml:trace>
  <inkml:trace contextRef="#ctx0" brushRef="#br0" timeOffset="1">869 15 11648,'-21'-14'4288,"6"14"895,15 5-4735,10 9-288,11 13-160,5 4 32,5 2-128,3 3 64,2-5-832,1 2-288,-1-2-832,0-3-351,-2-1-2497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12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8448,'4'-5'3461,"-4"5"-3375,9 4 951,7 9-347,33 37 1726,11 9-853,-18-21-797,18 14 317,104 116 1,-5 37 521,14 15-143,-32-38-495,-113-141-870,-2 2 0,33 72 0,16 83-397,-66-168-858,-2 1 0,-1 1 0,-1-1 0,1 52 0,-6-77-1579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8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52 9984,'-79'-39'3205,"77"38"-3118,-18-9 1059,14 9-432,3 1-378,3 0-324,0 0 1,0 0-1,0 0 1,0 0-1,0 0 1,0 0-1,0 0 1,0 0-1,0 0 1,0 0-1,0 0 1,1 0-1,-1 0 1,0 0-1,0 0 1,0 0-1,0 0 1,0 0-1,0 0 1,0 0-1,0 1 1,0-1-1,0 0 1,0 0-1,0 0 1,0 0-1,0 0 1,0 0-1,0 0 1,0 0-1,0 0 1,0 0-1,0 0 1,0 0-1,0 0 1,0 1-1,0-1 1,0 0-1,0 0 1,0 0-1,0 0 1,0 0-1,0 0 1,0 0-1,0 0 1,0 0-1,0 0 1,0 0-1,0 0 1,0 0-1,0 0 1,0 0-1,-1 1 1,1-1-1,0 0 1,0 0-1,0 0 1,0 0-1,0 0 1,0 0-1,0 0 1,0 0-1,0 0 1,4 6 49,0 1 0,0-1 1,1 0-1,0-1 1,1 1-1,-1-1 1,7 5-1,49 32-101,-44-32 48,187 136-565,-63-43 557,-114-86 787,0 0 0,2-2 0,45 19 0,-36-18 444,-23-9 99,31 10-1,-45-17-1236,0 1 0,0-1 0,0 0 0,0 0 0,-1 1 0,1-1 0,0 0 0,0 0-1,0 0 1,0 0 0,0 0 0,0 0 0,0 0 0,0 0 0,0-1 0,0 1 0,0 0 0,0 0-1,0-1 1,1 0 0,-1 0 7,-1 0-1,1 0 1,-1 0-1,1-1 1,-1 1-1,1 0 1,-1 0-1,0-1 1,0 1-1,0 0 1,0 0-1,0-1 1,0 1-1,0 0 1,0 0 0,0-1-1,-1 0 1,-12-69 656,8 52-730,2 0-1,0-1 1,-1-21-1,4 37-16,0-4-13,0 0-1,0 0 0,1 0 0,2-7 1,-3 12-2,1 1 0,0 0 0,0 0 0,0 0 0,0-1 1,0 1-1,0 0 0,1 1 0,-1-1 0,1 0 0,-1 0 0,1 0 1,0 1-1,0-1 0,0 1 0,0 0 0,2-2 0,1 1 1,0 0 0,0 0-1,1 0 1,-1 1 0,0 0-1,0 0 1,1 1-1,-1-1 1,1 1 0,-1 0-1,0 1 1,1-1-1,7 3 1,5 1-175,0 1 1,27 12-1,3 5-1862,-1 2-1,63 45 0,-60-37-2067,-23-16-872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9.0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62 9216,'-4'7'725,"1"0"1,1 0-1,-1 0 1,1 0 0,1 1-1,-1-1 1,1 1-1,0 0 1,1-1 0,0 1-1,1 9 1,1-3-470,1 1 0,0-1 1,1-1-1,1 1 0,7 14 1,-10-23-155,1 0 0,-1 0 0,1 0 0,1 0 0,-1-1-1,1 1 1,0-1 0,0 0 0,0 0 0,0-1 0,1 1 0,-1-1 0,1 0 0,0 0 0,0 0 0,0-1 0,0 0 0,1 0 0,-1 0 0,9 1 0,-4-1 108,-1-1 1,1 0-1,0-1 1,0 0-1,-1 0 1,1-1-1,0-1 0,-1 0 1,1 0-1,-1 0 1,12-6-1,-9 3 187,0 0 1,0-1-1,-1-1 0,0 0 0,19-16 0,-26 20-281,0-1 1,0 0-1,0 0 0,-1 0 0,0 0 0,0-1 1,0 1-1,0-1 0,-1 0 0,0 0 0,0 0 1,0 0-1,-1 0 0,1 0 0,-1-1 0,0 1 1,0-8-1,-2 7-75,1 1 0,-1 0 0,0-1 0,-1 1 0,1 0 0,-1-1 0,0 1 0,0 0 0,-6-8 0,-4-6-555,-15-18-1,15 22-386,3 4-61,6 7 148,0 1-1,0-1 1,1 1 0,0-1 0,-1 0 0,-2-7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9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95 211 8704,'1'2'865,"0"-1"-692,-1-1 0,0 0 0,0 1 0,1-1 0,-1 1 0,0-1 0,0 1 0,0-1 0,0 1 0,0-1 0,1 1 0,-1-1 0,0 1 1,0-1-1,0 1 0,0-1 0,0 1 0,-1-1 0,1 0 0,0 1 0,0-1 0,0 1 0,0-1 0,0 1 0,-1 0 0,-10 19 1826,4-9-216,6-7-1633,-1 1 0,1 0 0,0-1 0,1 1 0,-1 0 0,1 0 0,0-1 0,0 1 0,0 0 0,1 0 0,-1-1 0,1 1 0,1 0 0,1 5 0,4 10-65,17 35 0,-20-47 18,2 3-61,0 3-16,1 0 1,1 0 0,0-1 0,16 20 0,-22-30 16,1 0 1,-1-1 0,1 1 0,0-1 0,0 0 0,0 0 0,0 0 0,0 0 0,0 0 0,0-1-1,1 1 1,-1-1 0,1 0 0,-1 0 0,1 0 0,-1-1 0,1 1 0,-1-1 0,1 0 0,0 0 0,-1 0-1,1 0 1,-1-1 0,1 1 0,5-3 0,-2 1 127,-1 0 0,1-1 0,-1 0 0,0 0 0,0-1 0,-1 1 0,1-1 0,-1 0 0,1-1 0,-1 0 0,-1 1 0,9-11 0,-8 7-35,0 0 1,0-1-1,-1 1 0,0-1 1,0 0-1,-1 0 1,0 0-1,2-16 1,-2 5 12,-1 0 0,-1-1 0,0 1 1,-2 0-1,0 0 0,-1 0 1,-2 0-1,-5-20 0,6 28-81,-1 0 1,0 0-1,-1 1 0,0-1 1,-1 1-1,0 0 0,-1 1 0,0 0 1,-1 0-1,0 0 0,0 1 1,-1 0-1,0 1 0,-13-10 0,16 15-128,1-1-1,-1 1 0,0 1 0,0-1 0,0 1 0,0 0 0,-1 0 0,1 1 0,0 0 0,-1 0 0,1 0 1,-1 1-1,1 0 0,-1 1 0,1-1 0,0 1 0,-1 0 0,1 0 0,0 1 0,-1 0 0,1 0 0,0 1 1,-8 4-1,6-3-242,1 1-1,0 0 1,0 0 0,0 1 0,1-1 0,0 1 0,0 1 0,0-1 0,1 1 0,0 0 0,0 0 0,1 1 0,0-1 0,0 1 0,1 0 0,0 0-1,-2 10 1,2-9-765,2 0 0,-2 18-1,3-25 794,0 0 0,0 1 0,0-1 0,0 1-1,1-1 1,-1 0 0,1 1 0,-1-1 0,1 0 0,0 0 0,0 0 0,0 1-1,0-1 1,0 0 0,1 0 0,2 2 0,-1-1-532,0 0-1,1-1 1,-1 0-1,7 3 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39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27 253 9728,'-8'-5'6034,"7"5"-5924,0 1 143,0 0 1,0-1-1,0 1 1,0 0-1,0 0 1,0 0 0,0 0-1,0-1 1,1 1-1,-3 2 1,2 0-130,0 0 0,0 0 1,1 0-1,-1 0 0,1 0 1,-1 1-1,1-1 1,0 0-1,0 0 0,0 0 1,0 0-1,1 0 0,0 4 1,2 3-46,0 0 0,6 17 0,-3-16-57,0 1 0,1-1-1,0-1 1,0 1-1,1-1 1,1 0 0,0-1-1,16 14 1,-13-14 195,1 1-1,0-2 1,0 0 0,1 0 0,0-1 0,27 9-1,-35-14-55,0 0 0,1-1-1,-1 0 1,1 0 0,-1 0-1,1-1 1,7 0 0,-10-1-70,-1 1 0,0-1 1,1 0-1,-1 0 0,0 0 1,1 0-1,-1-1 0,0 1 1,0-1-1,0 0 0,0 0 1,-1 0-1,1 0 0,0 0 1,3-5-1,-1 1 38,0-1 1,0 0-1,-1 0 0,0 0 1,0-1-1,-1 1 1,0-1-1,2-9 0,2-11 273,3-28 0,-9 52-370,2-18 81,-1-1 1,-1 1-1,-1-1 0,-2 1 1,-6-41-1,5 47-460,-1-1 0,-1 1 0,-9-20 0,9 26-502,-1-1 1,0 1 0,0 0 0,-1 1 0,-10-12 0,13 17-77,-4-4-2247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0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 12672,'2'-7'1873,"1"-10"3896,-2 32-5641,0-10-123,2 5 62,-1 0-1,-1 0 1,1 18 0,-2-20 20,1 1 0,0-1 0,0 1 0,1-1 0,0 0 0,0 1 0,7 13 0,-7-17-96,0 0 0,1-1 0,0 1 0,0-1 0,0 0 0,0 0 0,1 0 0,0 0 1,-1 0-1,2-1 0,-1 0 0,0 0 0,9 5 0,4-1-17,0-2-1,1 1 1,0-2 0,0 0 0,0-1 0,20 0 0,42 8 374,-69-9-139,1 1 0,-1 1 0,1 0 0,18 10 0,-27-13-136,-1 0 0,0 1 0,0-1 0,0 1 0,0 0 0,0 0 0,0 0 0,0 0 0,0 0 0,-1 0 0,1 0 0,-1 1 0,0-1 0,1 0 0,0 6 0,0-3-16,-1 0-1,0 0 0,-1 0 1,1 0-1,-1 0 0,0 0 1,-1 10-1,-3 2-89,0 0 1,-1 0-1,-12 31 0,8-30-300,1 0-1,-2-1 1,-16 22 0,-40 43-3230,30-39 236,13-14-1361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1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546 1329 9344,'31'63'6501,"-30"-62"-6392,0 1-1,-1-1 1,1 0-1,0 0 1,0 0 0,0 0-1,0 0 1,-1 0 0,1 0-1,1 0 1,-1-1 0,0 1-1,0 0 1,0 0 0,0-1-1,0 1 1,1-1 0,-1 1-1,3 0 1,-2-1-11,0 0-1,0 0 1,0 0-1,0 0 1,0-1-1,0 1 1,1-1-1,-1 1 1,0-1-1,0 0 1,2-1-1,3-1 66,0-1-1,-1-1 0,0 1 1,0-1-1,0 0 0,6-7 1,-4 3-15,0 0 0,-1-1 0,0 0 0,0-1 0,-1 1 0,0-1 0,-1 0 0,0-1 0,-1 0 0,0 1 0,-1-1 0,0 0 0,-1-1 0,-1 1 0,1-15 0,-4-14 81,-2-1-1,-19-80 1,13 72-105,-6-20 6,-2 1-1,-44-105 0,39 122-191,-2 1-1,-2 2 1,-59-81 0,52 85 145,-3 2-1,-1 2 1,-2 1 0,-1 2-1,-60-41 1,94 74-69,-1 0 0,0 0 1,0 1-1,-1 0 0,1 0 0,-1 1 0,-13-4 1,19 7-22,1-1 0,-1 1 0,0 0 0,1 0 0,-1 0 0,1 0 0,-1 1 1,1-1-1,-1 1 0,1-1 0,-1 1 0,1 0 0,-1 0 0,1 0 0,0 0 0,0 0 1,-1 0-1,1 1 0,0-1 0,0 1 0,0 0 0,1 0 0,-1-1 0,0 1 0,1 0 1,-1 0-1,1 1 0,-1-1 0,1 0 0,0 0 0,-1 4 0,-3 5-13,2 1-1,-1 0 0,1 0 1,1 0-1,0 1 1,1-1-1,0 1 0,1-1 1,1 0-1,0 1 1,3 16-1,3 5-15,2 1 1,1-2-1,15 36 1,94 167 100,-69-143-29,62 119-68,67 66-2,19-10 147,-117-161-42,110 129-113,-158-201 24,1-2 0,2-1-1,1-1 1,47 28-1,-64-47 23,0-1 0,0-1 0,1 0 0,0-2 0,1-1 0,-1 0-1,2-2 1,25 4 0,-36-8 0,1 0 0,-1-1-1,1-1 1,-1 0 0,0 0-1,25-7 1,-28 5-1,0 0 0,0-1 0,0 0 0,0-1 0,-1 0 0,0 0 0,0-1 0,0 0 0,12-12 0,-17 15 7,1-1 1,-1 0-1,0 1 1,0-1-1,-1-1 0,1 1 1,-1 0-1,0 0 1,0-1-1,0 0 1,-1 1-1,3-10 0,-4 8 4,0 0 0,0 0-1,0 1 1,-1-1-1,0 0 1,0 1 0,0-1-1,-1 1 1,1-1-1,-1 1 1,-5-8 0,-20-38 10,-3 1 1,-57-72 0,68 98-16,-1 0 0,-1 2 0,-1 0-1,0 1 1,-2 2 0,0 0 0,-2 2-1,0 1 1,0 0 0,-2 2 0,0 1-1,0 2 1,-49-14 0,68 23-13,0 0 0,0 0 0,-1 1 0,1 0 0,0 1 0,-15 1 0,21-1-4,-1 1 0,1 0 0,0 0 1,0 0-1,0 0 0,0 0 0,0 0 0,0 1 0,0-1 0,1 1 0,-1 0 0,0 0 0,1 0 0,-1 0 0,1 1 0,0-1 0,0 0 0,0 1 0,0 0 0,0-1 0,-1 5 0,1-2-18,0 0 1,1 0-1,-1 0 0,1 0 0,1 0 1,-1 0-1,1 0 0,0 0 0,0 0 0,0 0 1,0 1-1,1-1 0,0 0 0,0 0 0,1 0 1,-1 0-1,1-1 0,5 10 0,-6-11 11,0-1 0,1 1 0,-1 0 0,1-1 0,0 0 0,0 1 0,0-1 0,0 0 0,0 0 0,1 0 0,-1 0 0,1 0 0,-1 0 0,1-1 0,0 1 0,-1-1-1,1 0 1,0 0 0,0 0 0,0 0 0,0 0 0,0-1 0,0 1 0,0-1 0,0 0 0,0 0 0,0 0 0,0 0 0,0-1 0,0 1 0,0-1 0,4-1 0,-2 0 14,1-1 0,-1 1-1,0-1 1,0 0 0,-1-1 0,1 1 0,-1-1 0,0 0 0,0 0 0,0 0 0,4-6 0,1-3 9,-1 0-1,14-28 1,-11 14-788,0 0 0,9-42-1,6-60-6462,-25 122 6662,8-38-3525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1.9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503 791 12032,'-7'-2'6821,"-15"1"-4684,-2 0-248,5-1-1279,-1-1-1,1-1 1,0-1-1,1-1 0,-25-10 1,23 6-524,1 0 0,0-2 1,0 0-1,1-1 0,1-1 0,0 0 1,-25-29-1,25 24-115,2-1 1,0 0 0,1-1-1,1 0 1,1-1-1,-11-30 1,16 34-246,1 0 0,1-1-1,1 1 1,0-1 0,1 0 0,1 0 0,1 0-1,3-35 1,0 34-396,0 0-1,2 0 0,0 1 1,1-1-1,1 1 0,1 0 1,13-28-1,-18 44 362,1-1 1,-1 1-1,1-1 0,-1 1 1,1 0-1,0 0 0,0 0 1,0 0-1,1 0 1,-1 1-1,1-1 0,-1 1 1,1 0-1,0 0 0,4-1 1,36-12-3996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2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157 483 8704,'-3'0'445,"-7"0"1149,0 0 0,0 1 0,0 0 0,-17 4 0,24-4-1447,0 0 0,1 0 1,-1 0-1,0 0 0,1 1 1,-1-1-1,1 1 0,-1 0 1,1 0-1,0 0 0,0 0 1,0 0-1,0 0 0,0 0 1,1 1-1,-1-1 0,0 1 1,1-1-1,0 1 0,-2 5 1,1-3-100,1 0-1,0 0 1,1 0 0,-1 0 0,1 0 0,0 0-1,0 0 1,1 7 0,10 41 217,-8-40-219,3 10 16,1-1-1,0 0 1,21 39-1,-24-52-38,1-1-1,0 0 1,0-1-1,1 1 1,0-1-1,0 0 1,1 0-1,0-1 1,0 0-1,1 0 1,-1-1-1,15 8 1,-19-11 44,0-1 0,1 0 0,-1 0 0,0 0 0,0 0 0,1 0 0,-1-1 0,0 1-1,1-1 1,-1 0 0,1 0 0,-1 0 0,0-1 0,1 1 0,-1-1 0,0 0 0,1 0 0,-1 0 0,0 0 0,0 0 0,0-1 0,0 0 0,0 1 0,0-1 0,0 0 0,-1 0 0,1-1 0,-1 1 0,1 0 0,-1-1 0,0 0 0,0 1 0,2-6 0,1-1 166,-1 0-1,0 0 1,-1 0-1,0-1 1,0 0-1,-1 0 1,0 1 0,-1-1-1,0 0 1,-1 0-1,-1-14 1,-1-8 230,-3-1 1,-8-35-1,8 49-381,0-1 0,-2 1 0,0 0 0,-19-35 0,20 43-66,-1 1 0,-1-1 1,1 2-1,-2-1 0,0 1 0,0 0 0,0 0 0,-21-12 0,16 11-45,-1 2 1,0 0-1,-1 0 1,0 1 0,-32-8-1,45 14-41,0 1 0,0-1-1,0 1 1,-1 0 0,1 0 0,0 0-1,-4 1 1,7-1 41,0 0-1,-1 0 1,1 0-1,-1 0 1,1 0 0,0 0-1,-1 1 1,1-1-1,0 0 1,-1 0-1,1 1 1,0-1-1,-1 0 1,1 0-1,0 1 1,-1-1 0,1 0-1,0 1 1,0-1-1,-1 0 1,1 1-1,0 0 1,0-1-27,0 1-1,0 0 1,0 0 0,0-1-1,0 1 1,0 0 0,0 0-1,0-1 1,1 1 0,-1 0-1,0-1 1,0 1 0,1 0-1,-1-1 1,1 1 0,-1-1 0,1 1-1,0 0 1,3 4-387,1 0 0,0-1 0,0 1-1,0-1 1,1-1 0,0 1 0,10 4 0,12 8-1143,82 53-5348,-86-55 5541,1-2-1,46 16 1,27-4 3414,3-8 5179,-80-16 469,-23 0-7596,1-1 0,-1 1 0,0-1 0,1 1 0,-1-1 0,0 0 0,1 0 0,-1 0 0,1 0 0,-1 0 0,1 0 0,-1 0 0,1-1 0,0 1 0,0 0 0,-2-3 0,-16-24 51,7 6 59,2-1-1,0 0 0,1-1 0,-9-45 0,-9-100-150,22 133-47,2 16 0,1 5-14,0 0 1,1-29-1,1 43 26,0-1 0,0 1 1,0-1-1,1 1 0,-1 0 0,0-1 0,1 1 0,-1-1 0,1 1 1,0-1-1,-1 1 0,3-2 0,-3 2 4,1 1-1,0-1 0,-1 1 1,1-1-1,-1 1 1,1-1-1,0 1 1,0-1-1,-1 1 1,1 0-1,0 0 0,0-1 1,-1 1-1,1 0 1,0 0-1,0 0 1,-1 0-1,2 0 1,2 0-2,-1 1 1,0 0 0,0 0-1,0 0 1,1 0 0,-1 0-1,0 1 1,0-1 0,-1 1-1,5 3 1,99 80-33,11 9 18,-113-91 4,10 7-8,-1-1-1,1-1 0,1 0 1,20 8-1,-31-15 15,0 1 1,0-1-1,-1-1 0,1 1 0,0 0 0,0-1 1,0 0-1,0 0 0,0 0 0,0 0 0,0-1 1,0 1-1,0-1 0,0 0 0,-1 0 0,1-1 1,0 1-1,-1-1 0,1 0 0,-1 1 0,1-2 1,-1 1-1,5-4 0,2-4 42,-1 0 0,13-17 1,10-11-38,-31 36-2,0 1-1,0 0 0,1 0 1,-1 0-1,0 0 1,1 0-1,-1 0 1,0 0-1,1 0 1,-1 0-1,1 1 1,0-1-1,-1 0 0,1 1 1,-1-1-1,1 1 1,0 0-1,-1 0 1,1 0-1,0 0 1,0 0-1,-1 0 0,1 0 1,0 0-1,2 1 1,1 2-52,0-1 0,0 1 1,0 0-1,-1 0 0,1 1 0,6 6 0,27 21-2612,57 35-1,-80-57 808,0-1-1,28 11 1,-29-14-577,1 0 0,0-2 0,16 3 0,6-4-2129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3.8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708 6 9088,'-5'-6'10013,"-8"6"-5149,-10 5-1630,-12 13-2730,0 1 1,-42 31-1,31-20-444,14-9-47,2 2 0,-42 39 0,-45 61-3,45-47-128,-15 8-106,35-30 251,43-46-11,8-6-25,1 0 0,0-1-1,-1 1 1,1 0 0,0-1 0,0 1 0,0 0 0,0 0-1,0-1 1,1 3 0,-1-2 3,0 3 8,1 1-1,0-1 1,0 0 0,1 0 0,-1 0-1,1 0 1,0 0 0,0 0-1,4 6 1,25 35 38,-30-45-38,22 30 17,32 58 0,-42-66-15,109 191 23,-82-139 2,42 113 1,99 292 44,-60-159-202,-118-312 131,1 0 0,0 0 0,1 0 0,0-1 0,12 16 0,-14-22-1,-1 1-1,1 0 1,0 0 0,1-1 0,-1 0 0,0 0 0,1 0 0,-1 0 0,1 0 0,0 0 0,-1-1-1,1 0 1,0 0 0,0 0 0,0 0 0,0-1 0,0 1 0,4-1 0,20-1 14,0-1-1,0-2 1,-1-1 0,1 0-1,43-17 1,-23 3 6,0-1 0,52-32 0,-55 27-160,8-5-1152,-18 9-2957,-33 19 3561,0 1 0,0-1 0,0 1 0,0-1 0,-1 0 0,1 0-1,0 0 1,-1 0 0,2-3 0,-1 2-164,8-12-4318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4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0 259 13056,'5'-14'5887,"16"-17"-4255,-21 26-64,15-9-576,11-3-192,0 3-384,-5 0-128,15 1-160,14-6-160,-4 1 0,1 5-192,-16-1 0,-5 3-960,3-1-352,-3-1-768,0-6-224,-5 1-2751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13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10368,'11'0'8382,"-2"-6"-5650,54-5-508,14-7-1771,12-3-554,9-17-1388,-17 5-3907,-81 33 5178,1-1 1,0 1-1,0 0 1,0-1 0,0 1-1,0 0 1,0-1-1,0 1 1,0 0-1,0 0 1,0 0 0,0 0-1,0 0 1,-1 0-1,1 0 1,0 0-1,0 0 1,0 1-1,0-1 1,0 0 0,0 1-1,0-1 1,0 0-1,0 1 1,0-1-1,-1 1 1,1 0-1,0-1 1,0 1 0,-1-1-1,1 1 1,0 0-1,-1 0 1,1 0-1,7 19-3584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4.6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44 9856,'-7'-5'1181,"6"4"-866,-1 0 0,1 0-1,-1-1 1,1 1 0,-1 0 0,1-1 0,0 1 0,0-1 0,0 1 0,-2-4 0,-20-16 8797,31 33-8948,3 7 298,62 115 690,3 26-730,-45-90-361,58 95 0,-48-106-320,85 98-1,3-25-3845,-113-117 2317,0-1-1,1 0 0,1-1 0,22 12 1,-13-10-2420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4.9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15 12288,'-20'-14'10010,"21"16"-9247,4 3-442,11 16 291,3 12-456,22 57 0,-5-9-89,6 0-13,94 135 1,-45-102-2516,-83-105 1753,-5-5 99,0 0 0,0-1 1,0 1-1,1-1 1,0 0-1,-1 1 1,1-2-1,0 1 0,1 0 1,8 3-1,-2-1-3865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5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0 11648,'-14'2'10527,"58"40"-8788,-25-24-1405,27 31 1,-30-31-209,12 14 47,-2 2 0,29 49 0,-13-18-31,109 145-78,-126-178-142,130 156-2548,-141-172 925,1-1-1,0 0 1,32 23 0,-46-38 1478,0 1 0,0-1 1,0 0-1,-1 1 0,1-1 0,0 0 1,0 1-1,0-1 0,0 0 0,0 0 0,-1 0 1,3 0-1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6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32 362 11520,'-4'-2'1165,"0"0"1,0 0-1,0 0 0,-6-5 1,10 6-1035,0 1-1,-1 0 1,1-1 0,-1 1-1,1-1 1,-1 1 0,1-1 0,0 1-1,0-1 1,-1 1 0,1-1 0,0 1-1,0-1 1,-1 1 0,1-1-1,0 1 1,0-1 0,0 1 0,0-1-1,0 0 1,0 0-65,0 0 0,1 1 0,-1-1 0,1 0-1,-1 1 1,0-1 0,1 1 0,-1-1 0,1 1 0,0-1-1,-1 1 1,1-1 0,-1 1 0,1-1 0,0 1 0,-1 0-1,1-1 1,0 1 0,-1 0 0,1 0 0,1-1 0,32-9 819,50-20 923,62-28-631,-23 9-754,67-44 681,-52 24-400,-131 66-650,0 0-1,0 1 1,0 0 0,0 0 0,1 1-1,-1 0 1,0 0 0,1 1 0,-1 0 0,1 0-1,-1 1 1,0 0 0,1 0 0,-1 0-1,0 1 1,0 0 0,0 1 0,0 0 0,0 0-1,-1 0 1,1 1 0,-1 0 0,10 8-1,-6-4 23,-1 0 0,0 1 0,0 0-1,8 11 1,61 92 137,89 117-170,-133-178-43,52 101 0,-36-57 11,124 207-17,-165-287 4,122 202 164,-75-106 33,-11-20 0,-22-46-14,12 21 166,-31-60-323,-1-2 3,-1 0 1,0 0 0,0 0-1,2 6 1,-3-9-18,-1 0 0,0 1 1,1-1-1,-1 1 0,0-1 0,0 1 1,0-1-1,0 1 0,0-1 0,-1 1 1,1-1-1,0 1 0,-1-1 0,1 1 1,-1-1-1,1 0 0,-2 3 0,-12 17 77,-21 25-1,11-16-147,-25 30-379,-96 88 0,121-126-493,-2-1-1,-28 19 0,-24 4-7016,51-30 1849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49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520 104 9088,'-2'-10'12698,"-1"-3"-12314,3 11-182,0-1 0,-1 0 0,1 1 1,0-1-1,-1 1 0,0-1 0,1 0 0,-1 1 0,0-1 0,0 1 1,-1 0-1,1-1 0,0 1 0,-1 0 0,0 0 0,-2-3 0,1 2-57,0 0-1,-1 1 1,0-1-1,1 1 1,-1-1-1,0 1 1,0 0-1,-8-2 1,-2 0-50,1 1-1,-1 1 1,1 0 0,-28 0 0,29 3-83,1 0 0,0 0 0,-1 1 0,1 0 0,0 1 0,0 1 0,-11 4-1,14-5-16,1 0-1,0 1 1,0 0-1,1 0 1,-1 1-1,1 0 0,0 0 1,0 0-1,1 1 1,-1 0-1,1 0 0,0 0 1,-7 13-1,7-10 4,-12 18 13,1 0 0,1 1-1,-14 39 1,13-26-50,3 1 0,-15 73 0,17-54-44,-5 111 1,15-143 58,1-1 1,2 1 0,0 0 0,2-1 0,9 34 0,-9-49 30,0 0-1,0-1 1,1 0 0,1 0-1,0 0 1,1-1 0,0 0-1,1 0 1,0 0 0,0-1-1,11 9 1,-8-7 68,1 0-1,1-2 1,-1 1-1,2-1 1,-1-1 0,1 0-1,25 10 1,-19-10 31,1-2 0,0 0 0,1-1 0,-1-2 0,32 4 0,-39-6-70,55 6 45,109-2-1,-59-11-1477,4-4-3292,-108 7 2978,1-1 0,-1 0 0,0-1 0,18-7 1,9-2-3218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50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91 11520,'-11'-14'9813,"1"23"-7605,7-5-2180,1 0 1,0 0 0,0 1-1,0-1 1,0 0 0,1 1 0,0 0-1,0-1 1,-1 8 0,-1 41-17,3-45 14,1 36-60,2 1 0,14 79 1,-14-111 52,1 0 0,0 0 0,0-1 0,11 20 1,-13-29 14,-1 0 0,1 0 0,0 0 0,0 0 1,0 0-1,0-1 0,0 1 0,1-1 0,-1 0 1,1 0-1,-1 1 0,1-2 0,0 1 0,0 0 1,0 0-1,0-1 0,0 0 0,0 0 1,0 0-1,1 0 0,-1 0 0,0 0 0,0-1 1,1 0-1,-1 0 0,1 0 0,-1 0 0,6-1 1,-1-1 104,0-1 0,0-1 0,0 1 0,0-1 0,-1-1 0,14-10 0,-3 1 265,24-24 0,-33 29-265,0 0-1,-1 0 1,0-1 0,-1 0-1,0-1 1,0 0-1,-1 0 1,-1 0 0,0 0-1,0-1 1,-1 0 0,-1 0-1,4-19 1,-7 23-112,0-1 0,0 1 0,-1 0 0,0-1 0,0 1 0,-1 0 0,0 0 0,-1 0 0,0 0 0,0 0 1,0 1-1,-1-1 0,0 1 0,-7-9 0,-8-9-17,0 0 0,-31-28 1,49 52-16,-6-6-110,0 1-1,0-1 0,-1 2 1,1-1-1,-12-5 1,17 10-30,0 0-1,0 0 1,-1 0 0,1 0 0,0 1 0,0-1-1,-1 1 1,1-1 0,-1 1 0,1 0 0,-4 0 0,5 0-41,-1 1 1,1-1 0,0 1-1,0-1 1,-1 1 0,1-1 0,0 1-1,0 0 1,0-1 0,0 1-1,0 0 1,0 0 0,0 0 0,0 0-1,0 0 1,0 0 0,0 0-1,0 0 1,1 0 0,-1 0 0,0 3-1,0-3 11,1 0 0,0 0-1,-1 0 1,1 0 0,0-1-1,0 1 1,0 0 0,0 0-1,0 0 1,0 0 0,0 0-1,0 0 1,1 0 0,-1 0-1,0 0 1,0 0 0,1 0-1,-1 0 1,1 0 0,-1 0-1,1-1 1,0 2 0,1 1-658,1 0 1,-1 0-1,1-1 0,0 1 1,-1-1-1,5 3 0,28 16-5044,-2-3 1648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50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44 374 11648,'-4'-4'17719,"-3"-1"-19012,3-1 1408,1 1 1,-1-1-1,1 0 0,0 0 1,0 0-1,0 0 0,1-1 1,0 1-1,1-1 0,-1 1 1,1-1-1,0 0 0,1 1 1,0-1-1,0 0 1,1-7-1,2-13-126,2 0 1,12-44-1,-11 48 87,-1 8-78,10-27 0,-14 39 6,0 0 0,1 0 0,-1 0 0,1 0 0,0 0 0,0 0 0,0 1 0,0-1-1,1 1 1,-1-1 0,0 1 0,1 0 0,0 0 0,0 0 0,3-1 0,-5 2-2,0 1 0,1-1-1,0 1 1,-1 0 0,1 0 0,-1 0 0,1 0 0,-1 0 0,1 0 0,0 0 0,-1 0 0,1 0 0,-1 1-1,1-1 1,-1 1 0,1-1 0,1 2 0,25 18-67,-16-10 5,92 65-1519,48 38-7722,-83-58-2512,-37-31 7211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50.8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95 110 9856,'-35'-35'3205,"25"22"-1754,7 9-1420,-12-22 2646,12 22-1744,1 0 1,-1 1-1,0 0 1,0-1-1,-1 1 0,-4-3 1,3 2 1055,46 53-1653,-22-29-286,-3-1-13,20 25-1,6 23-36,39 85 0,-52-91-154,75 148-1638,-26-77-2433,-69-120 2677,-1-1 0,2 1 1,15 14-1,-4-4-2916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51.2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74 145 9600,'-55'7'3120,"42"-4"-1798,13-2-1178,-1-1 0,1 1 0,-1-1 0,1 1 0,-1 0-1,1-1 1,-1 1 0,1 0 0,0-1 0,-1 1 0,1 0 0,0 0-1,0-1 1,-1 2 0,1-1-57,1 0 1,-1 0-1,0 0 0,0-1 0,1 1 0,-1 0 1,0 0-1,1 0 0,-1-1 0,1 1 0,-1 0 0,1-1 1,-1 1-1,1-1 0,-1 1 0,1 0 0,0-1 1,-1 1-1,1-1 0,0 0 0,-1 1 0,1-1 1,1 1-1,14 6 522,0-1 0,0-1 0,0 0 0,20 3 0,151 15 2031,-171-21-2774,-1 0 0,1-2 0,-1 0 0,1-1 0,29-5 0,-21 1-1395,0-2-1,44-18 1,3-7-3729,-39 18 1146</inkml:trace>
  <inkml:trace contextRef="#ctx0" brushRef="#br0" timeOffset="1">827 4 11008,'-11'-4'5056,"1"13"-2657,5-1-1823,0 1-64,10 15-384,-5-1-96,15 13-32,-4-5-96,9 10 64,-4-8-320,4-2-96,1-4-1056,-2-4-383,-3-4-2817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51.6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170 114 9856,'-74'-43'3205,"71"41"-3008,0 1 1,1-1-1,-1 0 0,0 0 1,1 0-1,-5-4 0,-28-28 1014,34 32-1036,-1 0 0,0 1 0,0-1 0,-1 0 0,1 1 0,0 0 0,0-1 0,-1 1 0,1 0 0,-1 0 0,-3-1 0,0 1 77,5 0-44,1 2-202,1 0-1,-1 0 1,0 0 0,1-1 0,0 1 0,-1 0-1,1 0 1,0-1 0,-1 1 0,1 0 0,1 0-1,0 1-5,8 7-151,0-1-1,1 1 1,0-2-1,18 10 1,1 1-415,15 13-255,-2 3 0,59 56 0,-66-54 4034,47 34 0,-82-69-2996,1-1 1,-1 1-1,0 0 0,0 0 1,1 0-1,-1-1 0,1 1 1,-1 0-1,1-1 1,-1 0-1,1 1 0,-1-1 1,1 0-1,-1 0 0,1 1 1,-1-1-1,3-1 0,-3 1-90,1-1 0,-1 1 0,0-1 0,0 1-1,0-1 1,0 0 0,1 1 0,-1-1 0,0 0-1,0 0 1,0 0 0,-1 0 0,1 0 0,0 0-1,0 0 1,1-2 0,1-5 55,1 0-1,-1 0 1,0-1 0,-1 1 0,2-11-1,1-1-219,-4 15 54,0 1 0,1 0 0,-1-1 1,1 1-1,0 0 0,1 0 0,3-6 1,-5 9-20,0 0 0,0 0 0,0 0 0,0 0 0,0 0 0,1 1 0,-1-1 0,0 0 0,1 0 0,-1 1 0,0-1 1,1 1-1,-1-1 0,1 1 0,-1 0 0,1-1 0,-1 1 0,1 0 0,-1 0 0,1 0 0,-1 0 0,1 1 0,-1-1 0,1 0 1,-1 0-1,1 1 0,1 0 0,36 16-838,-27-11-296,0-1 1,23 7-1,-14-6-1529,1-2-1,0 0 1,28 1-1,-9-5-1994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13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0 171 11136,'6'6'5969,"-5"-6"-5770,15 1 2802,21-7-1074,-33 5-1472,108-16 1710,71-16-1983,-148 25-798,-19 5-361,0-1 0,-1-1-1,0 0 1,1-1-1,21-12 1,37-26-6617,-31 16 3482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52.0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41 168 10112,'-1'0'316,"0"-1"1,0 1-1,1 0 1,-1 0-1,0-1 1,0 1-1,0 0 1,0 0-1,1 0 0,-1 0 1,0 0-1,0 0 1,0 0-1,0 0 1,1 0-1,-1 0 1,0 0-1,0 1 1,-6 2 2531,6-1-2531,-1-1-152,1 0 0,0 0 0,0 0 0,0 0 0,0 0 0,0 0 0,0 1 0,0-1 0,0 0 0,0 0 0,0 1 0,1-1 0,-1 1 0,1-1 0,-1 1 1,1-1-1,-1 3 0,1-1-89,1 0 1,0 0-1,0 0 1,0 0 0,0 0-1,0 0 1,1 0-1,-1 0 1,1 0 0,0-1-1,-1 1 1,5 4-1,2 2 140,0-1 0,11 8-1,-14-11-60,1-1 0,-1 0-1,1 0 1,0 0 0,0-1-1,0 0 1,1 0 0,-1-1-1,1 1 1,0-1 0,0-1-1,-1 0 1,1 1 0,0-2-1,0 1 1,0-1 0,8-1-1,-6-1 24,1 0 0,-1 0 0,0-1 1,-1 0-1,1-1 0,-1 0 0,12-6 0,-17 8-159,0-1 1,0 1-1,-1 0 0,1-1 1,0 1-1,-1-1 0,1 0 1,-1 0-1,0 0 0,0 0 1,0 0-1,-1-1 1,1 1-1,-1 0 0,1-1 1,-1 1-1,0-1 0,-1 0 1,1 1-1,-1-1 0,1-5 1,-3-13-910,0-1 1,-1 0-1,-10-34 0,-3-14-6399,16 57 3903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52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 9088,'4'5'6798,"-4"-4"-6547,2 12 2134,-4 15-1116,0-15-1059,1 0-1,0 0 1,1-1-1,0 1 1,1 0 0,3 17-1,-3-26-160,1 0 1,-1-1-1,1 1 1,-1-1-1,1 1 0,1-1 1,-1 1-1,0-1 0,1 0 1,-1 0-1,1 0 1,0-1-1,0 1 0,4 2 1,-1-1 92,1 0 1,-1 0 0,1-1 0,0 0-1,0-1 1,0 1 0,7 1 0,-1-1 237,1-1 0,-1 0 0,0-1-1,1 0 1,-1-1 0,22-2 0,-32 2-271,1-1 0,0 0 0,0 0 0,0 0 0,-1 0 0,1-1 0,-1 1 0,1-1 0,-1 0 0,1 0 0,-1 0 0,0 0 0,0-1 0,0 0 0,0 1 0,-1-1 0,1 0 0,-1 0 0,0 0 0,1-1 0,-1 1 0,-1 0 0,1-1 0,0 1 0,-1-1 0,0 0 0,1-4 0,-1 5-99,-1-1 0,0 0-1,1 1 1,-1-1-1,-1 0 1,1 0-1,-1 1 1,1-1-1,-1 1 1,0-1-1,0 0 1,-1 1-1,1 0 1,-1-1-1,-3-5 1,-1 1-154,0-1 1,0 1-1,-1 0 1,-10-8-1,4 5-427,0 0 1,0 2-1,-1-1 1,0 2-1,0 0 0,-1 1 1,0 0-1,-1 1 0,-31-8 1,45 13 189,-1 1 0,1-1 1,0 1-1,-1-1 0,1 1 1,0 0-1,-1 0 0,1 0 0,-1 0 1,1 1-1,0-1 0,-1 0 1,1 1-1,0 0 0,0-1 1,-1 1-1,1 0 0,0 0 1,0 1-1,-4 1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52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21 296 9984,'-6'11'4118,"-5"12"1612,10-20-5402,1 0 1,-1 1-1,0-1 0,1 1 1,-1 6-1,1-6-221,0 0 0,1 0 0,-1 0 0,1 1 0,0-1 0,0 0 0,1 0 0,-1 0 0,1 0 0,-1-1 0,1 1 0,0 0 0,1-1 0,-1 1 0,1-1 0,-1 0 0,1 0 0,0 0 1,0 0-1,1 0 0,6 4 0,-4-4 89,1 1 1,-1-1 0,1-1-1,0 1 1,0-1 0,0 0 0,0-1-1,0 1 1,0-2 0,1 1-1,-1-1 1,9 0 0,-11-1-87,10 1 461,24-6 0,-33 5-439,-1 0 0,0-1-1,0 0 1,0 0 0,0 0-1,0-1 1,-1 0-1,8-5 1,-5 2-12,-1 0 0,0 0-1,-1-1 1,1 0 0,-1 0 0,0-1-1,-1 0 1,0 1 0,0-1 0,5-16-1,-6 11-101,0 1-1,-1-1 0,-1 1 0,0-1 1,0 1-1,-3-24 0,-3 0-797,-10-36 1,-3-16-6732,17 71 3490,1 3-1509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53.1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 5 14336,'-13'-4'7154,"12"4"-6796,-17 8 2545,12-4-2718,1 0 1,-1 0-1,-7 9 1,11-11-175,-8 8 8,0 1 0,1 0 0,1 1 0,-9 13 0,15-21-30,-2 3-6,0 0-1,0 1 1,1-1 0,0 1-1,-3 15 1,6-22 16,-1 1 1,1-1 0,0 1-1,0 0 1,0-1 0,0 1-1,0 0 1,1-1 0,-1 1-1,0-1 1,1 1 0,-1-1 0,1 1-1,0-1 1,-1 1 0,1-1-1,0 1 1,0-1 0,0 0-1,0 1 1,0-1 0,0 0-1,0 0 1,1 0 0,-1 0-1,0 0 1,1 0 0,-1 0-1,0 0 1,1-1 0,-1 1-1,1 0 1,-1-1 0,1 0-1,0 1 1,-1-1 0,1 0 0,1 1-1,27 5 117,50 18-1,-66-19 78,0 1 1,-1 1 0,0 0-1,-1 1 1,24 18-1,-24-15 102,1 0 0,-1 1 0,-1 1 0,0 0 0,9 14 0,-17-22-226,0 1 0,0-1 0,0 0 0,-1 1 0,0 0 0,0-1 1,0 1-1,-1 0 0,0 0 0,0 0 0,0 0 0,-1 0 0,0 0 0,0 0 0,-1 1 0,1-1 0,-4 11 0,0-6-138,-1 0 0,0 0 0,0 0 0,-1-1 0,-1 0 0,0 0 0,0 0 0,-1-1 0,-12 12-1,-1-1-2504,-2-2-1,-44 30 0,43-34-3489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29.7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222 25 6912,'5'-24'10314,"-5"24"-10186,0 0-1,-1 1 1,1-1-1,-1 0 1,1 1-1,0-1 1,-1 0-1,1 1 1,0-1-1,-1 0 1,1 1-1,0-1 0,0 1 1,-1-1-1,1 1 1,0-1-1,0 1 1,0-1-1,0 1 1,-1 0-1,-13 81 774,-2 9-719,-11 36-166,2-5 48,-58 253 27,34-198-166,47-172-480,1 1 0,0-1-1,0 1 1,0-1 0,1 1 0,-1-1 0,1 1 0,1 0-1,1 8 1,-2-14 470,0 0 0,0 1-1,0-1 1,0 0 0,0 0-1,0 1 1,0-1 0,1 0-1,0 1-682,0-1 683,-1 1 0,0-1-1,0 0 1,1 0 0,-1 0-1,0 0 1,0 0 0,1 0-1,-1 0 1,1 0 0,12-3-3851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0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7 8448,'-3'0'745,"1"0"-450,1 0 0,-1 0 0,1 0 0,0 0 1,-1 0-1,1 0 0,0-1 0,-1 1 1,1 0-1,0-1 0,0 1 0,-1-1 0,1 1 1,-6-4 1947,7 4-2093,-1 0 0,1 0 0,0 0 0,-1 0-1,1 0 1,0 0 0,-1 0 150,0 1-150,1-1-129,0 0-1,0 0 1,0 0 0,0 0 0,-1 0 0,1 0 0,0 0-1,0 0 1,0 0 0,0 0 0,0 1 0,0-1-1,0 0 1,0 0 0,0 0 0,0 0 0,0 0 0,0 0-1,0 0 1,0 1 0,0-1 0,0 0 0,0 0 0,0 0-1,0 0 1,0 0 0,0 0 0,0 1 0,0-1-1,0 0 1,0 0 0,0 0 0,0 0 0,0 0 0,0 0-1,0 0 1,0 1 0,0-1 0,0 0 0,0 0 0,0 0-1,0 0 1,0 0 0,1 0 0,-1 0 0,0 0-1,0 0 1,0 0 0,0 0 0,0 1 0,0-1 0,0 0-1,1 0 1,-1 0 0,0 0 0,0 0 0,0 0 0,0 0-1,0 0 1,0 0 0,0 0 0,1 0 0,-1 0-1,0 0 1,0 0 0,2 1 101,0 0 0,0 0-1,0 1 1,0-1 0,0 1-1,-1-1 1,1 1 0,2 3-1,6 6 288,194 195 1234,264 274-1430,-415-427-58,-8-9-729,-19-13-2623,-25-31 3147,-1 0-76,0 1 0,0-1-1,0 0 1,0 0 0,7 4-2778,-7-4 2778,1 0-1,-1 0 1,0 0 0,1 0 0,-1 0-1,0 0 1,1 0 0,-1-1 0,1 1-1,8-7-3931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0.6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7 11136,'-9'-6'4703,"8"6"-4367,1 0-1,-1 0 1,-1 0 0,2 0-222,-1 1 0,1 0 0,0-1 0,-1 1 0,1 0 0,0-1 0,0 1 0,-1 0-1,1 0 1,0-1 0,0 1 0,0 0 0,0 0 0,0-1 0,0 1 0,0 0 0,0 0 0,0-1-1,1 1 1,-1 0 0,0 0 0,1 0 0,3 20-104,1-1 1,1 0-1,13 30 0,35 60-17,-39-82 10,95 156-51,95 80-4576,-185-241 3211,1 1-2453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1.0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1 117 9600,'5'0'4384,"16"-13"-2144,-6 4-1409,1 0-31,13-4-352,-3-1-128,20 0-192,-10 0-96,16 1 64,-12 4-832,11 4-384,-9 1-3103,4 4-2081,15 0 2464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1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21 113 11136,'-1'0'46,"0"0"348,0 0 1,0 0-1,0 0 0,-1 0 0,1 0 0,0 0 0,0 0 0,-1 0 0,1-1 0,0 1 0,0-1 0,0 1 0,0-1 0,-3-1 768,10-7 86,-1 2-957,1-3-83,1 0 1,0 0-1,1 1 0,0 0 1,1 0-1,15-12 0,-22 19-174,0 1 0,0 0-1,0-1 1,0 1 0,0 0 0,0 0-1,1 0 1,-1 1 0,0-1 0,0 0 0,1 1-1,-1-1 1,0 1 0,1 0 0,-1 0-1,1 0 1,-1 0 0,0 0 0,1 1 0,-1-1-1,0 1 1,1-1 0,-1 1 0,0 0-1,0 0 1,0 0 0,0 0 0,0 0 0,4 3-1,7 8 156,-1 1-1,-1 0 1,0 1-1,-1 0 1,13 23-1,-9-9-122,-2 2 0,0 0-1,-2 1 1,-2 0 0,7 41 0,17 149-29,-27-186 1,-1-2-84,16 56 0,-18-81 39,1 0 0,0 1 0,1-1 0,0 0 0,0-1 0,0 1 0,1-1 0,0 0 0,1 0-1,0 0 1,9 8 0,-9-11 14,0 1-1,0-2 0,1 1 1,-1-1-1,1 0 1,-1 0-1,1 0 0,0-1 1,0-1-1,0 1 0,1-1 1,-1 0-1,0 0 1,0-1-1,1 0 0,6-1 1,11-3-546,0 0 1,-1-2-1,31-11 1,-24 7-1267,-24 8 1025,-1-1 1,1 1 0,-1-2-1,1 1 1,-1-1-1,6-4 1,8-7-3578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2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16 165 10240,'-16'14'8527,"21"-24"-6985,0 4-1368,-1 0 1,1 0-1,0 1 0,1-1 1,-1 1-1,1 0 1,7-4-1,12-11 297,-15 11-368,1 1-1,0 1 0,0 0 0,0 0 0,1 1 1,0 0-1,1 1 0,24-7 0,4 3-174,62-5 0,-60 9-245,-37 4 160,8-1-810,26 0-1,-36 2 626,-1 0 0,1 0 0,-1 1 0,1-1 0,-1 1 0,0 0 0,1 0 0,-1 0 0,0 1 0,0-1 0,0 1 0,5 3 0,7 8-4266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13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9600,'-12'0'16538,"13"3"-16117,4 9-251,1-1-1,10 17 0,0-1-63,116 237 547,-74-141-443,184 471 340,-166-363-1196,-72-219 361,10 21-644,-13-31 550,0-1 1,0 1-1,0 0 0,0-1 0,1 1 0,-1-1 0,1 1 0,2 1 1,-3-3-40,0 1 0,0-1-1,0 0 1,0 1 0,1-1 0,-1 0 0,0 0 0,0 0 0,0 0 0,0 0 0,1 0 0,-1 0 0,0 0 0,0-1 0,0 1 0,0 0 0,0-1-1,1 1 1,-1-1 0,1 0 0,2-1-1063,15-4-3671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2.4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0 101 9600,'2'0'6357,"13"-8"-3048,1-2-2309,10-1-515,1 2 0,55-13 1,56 1-1761,-41 7-4228,-71 9 1151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2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14 11776,'-25'-12'3818,"24"12"-3644,0 0-1,1 0 1,-1-1-1,1 1 1,-1 0-1,0 0 0,1 0 1,-1 0-1,1 0 1,-1 0-1,0 0 1,1 0-1,-1 0 1,0 0-1,1 0 1,-1 0-1,1 1 1,-1-1-1,0 0 1,1 0-1,-1 1 1,1-1-1,-1 0 0,1 1 1,-2 0-1,-5 9 1018,7-5-1191,-1 0-1,1 0 0,-1-1 1,1 1-1,1 0 1,-1 0-1,1-1 0,0 1 1,0 0-1,2 6 0,3 17 46,-3-15-17,1 11 17,2 0 1,13 38 0,1-12-81,33 59 1,-8-33-1049,57 71 0,38 22-4874,-100-128 2827,-3-7-454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3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26 8704,'-1'-3'617,"-1"1"0,0 0 0,-1 0 0,1 0 0,0 1 0,0-1 0,-1 0 0,1 1 0,-1-1 0,0 1 0,1 0 0,-1 0 0,-4-1 0,5 2-434,0-1 1,0 1-1,0 0 0,0 0 0,1 0 1,-1 0-1,0 0 0,0 0 0,0 0 1,0 1-1,0-1 0,0 1 0,0-1 1,1 1-1,-1 0 0,0 0 0,1-1 0,-1 1 1,0 1-1,1-1 0,-1 0 0,-2 2 1,2 1-174,0-1-1,0 0 1,0 0 0,0 1 0,0 0 0,1-1 0,-1 1 0,1 0-1,0 0 1,-1 7 0,-3 48-47,5-51 51,-1 41 16,2-1 0,8 50 1,-9-95-29,18 93 21,-13-80 8,-1-1 0,2 1 1,0-2-1,9 16 0,-7-15 46,1-1 1,0 0-1,1-1 0,0 1 1,17 14-1,-17-20-3,0 0 0,1-1 0,0 0 0,1-1-1,-1 0 1,1-1 0,0 0 0,19 5 0,-13-6 151,0 0 0,1-1 0,-1-1 1,1-1-1,24-2 0,-38 1-146,0-1 0,0 1-1,0-1 1,0-1 0,0 1 0,-1-1 0,1 1-1,0-1 1,-1-1 0,0 1 0,1-1 0,-1 0 0,0 1-1,0-2 1,-1 1 0,1 0 0,-1-1 0,6-7-1,-2 1 44,-1 0-1,-1 0 0,1-1 1,-2 0-1,0 0 0,5-17 1,-4 8-7,-1 0 0,-1 0 0,-1-1 0,0-30 1,-2 42-103,0 0 0,-1 0 1,0 0-1,-1 0 1,0 0-1,0 1 1,-1-1-1,0 1 1,-1-1-1,1 1 1,-2 0-1,1 0 1,-1 1-1,0-1 1,-1 1-1,0 0 1,0 0-1,-8-6 0,-4-1-308,0 0-1,-1 2 1,0 0-1,-1 1 0,-1 1 1,-36-12-1,46 18-85,0 1-1,0 0 0,0 1 1,-1 0-1,1 1 1,-1 0-1,1 1 0,-16 1 1,15 0-312,0 1 0,0 1 1,0-1-1,0 2 0,0 0 1,1 0-1,-20 11 0,-21 9-4218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3.9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0 8704,'-2'10'7907,"-6"19"-4426,-3 14-2891,5-15-185,-35 212 998,21 129-2848,19-341 798,0-15 28,1 0 0,0 0 0,1 0-1,1 0 1,-1-1 0,6 18 0,-6-50-5285,-1 1 2560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4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5 9728,'-10'-4'8379,"25"16"-4404,-4-2-4420,14 11 904,16 17 26,24 28-259,85 67 1,69 21-124,-198-140-137,-6-5-377,0 0 0,29 12 0,7-4-3182,-50-17 3401,0 1 0,0-1 0,1 1 0,-1-1 0,0 0 0,1 0 0,-1 0 0,0 0 0,1 0 0,-1 0 0,0 0 0,0 0 0,1 0 0,-1 0 0,0-1 0,0 1 0,1-1 0,-1 1 0,0-1 0,0 1 0,0-1 0,0 0 0,1 1 0,-1-1 0,1-1 0,22-18-3909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4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70 8832,'-15'17'10069,"36"-17"-8293,-11-1-1616,0 0 0,0-1 1,0 0-1,-1 0 0,13-5 1,20-5 13,-2 4-656,0-2 0,60-22 0,-97 31-558,0 0 1,0 0-1,0 1 0,0-1 0,6 1 0,6-1-2806,1-3 92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5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1 156 10880,'0'-1'505,"0"-1"1,0 1-1,0-1 1,0 1-1,1-1 1,-1 1-1,1-1 1,-1 1-1,1 0 1,-1-1-1,2 0 0,0-1-236,0 1-1,0-1 1,0 1-1,1 0 1,-1 0-1,4-3 1,6-4 239,-7 5-489,0 1 0,0 0 0,1 0 0,-1 0 0,1 1 0,-1-1 0,13-2 1,-2 0 19,9-3 109,48-8 1,-6 2-1241,-45 7-1689,37-17 0,-33 15-1139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5.5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0 9472,'-7'7'3051,"6"-6"-2615,1 0 0,-1 0 0,0 0 0,1 0 0,-1 0 0,1 0 0,-1 2 0,0 0-121,1 0 1,-1-1-1,1 1 0,0 0 0,0 0 0,0 4 0,2 3-474,0 1 0,5 17 0,-3-17 616,4 14-383,2 0-1,19 37 1,-9-23 25,-11-20-118,112 221 305,-89-185-901,2-1-1,50 61 1,-82-113 590,8 10-909,0-1-1,14 13 0,-21-21 441,0-1 1,0 0 0,1 0-1,-1 0 1,0 0 0,1 0 0,-1-1-1,1 1 1,-1-1 0,1 0-1,0 0 1,0 0 0,-1-1-1,5 1 1,-3-1-177,-1-1 0,0 0 0,1 0-1,-1 0 1,6-2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5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47 8960,'-4'9'1765,"3"-8"-1551,1 0 0,0 0 1,0-1-1,-1 1 0,1 0 0,0-1 0,-1 1 0,1 0 0,0-1 0,-1 1 0,1-1 0,-1 1 0,1 0 0,-1-1 0,0 1 0,1-1 0,-1 1 0,1-1 0,-1 0 0,0 1 0,0-1 0,6 9 1989,-4-8-2149,0-1 0,-1 1 0,1-1-1,0 1 1,0-1 0,0 1 0,0-1 0,0 0 0,0 1 0,0-1 0,-1 0 0,1 0 0,0 0 0,0 0-1,0 1 1,0-1 0,0-1 0,0 1 0,2 0 0,23-7 336,-4 0-269,35 0 10,33-6-3242,-75 10 1349,-1 0 0,-1-1-1,1-1 1,15-7-1,9-10-2663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6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92 10624,'-4'-8'4261,"7"-4"-2729,-3 11-1342,1 0-119,-1 1 0,0-1-1,0 1 1,1 0 0,-1-1-1,0 1 1,1-1-1,-1 1 1,1 0 0,-1 0-1,0-1 1,1 1 0,-1 0-1,1-1 1,-1 1-1,0 0 1,1 0 0,-1 0-1,2 0 1,2-3 196,9-5 99,1 0 1,-1 1-1,1 0 0,0 1 0,1 1 0,23-6 0,-26 8-145,0 1 0,1 0 1,-1 0-1,1 1 1,-1 1-1,1 0 0,-1 1 1,23 4-1,-30-3-118,0-1 0,-1 1 0,1 0 1,0 1-1,0-1 0,-1 1 0,1 0 0,-1 0 0,0 0 0,6 6 0,-4-3-8,-1 1-1,0-1 0,0 1 0,-1 0 0,0 1 0,4 7 0,1 10 40,-1 0 0,-1 0 0,5 32 0,-9-39-79,18 118 472,0 7-291,-19-136-239,-1 0 19,0-1-1,1 1 1,5 12-1,-6-18-12,-1 1-1,1-1 1,0 0-1,0 1 1,0-1-1,0 0 1,0 0-1,0 0 1,0 0-1,0 0 1,0 0-1,1 0 1,-1 0-1,0 0 1,0 0-1,1-1 1,-1 1-1,1 0 1,-1-1-1,1 1 1,-1-1-1,3 1 1,13-1-109,-1 0-1,1 0 1,0-2 0,18-3 0,11-1-552,122-12-5566,-162 17 5491,0 0 0,1 0 0,-1-1 0,0 1 0,0-1 0,0-1 0,-1 1 0,7-4 0,6-11-3427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44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0 9600,'-2'2'1020,"1"-1"-876,1-1 0,0 1 0,-1-1 1,1 1-1,-1-1 0,1 1 0,0 0 0,-1-1 0,1 1 0,0-1 1,0 1-1,0 0 0,-1-1 0,1 1 0,0 0 0,0-1 0,0 1 1,0 0-1,0-1 0,0 1 0,0 0 0,0-1 0,1 2 1,-6 79 3817,-9 100-1034,0-54-2589,4-44-209,-8 50-105,-7 65-1351,21-154 462,-4 70-4714,8-79 1322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16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2156 9344,'-2'-10'1557,"0"1"0,-1 0 1,-8-19 7327,11 32-8613,0 0 1,1 0 0,0 0 0,0 0-1,0 0 1,0 0 0,1 0 0,3 7 0,3 6 130,-6-11-332,83 190 1407,-66-159-1353,1-2 0,2 0-1,33 41 1,42 32 119,-79-91-219,0 0 1,1-2 0,39 25 0,-56-39-19,0 1 0,0-1 0,0 0 1,0 0-1,0 0 0,1 0 0,-1 0 1,0-1-1,1 1 0,-1-1 0,0 1 1,1-1-1,-1 0 0,1 0 0,-1 0 0,1 0 1,-1 0-1,0-1 0,1 1 0,-1-1 1,0 0-1,4-1 0,-3 0 19,1-1 0,-1 0 1,1 0-1,-1 0 0,0-1 0,-1 1 1,1-1-1,0 1 0,-1-1 0,0 0 0,0 0 1,0 0-1,1-5 0,32-101 390,3-50 32,0-67-197,5-54-145,-13 73-75,83-539-456,-58 439-455,0 39-1312,-5 54-1461,0 46-2912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7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19 7680,'0'-19'7930,"-1"26"-5775,-11 51-1168,-8 93 0,12-79-929,-15 95-25,-20 199-376,37-301-26,-1 9-1147,5-24-3068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7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9344,'-8'7'7915,"8"-6"-7774,2 1 137,-1 0-1,1 0 1,-1 0-1,1 0 1,0-1 0,-1 1-1,5 2 1,15 11-85,1-2 1,0 0 0,32 13 0,-4-3-47,35 20-83,-2 4 0,96 70 0,-135-82-162,33 22 301,-65-49-545,0-1 0,0-1 0,0 0 0,25 8 0,-35-13 69,1-1-1,-1 1 0,0-1 1,0 0-1,0 0 1,0 0-1,1 0 1,-1 0-1,0-1 0,0 1 1,0 0-1,0-1 1,4-1-1,24-16-6032,-16 8 3120,11-5-510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8.1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87 8704,'0'9'3968,"5"-4"-1760,0-2-1568,1 2-32,9 1-225,11-6-63,-2 0-192,-3 0-32,15-11 96,-5 3-160,15-10-96,15-6-1311,-4-2-545,-1-1-2400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8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52 9216,'-2'5'4312,"2"-5"-4216,8 0 1719,13-6-769,19-11 456,-25 10-987,0 1-1,0 0 1,29-7 0,-39 12-420,0 1 0,0-1 0,0 1 0,0 0 0,0 0-1,0 1 1,0-1 0,0 1 0,0 0 0,-1 1 0,1-1 0,0 1 0,-1 0-1,1 0 1,-1 0 0,1 1 0,3 2 0,-1 1 48,0 0 1,-1 0-1,0 0 0,0 1 0,0 0 1,-1 0-1,0 0 0,0 1 1,-1 0-1,0 0 0,0 0 0,-1 0 1,0 0-1,2 13 0,25 123 458,12 48-407,-40-185-217,0 1 0,1-1 0,0-1 0,1 1 0,-1 0 0,2-1 0,-1 1 0,0-1 0,1-1 0,0 1 0,11 9 0,-7-8 45,0-1 1,0 0-1,0-1 0,1 0 1,-1 0-1,1-1 0,19 6 1,-14-7-405,1 0 0,-1 0 1,1-1-1,0-1 0,-1-1 1,1 0-1,0-1 0,0-1 1,-1 0-1,1-1 0,21-7 1,-26 5-1005,-1-1 0,1 0 1,-1 0-1,-1-1 0,1 0 1,16-16-1,-26 22 1374,35-29-3961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8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12 147 10112,'-10'-7'8567,"10"6"-8178,0 1-327,0 0 0,-1-1 0,1 1 1,0 0-1,0-1 0,0 1 0,0 0 0,0 0 1,0-1-1,0 1 0,-1 0 0,1-1 0,0 1 0,0 0 1,0-1-1,0 1 0,0 0 0,1-1 0,-1 1 0,0 0 1,0-1-1,0 1 0,0 0 0,0 0 0,0-1 0,0 1 1,1 0-1,-1-1 0,0 1 0,0 0 0,0 0 0,1 0 1,-1-1-1,0 1 0,1 0 0,4-2 24,0 0 1,0 1-1,0 0 0,10-1 1,0 0 14,138-21 75,-114 16-298,1-3-1,49-19 0,-66 20-561,17-7-1717,-15 1-2039,-10 5 110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9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1 237 9984,'10'-14'3776,"-5"5"-2944,16-18 352,-12 13-33,6 0-287,-5 5 32,16-8-416,16-7-128,-1 2-224,6 4-96,-8 5 64,-3 2-352,1-2-128,-6 9-800,0-6-288,-7 6-1503,2-4-545,-1 3-160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39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8 11776,'-5'-8'4038,"5"15"-1431,6 19-1397,3 2-1109,2 0-1,0 0 0,2-1 0,26 39 1,78 97-86,-97-136 39,96 157-543,-83-125-1616,57 76 1,-84-128 1500,-1-1 0,1 1 0,10 8 0,-13-13 50,0 0 1,0 0 0,1-1 0,-1 1 0,1-1 0,5 2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40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9 10880,'-2'-1'249,"1"1"1,-1-1-1,0 1 1,1-1-1,-1 1 1,0 0-1,0-1 1,0 1-1,1 0 1,-1 0-1,0 1 1,0-1-1,1 0 1,-1 0-1,0 1 1,1-1-1,-1 1 1,0 0-1,1-1 1,-1 1-1,1 0 1,-1 0-1,1 0 1,-1 0-1,1 0 0,-1 1 1,1-1-1,0 0 1,0 0-1,0 1 1,0-1-1,0 1 1,0-1-1,0 1 1,-1 2-1,0 3-109,-1 0-1,1 0 0,1 0 0,-1 0 1,1 0-1,0 1 0,1 11 0,0 15-101,2 0-1,1 1 0,14 61 0,-14-83-4,1 1 0,1-1 0,0-1-1,0 1 1,1-1 0,1 1 0,0-2 0,1 1 0,0-1 0,0 0 0,1-1-1,19 16 1,-13-14 8,2-1 0,-1-1 0,2 0 0,-1-2 1,1 0-1,0-1 0,1 0 0,29 5 0,-32-9 76,0 0 1,0-2 0,1 0-1,-1 0 1,0-2 0,1 0 0,-1 0-1,0-2 1,0 0 0,26-9-1,-36 10-39,-1-1 0,1 0 1,-1 0-1,1 0 0,-1-1 0,0 0 0,-1 0 0,1 0 0,-1 0 0,1-1 0,-1 0 0,-1 0 0,1 0 0,-1 0 1,1-1-1,-2 1 0,1-1 0,-1 0 0,1 1 0,0-8 0,2-7 119,-1 0 0,-1-1 0,-1 1-1,-1-34 1,-1 39-142,-1 0-1,0 1 0,-1-1 1,-1 0-1,0 1 1,-9-25-1,8 31-41,1-1-1,-1 2 1,-1-1-1,0 1 1,0-1-1,0 1 1,-1 0-1,0 1 1,0 0 0,0 0-1,-1 0 1,-13-8-1,3 4-129,-1 1 0,0 1 0,-30-10 0,-62-10-1233,93 24 752,0 2 0,-1 0 0,1 0 1,-28 3-1,37-1 85,1 1 1,-1 0-1,1 0 1,0 1-1,0 0 0,0 0 1,0 1-1,0 0 1,0 0-1,0 1 0,1-1 1,0 2-1,-7 4 1,10-6-372,0 1 1,0-1 0,1 0 0,-4 6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40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0 10368,'-1'7'1234,"0"-1"1,0 1 0,0-1-1,-1 1 1,0-1-1,-2 7 1,-5 12 560,-8 27 277,10-34-1799,-5 20 0,4-1-137,-4 68 0,7 40-175,3-72 14,-2 25-327,-1 81-1610,5-178 1942,2 36-1553,-2-35 1254,0 1-1,1-1 0,-1 0 0,1 0 1,-1 0-1,1 0 0,0 0 0,0 0 0,0 0 1,0 0-1,0 0 0,0 0 0,3 2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40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15 11136,'-3'-2'748,"0"0"0,0 0 0,-1 0 0,1 0 0,-12-3 5045,22 10-4888,16 6-1018,17 8 301,-2 1 1,58 41-1,65 79 148,-112-93-317,106 77-1,-106-94-466,92 43 0,-8-19-4906,-130-53 4939,0 0-100,-1 0 1,0 0-1,1 0 1,-1 0-1,1-1 1,0 1-1,-1-1 1,1 0-1,-1 0 1,1 0-1,0 0 1,3 0-1,10-7-3122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3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601 94 8704,'-1'-10'11579,"-13"-5"-8299,-22-14-2193,27 23-1011,-1 1 0,0 1 0,0 0 1,-1 0-1,1 1 0,-1 0 0,0 1 0,-15-2 0,-89-1 79,110 5-136,-43 1 189,-88 11 0,128-10-204,0-1 0,1 1 0,-1 1 0,0-1 1,1 1-1,-1 1 0,1-1 0,0 1 0,-7 6 1,10-7-12,-1 1 0,1 0 0,1 0 1,-1 0-1,0 0 0,1 0 1,0 1-1,0 0 0,1 0 0,-1-1 1,1 1-1,0 1 0,0-1 1,-1 7-1,0 3 4,0 1 0,2 1 0,0-1-1,1 0 1,2 26 0,3-7-41,15 52 0,-11-54 9,2-1 0,2-1-1,1 0 1,1-1-1,2 0 1,34 47 0,-16-34 53,1-1-1,3-2 1,59 48 0,-88-78 12,2-2-1,-1 1 1,2-2-1,-1 1 1,1-2-1,-1 0 1,2 0-1,-1-1 1,1-1-1,0 0 1,-1-1-1,2 0 1,-1-1-1,17 0 1,-9-3 16,0-1 1,0 0 0,-1-1-1,1-2 1,-1 0 0,0-1-1,0-1 1,-1-1-1,0-1 1,0-1 0,34-23-1,-37 20-1211,0 0-1,-1-1 0,0-1 0,14-18 1,-16 15-2057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41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3 132 8704,'-3'14'6564,"21"-17"-3254,-12 2-3606,40-13 1658,60-26-1,32-11-724,-128 48-672,11-3-111,0 0-1,0 2 0,1 0 1,31-1-1,-42 6-383,9 0-1777,-8-4-2674,-3-4 1045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41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2 187 9728,'0'8'1269,"-1"-6"-959,1 0 0,0 0 0,0 1 1,0-1-1,0 0 0,0 0 1,0 0-1,0 0 0,1 0 0,-1 1 1,1-1-1,0 0 0,-1 0 1,1 0-1,0 0 0,1 2 1,-1-4-172,-1 1 1,1-1 0,-1 1-1,1-1 1,-1 1 0,1-1 0,-1 0-1,1 1 1,0-1 0,-1 1 0,1-1-1,-1 0 1,1 0 0,0 1 0,-1-1-1,1 0 1,1 0 0,-1 0-57,0 0 0,0-1 1,0 1-1,0-1 0,0 0 0,0 1 1,0-1-1,0 0 0,0 1 1,0-1-1,1-1 0,25-27 728,-20 20-523,0 1 0,16-13 0,5-1-163,1 2 0,1 1 1,36-17-1,-34 22-2986,53-16 0,-36 12-3198,-32 14 2470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42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9472,'-13'7'3061,"9"-3"-1749,3 2-1005,0 0-1,1-1 1,-1 1-1,1 0 1,0 0 0,1 0-1,0-1 1,-1 1-1,2 0 1,-1-1 0,4 9-1,4 11-135,15 27-1,-17-36 2,25 51 30,166 316 230,-119-266-1188,-67-103 99,0 0 0,1 0 0,0-1 0,1-1 0,21 15 0,-28-23-348,0 0-1,1 0 1,7 2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42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48 8704,'-11'5'949,"1"0"0,0 0 1,0 0-1,0 1 0,1 1 1,0 0-1,0 0 0,0 1 0,1 0 1,0 0-1,1 1 0,-10 13 1,16-20-662,12-10 629,10-6-282,99-62 876,-101 66-1308,1 0 1,0 1-1,0 1 0,30-7 1,-48 14-163,1 1 0,-1 0 0,1 0 0,0 0 0,-1 0 0,1 0 0,-1 0 0,1 0 0,-1 1 1,1 0-1,-1-1 0,1 1 0,-1 0 0,1 0 0,-1 0 0,0 0 0,1 1 0,-1-1 0,0 1 0,0-1 1,0 1-1,2 3 0,1 0 19,0 1 1,-1 0-1,1 1 1,-1-1-1,-1 1 1,0-1-1,4 9 1,12 45 32,-2 1 1,11 77-1,-20-93-96,-4-25-29,20 95-33,-19-98 66,1 1 0,1-1 1,0 0-1,11 19 1,-14-31-9,-1 0 0,1 0 1,0-1-1,0 0 1,0 0-1,1 0 1,-1 0-1,1-1 1,0 1-1,0-1 1,0-1-1,0 1 1,1-1-1,-1 0 1,1 0-1,-1 0 1,1-1-1,0 1 0,0-2 1,8 1-1,4 0-9,-1-1 0,0-1 0,0-1-1,0-1 1,26-6 0,-27 4-264,1 0 1,-1-2-1,0 1 1,-1-2-1,25-16 1,-8 1-3304,38-36 0,-46 37-1632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3:59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6 9728,'-2'3'1566,"-7"14"6051,9-16-7569,0-1 1,0 0-1,0 1 1,0-1-1,0 1 0,0-1 1,0 0-1,0 1 1,0-1-1,0 0 1,0 1-1,0-1 1,1 0-1,-1 1 1,0-1-1,0 1 0,0-1 1,0 0-1,1 0 1,-1 1-1,0-1 1,0 0-1,1 1 1,-1-1-1,0 0 1,0 0-1,1 1 1,-1-1-1,0 0 0,1 0 1,-1 0-1,0 1 1,1-1-1,-1 0 1,1 0-1,-1 0 1,0 0-1,1 0 1,-1 0-1,0 0 1,1 0-1,-1 0 0,1 0 1,-1 0-1,0 0 1,1 0-1,0 0 1,219-14 1692,-104 4-1589,69 3 8,-159 1-4528,-21 6 2373,0 0-52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0.1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9216,'-20'8'10015,"20"-7"-9959,0-1 0,0 1 0,0-1 0,0 1 0,1 0 0,-1-1 0,0 1 0,0-1 0,1 1 0,-1-1 0,0 0 0,1 1 0,-1-1 0,1 1 0,-1-1 0,0 0 0,2 1 0,3 1 168,1 0-1,-1 0 0,1-1 0,0 0 0,0 0 0,0 0 1,0-1-1,0 0 0,10-1 0,3 0 31,250-7 1511,-125 8-272,-143 0-1582,0 0 1,0 1-1,0-1 0,0 0 0,0 1 0,0-1 1,0 1-1,0-1 0,0 1 0,0-1 0,0 1 0,0 0 1,0-1-1,-1 1 0,1 0 0,0 0 0,0 0 1,-1 0-1,1 0 0,0 1 0,12 23-3396,-9-16 2089,-4-8 1310,0-1 0,1 0 0,-1 0 0,0 1 0,0-1 0,0 0 0,0 0-1,0 0 1,1 1-344,0 0 344,-1-1 0,0 0 0,0 0 0,1 0 0,-1 0 0,0 0 0,0 0 0,1 0 0,-1 0 0,0 0 0,0 0 0,1 1 0,-1-1 0,0 0 0,1-1 0,-1 1 0,0 0 0,0 0 0,1 0 0,-1 0 0,0 0 0,0 0 0,1 0 0,21-11-5450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1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329 28 8448,'-3'-15'6927,"0"2"-4799,3 15-1525,-13 26 56,3 2 0,0-1 1,-6 33-1,5-16-240,-68 221 1128,-26 103-790,63-204-758,11-52-227,27-95-420,2-10-2873,4-24-614,3-7 706,5-8-523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1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11264,'1'1'9743,"-1"0"-9572,10 12 9,-1 0 1,-1 0-1,0 1 1,0 0-1,-2 0 1,7 20-1,-4-10-78,14 33 86,3-1 0,1-1 0,63 91 0,109 96-40,-83-105-2,-61-72-497,68 87 1553,-71-70-2775,-39-59-1034,15 40 0,-23-53-156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2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1052 7936,'3'5'9124,"5"-13"-8059,3-3-487,18-7 217,1 2 0,1 0-1,0 2 1,1 2 0,45-12-1,-27 10-312,157-50 882,-133 36-852,133-30 0,-24 18-56,284-52 239,-16 36-540,11-2-64,-412 51-86,497-82 38,-455 70-18,591-144-50,-172 38 244,-346 88-198,196-21-79,-346 56 62,20-3 65,-16 1-74,35-1 0,-46 5 23,0-1-1,0 0 0,11-3 1,-10 2-388,-1 0 1,0 0 0,12 1-1,8 1-4224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3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15 8576,'-8'-8'4320,"7"7"-3821,0 0 1,0 1-1,-1-1 0,1 0 0,0 1 1,-1-1-1,-2 0 859,-2 1-228,4 0-1067,0 1-1,0-1 1,0 1-1,0 0 1,0 0-1,0 0 1,0 0-1,0 0 1,0 0-1,0 0 0,0 0 1,1 1-1,-1-1 1,1 1-1,-1-1 1,1 1-1,-1 0 1,0 2-1,-4 4 175,1 0 1,-8 18-1,1 3 132,1 1 0,2 0 0,-10 56 0,12-38-45,-1 87-1,10-77-192,3 0 0,2 1 0,3-2 0,2 1 0,2-2 0,37 91 0,-36-111 12,2-1-1,1-1 1,2 0 0,1-2-1,1 0 1,2-2 0,33 34-1,-32-43-81,0-1 0,1-2 0,1 0-1,43 20 1,-67-37-185,0 1-1,0-1 1,0 1-1,0-1 1,0 0-1,1 0 1,-1 0-1,0-1 1,1 1-1,-1-1 1,0 0 0,7 0-1,-7-1-382,0 0-1,0 0 1,-1 0-1,1 0 1,-1 0-1,1 0 1,-1-1-1,1 0 1,-1 1-1,0-1 1,0 0 0,0 0-1,0 0 1,0 0-1,0 0 1,2-4-1,10-18-3129,2-11-352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4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194 243 9216,'-2'-4'640,"0"0"1,0 1-1,-1-1 1,1 1-1,-1-1 1,0 1-1,0 0 1,0 0-1,-5-4 1,-36-24 3449,41 29-3897,0-1 0,-1 1 0,1 0 0,-1 0 0,0 1-1,1-1 1,-1 1 0,0 0 0,0 0 0,0 0-1,-5 0 1,6 0-110,1 1-1,0 0 0,-1 0 1,1 0-1,0 0 0,0 0 1,-1 0-1,1 1 0,0-1 0,-1 1 1,1-1-1,0 1 0,0 0 1,0 0-1,0 0 0,0 0 1,0 0-1,0 1 0,0-1 1,-2 3-1,1 1-31,0 0 0,0 0 0,1 1 1,0-1-1,0 1 0,0-1 0,1 1 0,0 0 0,0-1 1,0 1-1,1 0 0,0 9 0,1 11-17,6 36 1,-6-57-44,4 26-18,2 0 0,1-1 0,1 0-1,16 34 1,-3-18-33,49 77 0,-66-115 45,0 0-1,1 0 0,1-1 1,-1 0-1,1-1 0,0 1 1,15 9-1,-20-14 24,0-1 0,0 1 0,1-1 0,-1 0-1,0 0 1,1 0 0,-1-1 0,1 1 0,-1 0 0,1-1-1,-1 0 1,1 1 0,0-1 0,-1 0 0,1 0 0,-1-1-1,1 1 1,-1 0 0,1-1 0,-1 0 0,1 1 0,-1-1 0,1 0-1,-1 0 1,0 0 0,0-1 0,1 1 0,-1-1 0,0 1-1,0-1 1,0 0 0,-1 1 0,1-1 0,2-3 0,1-3 10,1 1 0,-2-1 0,1-1 1,-1 1-1,0-1 0,-1 1 1,0-1-1,2-11 0,11-79 330,-9 31 200,-1-82 0,-7 120-343,-2 1 0,0-1 0,-2 1-1,-1 0 1,-13-38 0,16 59-179,0 1 1,0-1 0,-1 0-1,0 1 1,-1 0 0,1 0-1,-1 0 1,-1 0 0,1 1 0,-1 0-1,-1 0 1,1 1 0,-1-1-1,1 1 1,-2 1 0,1 0-1,0 0 1,-1 0 0,0 0-1,0 1 1,0 1 0,0 0-1,0 0 1,-14-2-1,16 3-105,-1 1-1,1 0 0,-1 0 1,-9 1-1,16-1 12,-1 0 0,0 0 0,0 0 0,1 1 0,-1-1 0,0 0 0,0 0 0,1 1 0,-1-1 0,0 1 0,1-1 0,-1 0 0,1 1 1,-1-1-1,0 1 0,1 0 0,-1-1 0,1 1 0,-1 0 0,1 0-79,0 0 1,-1 0-1,1 0 1,0 0-1,0-1 1,0 1-1,0 0 1,1 0-1,-1 0 1,0 0-1,0 0 1,0 0-1,1-1 0,-1 1 1,0 0-1,1 0 1,-1 0-1,1-1 1,-1 1-1,1 0 1,0 0-1,8 12-1921,1 0 0,0-1 0,12 11 1,7 3-2413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4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37 7808,'0'-2'357,"0"1"1,0-1 0,-1 0 0,1 0-1,-1 0 1,1 0 0,-1 0-1,1 1 1,-1-1 0,0 0 0,0 1-1,0-1 1,0 0 0,0 1 0,0-1-1,-1 1 1,1 0 0,-2-2-1,3 3-212,-1-1 0,0 1-1,1 0 1,-1-1 0,0 1 0,1 0-1,-1-1 1,1 1 0,-1 0-1,0 0 1,0 0 0,1 0-1,-1 0 1,0 0 0,1 0 0,-1 0-1,0 0 1,1 0 0,-1 0-1,-1 0 1,1 1-91,0-1 1,0 1-1,0 0 0,0-1 0,0 1 1,0 0-1,0 0 0,0 0 1,1-1-1,-1 1 0,0 0 0,0 0 1,1 0-1,-1 0 0,0 3 0,-3 6 66,0 0 0,1 1 0,0 0 1,1-1-1,1 1 0,-2 21 0,3-20-54,-29 436 1028,33 3-1265,-3-439-252,0 0 1,1 0 0,1 0-1,4 14 1,-3-19-398,0-8-223,3-12-1236,-5 10 1776,7-18-3353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4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 9344,'-4'-1'6668,"5"9"-4574,7 14-1980,-7-19 460,10 23-66,1 0 0,1-1 1,1 0-1,1-1 0,22 27 0,-7-16-313,2 0-1,50 41 0,167 151-247,-214-191-48,48 44-2801,-81-79 2767,0 1-208,0 0 1,0 0 0,0 0-1,1 0 1,-1-1 0,0 1-1,1-1 1,0 0 0,-1 1-1,1-1 1,0 0 0,0-1 0,4 2-1,-5-3-138,0 1 0,0-1 0,0 0 0,0 1-1,0-1 1,0 0 0,0 0 0,3-3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4.9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13 10624,'-6'-13'8143,"8"31"-7858,0 0-1,1 0 0,8 28 1,-2-10-127,1 2-129,2 0 0,1 0-1,3-1 1,0-1 0,2-1-1,2 0 1,43 57 0,-35-55-135,50 62-1159,-62-80 418,0-2 1,2 0-1,20 15 1,-35-29 376,0-1 0,1 1 0,-1-1 1,1 0-1,-1 0 0,1 0 0,0-1 1,0 1-1,-1-1 0,1 0 1,0 0-1,5 1 0,7-6-3039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5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21 214 9088,'-4'0'858,"3"0"-601,0 0 0,0 0 0,0 0 1,0 0-1,0 0 0,-1 0 1,1 1-1,0-1 0,0 0 0,0 1 1,0-1-1,-3 2 800,5-2-982,-1 1-1,0-1 0,0 1 1,0-1-1,1 1 0,-1-1 1,0 1-1,0-1 1,1 0-1,-1 1 0,0-1 1,1 1-1,-1-1 0,0 0 1,1 1-1,-1-1 0,1 0 1,-1 0-1,0 1 0,1-1 1,-1 0-1,1 0 1,-1 0-1,1 0 0,-1 1 1,1-1-1,-1 0 0,2 0 1,13 1 680,-5-1-481,0-1 0,-1-1 0,1 0 0,16-5 0,2-1 84,50-12 238,96-40 0,-122 38-2794,56-33-1,-71 31-580,-1-2-1167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5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51 9472,'-20'0'6490,"26"-1"-4981,38-17 350,-27 10-1084,36-11 0,-49 18-679,1 0 1,0 0-1,-1 1 0,1-1 1,0 1-1,0 0 0,-1 0 1,1 1-1,0-1 1,0 1-1,-1 0 0,8 3 1,-8-3-23,0 2 0,-1-1 0,1 0 0,-1 1 0,0-1 0,0 1 0,0 0 1,0 0-1,0 0 0,0 1 0,-1-1 0,0 1 0,0-1 0,0 1 0,0 0 0,2 5 1,2 8 92,-1 1 1,5 25 0,-8-32-113,6 37 84,3 76-1,-9 53 67,-2-128-191,0-37-35,0-1 0,1 1-1,0-1 1,0 1 0,6 17-1,-6-25 17,1-1-1,-1 0 1,1 0-1,-1 0 0,1 0 1,0 0-1,0 0 1,1 0-1,-1-1 1,0 1-1,1-1 0,0 0 1,-1 1-1,1-1 1,0-1-1,0 1 1,0 0-1,0-1 1,0 1-1,1-1 0,-1 0 1,7 1-1,5 1-18,1-1-1,0-1 1,-1 0-1,1-1 1,26-4-1,-13 0-418,1-2-1,31-10 1,18-13-2422,-65 23 1144,-1-1 0,0 0 0,21-16 0,-9 6-2284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6.0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9984,'0'0'3285,"15"2"-2223,-1 0 0,0 1 0,0 1 0,23 9 0,-24-8-746,3 1-22,1-1-64,-1 1 1,0 0-1,0 2 0,-1 0 0,16 11 0,-12-4-139,-1 1 1,0 0-1,-2 2 0,0 0 0,-1 1 1,0 0-1,-2 1 0,21 41 0,13 39-514,-4 1 0,36 131 0,-73-212-15,18 79-3140,-18-70 1872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6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2 10112,'-8'0'1228,"7"0"-926,0-1 1,-1 1-1,1 0 0,0 0 0,0 0 0,0 0 1,-1 0-1,1 0 0,0 0 0,0 0 0,0 0 1,0 1-1,-1-1 0,1 0 0,0 1 1,0-1-1,0 1 0,0-1 0,0 1 0,0 0 1,0-1-1,0 1 0,0 0 0,0 0 0,0-1 1,1 1-1,-1 0 0,0 0 0,0 0 0,0 2 1,-1 6-222,0 0 0,1 0 0,0 0 0,0 0 1,1 0-1,0 0 0,1 0 0,0-1 0,2 11 0,0-4 4,5 38 156,19 60 1,24 53 60,-34-115-213,14 43-25,44 90-1,-57-145-139,2-1 1,2-1-1,2-1 1,55 65 0,-67-88-403,0-1 1,2 0-1,17 13 0,-25-22-98,-1 1 0,1-1-1,0 1 1,1-2 0,-1 1-1,0-1 1,1 0 0,-1 0-1,1 0 1,0-1 0,10 0-1,18-3-3673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6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 8960,'8'-50'6021,"-7"51"-5872,0 0 1,0 0-1,0-1 1,0 1-1,-1 1 1,1-1-1,0 0 1,-1 0-1,1 0 0,-1 0 1,1 0-1,-1 1 1,1-1-1,-1 0 1,0 2-1,1-2 30,4 21 347,-1-1 0,0 1 0,0 28 0,-5 70 141,0-51-478,1 370-2423,5-343-2118,-5-96 4252,0 0 0,0 1 0,0-1 1,0 0-1,0 1 0,0-1 0,0 0 0,0 1 0,0-1 1,0 0-1,0 1 0,0-1 0,0 0 0,0 1 0,0-1 1,0 0-1,1 1 0,-1-1 0,0 0 0,0 1 0,0-1 1,0 0-1,1 0 0,-1 1 0,9-7-3457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07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12032,'0'1'5548,"5"7"-4478,8 9-428,1-1 0,1 0 0,1-2 0,22 18 0,73 43-533,-22-17 28,17 23-73,54 36-1925,-153-113 1409,1 0 0,0 0 0,0 0 0,11 3 0,-15-6 109,0 0 0,0 0 0,0-1 0,0 1 0,1-1 1,-1 0-1,0 0 0,0-1 0,0 1 0,8-3 0,20-9-2708,3-1-719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12.5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4 309 11392,'-2'9'8120,"1"-8"-7714,1-1-248,0-1 0,1 0 0,-1 1 0,0-1 0,1 0 0,-1 1 0,0-1 0,1 1 0,-1-1 0,1 1 0,-1-1 0,1 1 0,-1-1 0,1 1 0,-1-1 0,1 1 0,0-1 0,11-10 1466,-9 8-1290,1 0 0,-1 0 0,1 1 1,-1-1-1,1 1 0,4-3 0,39-14 757,25-13-593,40-32-262,40-21-120,-136 78-85,26-8 1,-2 0-586,-25 6-1261,2-9-5492,-7 5 3443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4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194 550 13184,'-8'10'7212,"7"-9"-6912,-19 4 3734,13-4-3410,0-1 0,0 0 0,-10-1 0,13 0-559,-1 0 1,1 0-1,0 0 1,0-1-1,0 1 0,0-1 1,0 0-1,1 0 1,-1-1-1,0 1 0,1-1 1,0 1-1,0-1 1,-4-4-1,2 1-24,1 0-1,0-1 1,0 0 0,0 0-1,1 0 1,-1 0 0,-1-9-1,-3-11-13,0 0-1,3-1 0,0 0 0,-1-30 1,5 38-44,1 0 1,1 0-1,0 0 1,2 0-1,0 0 1,9-28-1,-8 38 17,0 0 0,1 1 0,0-1 0,0 1 0,1 0 0,0 1 0,10-12 0,-12 15 7,1 1 0,-1-1-1,1 1 1,0 0-1,0 0 1,1 1-1,-1 0 1,1-1 0,0 2-1,0-1 1,0 1-1,10-3 1,-11 5-3,-1-1-1,0 2 1,0-1 0,0 0 0,1 1 0,-1 0-1,0 0 1,0 0 0,0 0 0,0 0-1,0 1 1,0 0 0,-1 0 0,1 0 0,-1 0-1,1 1 1,-1-1 0,0 1 0,4 4 0,7 8 14,0 0 1,19 29 0,-26-34-29,17 27-169,35 76 0,-1-1-2006,17 5-5175,-73-114 6780,1 1 0,-1-1 0,1 0 0,0 1 0,0-1 0,1 0 1,-1-1-1,0 1 0,1-1 0,0 1 0,-1-1 0,1 0 0,0-1 0,6 3 0,15-1-3590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13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10 118 11392,'-10'0'9013,"16"-4"-7312,8-5-871,0-1-1,20-18 1,-20 16-419,-1 1 0,23-14 1,-31 22-340,0 0 0,0 1 0,0 0 0,0 0 1,1 0-1,-1 1 0,1 0 0,-1 0 0,1 0 1,-1 0-1,1 1 0,5 0 0,15 4 336,0 1 0,-1 1 0,0 1 0,0 1 0,46 22 0,-64-27-319,-1 0 0,1 0 0,-1 1-1,0 0 1,0 1 0,9 9 0,-11-11-55,-1 2 0,0-1 0,0 0 0,-1 0 0,1 1 0,-1-1 0,0 1 0,0 0-1,-1 0 1,1 0 0,0 5 0,2 15 23,-1 0-1,-2 0 1,0 0-1,-4 36 0,-22 100 217,-24 49-12,37-161-261,9-38-9,-2 7-10,1 0 0,1 0 0,-2 31 0,5-46 14,0 0-1,0-1 1,1 1-1,-1-1 1,1 0-1,-1 1 1,1-1-1,0 1 1,0-1-1,0 0 1,0 0-1,0 1 1,1-1-1,-1 0 1,1 0-1,-1 0 1,1 0-1,0-1 1,0 1 0,-1 0-1,1-1 1,1 1-1,-1-1 1,0 0-1,0 1 1,0-1-1,1 0 1,-1-1-1,0 1 1,1 0-1,-1-1 1,1 1-1,-1-1 1,1 0-1,-1 1 1,4-2-1,14 1-7,-1-2 0,1 0-1,19-6 1,61-19 127,-20 4-351,6-1-1105,-32 7-1822,1 4-3753,-42 12 3829,6 1-1733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14.2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0 9600,'-44'1'12629,"85"32"-10181,172 153 1221,-171-153-3092,52 54-1,-72-63-367,-2 0 0,0 1 0,27 47 0,-28-38-61,-1 2 0,-2 1 0,18 62 0,-27-74-109,-2 0 1,-1 0 0,0 1-1,-2-1 1,-1 1 0,-4 48-1,-9 4-61,-30 106 0,-38 66-4525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2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18 8960,'-8'-18'11096,"12"28"-9515,52 84-995,-37-50-531,-1 1 0,17 67-1,-21-62-4,45 159 155,40 125-133,-75-253-25,19 49-841,-33-113-892,-10-17 1649,1 0 1,-1 1-184,0-1 183,0 0 0,0 0 0,0 0 1,1 0-1,-1 0 0,0 0 1,0 0-1,0 0 0,0 0 1,0 0-1,0 0 0,0 0 1,1 0-1,-1 0 0,0 0 0,0 0 1,0 0-1,0 0 0,0 0 1,0 0-1,0 0 0,1 0 1,-1 0-1,0 0 0,0 0 0,0 0 1,0-1-1,0 1 0,0 0 1,1 0-184,0-12-1642,-1-6-394,0-4-1861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2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102 147 8704,'-42'-53'5397,"11"20"-1024,3-4-352,28 33-3400,0 4-610,0 0 0,1 0 0,-1 0-1,0 0 1,0 0 0,0 0 0,0 0 0,0 0 0,1 0 0,-1 0 0,0 0 0,0 0 0,0 0-1,0 0 1,1 0 0,-1 0 0,0 0 0,0 0 0,0 0 0,0 0 0,0 0 0,1 1 0,-1-1-1,0 0 1,0 0 0,0 0 0,0 0 0,0 0 0,0 0 0,1 0 0,-1 1 0,0-1-1,0 0 1,0 0 0,0 0 0,0 0 0,0 1 0,148 208 1289,-54-71-995,178 176-99,-226-266-193,12 13 315,69 56 0,-123-114-213,-1 0-1,1 0 1,0-1 0,7 4 0,-11-6-81,1 1 0,0-1 1,-1 0-1,1 1 0,0-1 1,-1 0-1,1 0 1,-1 0-1,1 0 0,0 1 1,0-1-1,-1 0 0,1 0 1,0 0-1,-1 0 0,1 0 1,0 0-1,-1-1 0,1 1 1,0 0-1,-1 0 0,1 0 1,-1-1-1,1 1 0,0 0 1,-1-1-1,1 1 1,-1 0-1,1-1 0,-1 1 1,1-1-1,-1 1 0,1-1 1,-1 1-1,1-1 0,-1 1 1,0-1-1,1 0 0,-1 1 1,0-1-1,1 1 0,-1-1 1,0-1-1,1-6 101,-1 1 0,0-1 0,0 0 0,0 1 0,-1-1 0,-1 0 0,1 1 0,-5-13 0,4 14-91,-9-32 9,-2 1 0,-2 1 1,-1 0-1,-1 1 0,-33-48 1,10 24-60,-54-85 97,66 96-96,-88-139-401,49 81-1215,66 105 1474,1 0-1,-1 1 0,1-1 1,-1 0-1,0 0 0,1 0 1,-1 0-1,1 0 0,0 0 1,-1 1-1,1-1 0,0 0 1,0 0-1,-1 0 0,1 0 1,0-2-1,1 3 5,-1-1-1,1 1 1,0-1-1,-1 1 1,1 0-1,-1-1 1,1 1-1,0 0 1,-1 0-1,1-1 1,0 1-1,-1 0 1,1 0 0,0 0-1,0 0 1,-1 0-1,1 0 1,0 0-1,-1 0 1,1 0-1,0 0 1,-1 1-1,1-1 1,0 0-1,-1 0 1,2 1-1,29 8-3162,11 5-1995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3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120 127 10240,'-2'-2'419,"0"-1"0,0 1 0,0-1 0,0 1 0,0 0 0,-1 0 0,1 0 0,0 0 0,-1 0 0,0 1 0,1-1 0,-1 1 0,0 0 0,0 0 0,0 0 0,0 0 0,0 0 0,0 0 0,0 1 0,-3-1 0,3 1-299,1 0-1,0 0 0,-1 0 0,1 0 0,0 0 0,-1 1 0,1-1 1,0 1-1,0-1 0,-1 1 0,1 0 0,0 0 0,0 0 1,0 0-1,0 0 0,0 0 0,0 1 0,0-1 0,0 1 1,1-1-1,-1 1 0,0 0 0,1 0 0,0 0 0,-1-1 0,1 1 1,0 1-1,0-1 0,0 0 0,0 0 0,0 0 0,1 0 1,-1 1-1,0-1 0,1 0 0,0 1 0,0 2 0,-1 19-121,1 0-1,1 0 1,7 38-1,-6-45 3,0-1-4,1 0 1,0 0 0,2 0 0,0-1 0,0 1-1,1-1 1,15 24 0,-17-31 23,2-1 1,-1 0-1,1 0 0,0-1 0,0 0 1,0 0-1,1 0 0,0-1 0,0 0 1,1 0-1,-1-1 0,1 0 0,0 0 1,0-1-1,17 5 0,-20-7 60,0 0 0,0 0-1,0 0 1,0-1 0,0 0 0,0 0-1,0 0 1,0-1 0,0 1-1,0-1 1,0 0 0,0-1 0,0 1-1,-1-1 1,1 0 0,-1 0-1,1-1 1,4-3 0,-7 5-11,0 0-1,0-1 1,0 1 0,-1-1 0,1 1 0,0-1-1,-1 0 1,1 1 0,-1-1 0,0 0 0,0 0-1,1 0 1,0-3 0,0-1 69,-1 0 0,0 0 1,2-10-1,-3 9-33,3-15 161,-2 1-1,0-1 1,-2 1-1,0 0 1,-8-38-1,5 43-163,0 0-1,-1 1 1,-1-1-1,0 1 1,-2 1-1,1-1 1,-2 1-1,-11-16 1,1 6 33,-31-30 1,42 46-571,-1 1 1,0 0-1,0 0 1,0 1-1,-1 0 1,0 1-1,-11-5 1,8 6-1908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3.7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153 305 12672,'-21'18'9514,"16"-15"-8408,0 0 1,0 0 0,-9 4 0,13-7-1025,-1 1 0,0 0 0,1-1 0,-1 1 1,0-1-1,1 1 0,-1-1 0,0 0 0,0 0 0,0 0 0,1 0 1,-1 0-1,0 0 0,0 0 0,0 0 0,1-1 0,-1 1 1,0-1-1,1 1 0,-1-1 0,0 0 0,1 0 0,-1 0 1,1 0-1,-1 0 0,1 0 0,-1 0 0,1 0 0,0-1 0,0 1 1,-2-2-1,-2-5 28,1-1 0,-1 1 0,1-1 1,1 0-1,0 0 0,-3-13 0,-7-59 165,11 70-271,0-7 12,-1-36-1,3 49-23,1 0-1,-1 0 1,1 0-1,0 0 1,0 0-1,0 0 1,1 1-1,-1-1 0,1 0 1,0 1-1,1-1 1,4-6-1,-6 10 11,0-1-1,1 1 1,-1-1-1,1 1 1,0-1-1,-1 1 1,1 0-1,0 0 1,0 0-1,0 0 1,0 0-1,0 0 1,0 0-1,0 1 1,0-1-1,4 0 1,-2 1-2,-1 0 0,0 0 0,1 1 0,-1-1 0,0 1 0,1 0 0,-1 0 0,0 0 0,6 3 0,3 3-2,0 0 0,-1 1 0,0 0-1,12 12 1,-19-16 3,11 10-380,0 2-1,-2-1 0,15 21 1,11 23-3396,1 0-4451,-25-44 3069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4.2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312 523 8960,'-3'2'12821,"-4"-10"-12640,-5-9 558,-2 1-1,0 0 1,-1 1 0,0 0-1,-28-19 1,13 14-357,1-2 0,-48-47 0,71 62-390,0 0 0,1-1-1,0 1 1,1-1 0,-1-1-1,1 1 1,1 0 0,0-1-1,0 0 1,1 0-1,0 0 1,0 0 0,1 0-1,0 0 1,1 0 0,0 0-1,0-1 1,4-16-1,-3 19-131,0 1 0,1 0 0,0-1 0,0 1 0,1 0 0,0 1-1,0-1 1,0 0 0,1 1 0,0-1 0,8-8 0,-8 10-97,0 1 1,1-1-1,-1 1 1,0 1-1,1-1 1,0 1-1,0-1 1,0 1-1,0 0 1,0 1-1,0 0 1,0-1-1,0 2 1,1-1-1,-1 0 1,6 1-1,1 1-819,-1 1-1,0-1 0,1 2 0,-1 0 0,0 0 1,11 5-1,2 1-1556,12 1-1568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4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108 290 9216,'1'1'227,"0"1"0,0-1 0,0 0 0,0 0 0,0 0 0,0 0 0,1-1 0,-1 1 0,0 0 0,0 0 0,1-1 0,-1 1 0,0 0 0,1-1 0,-1 0 0,1 1 0,-1-1 0,1 0 0,-1 0 1,1 0-1,-1 0 0,1 0 0,-1 0 0,1 0 0,-1 0 0,0 0 0,1-1 0,-1 1 0,1-1 0,-1 1 0,0-1 0,1 1 0,-1-1 0,2-1 0,3-1 209,0-1 0,0 1 0,0-1 0,-1-1 0,1 1 0,-1-1 0,7-8 0,-9 9-320,0 0-1,-1 0 1,0 0-1,1-1 1,-1 1-1,-1 0 1,1-1 0,-1 0-1,1 1 1,-1-1-1,0-9 1,0 6 31,-2 0 0,1 0 0,-1 0 0,0 0 1,-1 0-1,1 0 0,-2 0 0,1 1 0,-1-1 0,-5-8 1,4 7 36,-1 0 0,-1 1 0,0 0 1,0 0-1,0 0 0,-1 1 1,-14-13-1,17 17-132,0 0 0,0 1 0,0-1 0,0 1 0,-1 0 0,1 0 0,-8-2 1,10 4-44,0-1 1,0 1 0,0 0 0,-1 0 0,1-1 0,0 1-1,0 1 1,0-1 0,0 0 0,0 0 0,-1 1 0,1-1-1,0 1 1,0 0 0,0 0 0,0 0 0,0 0 0,1 0-1,-4 2 1,2 0-10,-1 0 0,1 1-1,0-1 1,1 1 0,-1-1 0,1 1-1,-1 0 1,1 0 0,0 1 0,-2 6-1,-1 6-31,-4 25-1,7-33 21,-4 23-6,1 0-1,2-1 1,1 34-1,2-53-35,0 0-1,1 0 0,1-1 0,0 1 1,1-1-1,0 1 0,1-1 1,0 0-1,0 0 0,2 0 0,8 15 1,-10-22 28,0 1 1,0-1 0,0 0 0,1 0-1,-1-1 1,1 1 0,0-1 0,0 0-1,0 0 1,0-1 0,0 0 0,1 0-1,-1 0 1,1 0 0,0-1 0,-1 0-1,1 0 1,0 0 0,7-1 0,4 0-194,0-1 1,0 0 0,0-2 0,0 0 0,23-7 0,-18 4-735,-1-1 1,-1 0-1,1-2 0,-2 0 0,1-1 0,-1-1 0,0-1 0,20-18 1,2-9-3544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5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170 609 12672,'-28'-27'8191,"3"4"-5035,18 15-2917,0 1 0,0-1-1,1 0 1,0 0 0,1 0-1,-5-10 1,0-4-49,1-1 0,1 0 0,-5-29 0,-9-72 175,18 86-290,2 0 0,3-72-1,0 106-82,-1 0-1,1 0 1,-1 0-1,1 0 1,1 0-1,-1 0 1,0 0-1,1 0 1,0 0-1,0 1 1,4-6-1,-5 8 2,0 0-1,0 0 1,0 0-1,0 0 1,0 0-1,0 0 1,1 0-1,-1 1 0,0-1 1,0 1-1,1-1 1,-1 1-1,0-1 1,1 1-1,-1 0 1,1-1-1,-1 1 1,1 0-1,-1 0 1,0 0-1,1 0 0,-1 0 1,1 1-1,-1-1 1,1 0-1,-1 1 1,0-1-1,1 1 1,-1-1-1,0 1 1,0 0-1,1-1 1,-1 1-1,0 0 0,2 1 1,2 2-67,0 0 0,0 1 0,0-1 0,0 1-1,-1 0 1,8 10 0,18 38-154,-25-42 205,1 0 0,0 0 1,0 0-1,2-1 0,-1 0 0,12 11 0,-17-19 18,0-1 0,0 1 0,0-1 0,0 0 0,1 0 0,-1 0 0,0 0 0,1 0 0,-1-1-1,1 1 1,-1-1 0,1 1 0,-1-1 0,1 0 0,-1 0 0,1 0 0,-1 0 0,1-1 0,-1 1 0,0-1 0,1 1 0,-1-1-1,1 0 1,3-1 0,6-4 2,-1 0 0,1-1-1,15-11 1,-20 13-6,-3 2 12,0 0-1,0 1 1,1-1 0,-1 1 0,0 0-1,1 0 1,0 1 0,-1 0 0,1-1-1,0 1 1,0 1 0,0-1 0,-1 1 0,1 0-1,0 0 1,0 0 0,0 1 0,0-1-1,0 1 1,-1 1 0,1-1 0,0 1-1,-1-1 1,1 1 0,-1 0 0,0 1-1,1-1 1,5 6 0,8 6-207,30 31 0,-8-7-364,-11-12-86,-12-10-1141,34 25-1,-49-40 1572,-1 0 1,1 0-1,0 0 0,-1-1 1,1 1-1,0 0 1,0-1-1,-1 1 0,1-1 1,0 1-1,0-1 1,0 0-1,0 0 1,0 0-1,-1 0 0,1 0 1,0 0-1,0-1 1,0 1-1,0-1 1,0 1-1,2-2 0,0 0-1042,1-1-1,0 0 0,-1 0 0,0-1 0,0 1 0,5-6 0,11-9-2631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5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33 105 8064,'0'-1'586,"-1"-18"1144,1 19-1562,0-1-1,0 1 1,0-1 0,0 1 0,0-1-1,0 1 1,0-1 0,0 1 0,-1-1 0,1 1-1,0-1 1,0 1 0,-1-1 0,1 1-1,0-1 1,0 1 0,-1-1 0,0 1 167,1-1-167,0 1 0,-1 0-1,1-1 1,-1 1 0,1 0 0,-1 0 0,1-1-1,-1 1 1,0 0 0,0 0 35,0 1 1,0 0-1,0 0 1,0 0-1,1 0 0,-1 0 1,0 0-1,1 0 1,-1 0-1,0 0 1,1 0-1,-1 1 0,1 0 1,-4 8-32,2 0 1,0 0-1,0 1 1,0-1-1,1 0 1,1 12-1,6 63 424,-5-67-485,3 20-25,1-1-1,2 1 0,14 43 1,-18-74-52,-1-1 1,1 1-1,0-1 1,0 1 0,1-1-1,0 0 1,0-1-1,0 1 1,1-1-1,0 1 1,0-1 0,6 4-1,-8-7 1,0 0 0,-1 0 0,1-1-1,1 1 1,-1-1 0,0 0 0,0 0 0,0 0-1,1 0 1,-1-1 0,0 1 0,1-1 0,-1 0-1,0 0 1,1 0 0,-1-1 0,0 1 0,1-1-1,-1 1 1,0-1 0,1 0 0,-1 0 0,0-1-1,0 1 1,0-1 0,0 1 0,3-4 0,3-1 77,-1-1 0,1 0 0,-1-1 0,0 0 0,-1-1 0,0 1 0,0-1 0,7-15 0,1-2 408,19-54 0,-26 61-273,-2-1 0,0 0 0,4-25 0,-9 37-174,0 1 1,-1-1 0,0 1 0,0-1-1,-1 1 1,0-1 0,0 1 0,0-1-1,-1 1 1,0 0 0,-1-1-1,-3-6 1,1 5-7,-1-1 0,0 1 0,0 1 0,-1-1-1,0 1 1,-1 0 0,0 1 0,0 0 0,0 0 0,-1 1-1,0 0 1,-1 0 0,1 1 0,-1 0 0,-11-3 0,3 2-488,1 0 1,-1 2-1,-19-3 1,10 3-2903,-38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5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71 10368,'-11'-16'1758,"6"10"-833,0-1 0,0 0 0,1 0 0,-7-20 5007,17 46-4960,8 19-829,1 0 0,1-1 0,2-1 0,2-1 0,2-1 0,0 0-1,3-2 1,0-1 0,44 41 0,-47-51-206,233 244-4247,-204-205 2134,-6-10-170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6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42 191 9600,'0'0'53,"-3"-2"785,-1-1-1,1 1 0,-1 0 0,0 0 1,0 1-1,1-1 0,-1 1 1,-8-2 1417,12 5-2002,1 1 0,0 0 0,-1 0-1,1 0 1,1-1 0,-1 1 0,0 0-1,3 3 1,1 3-69,18 35-115,1-1 1,3 0-1,51 62 0,-74-101 20,0 1-1,1-1 1,-1 0-1,1 0 1,0 0-1,0 0 1,8 3-1,-11-6-13,0 0 0,0-1 1,0 1-1,0 0 0,0-1 0,0 1 0,1-1 0,-1 0 0,0 0 1,0 0-1,0 0 0,1 0 0,-1 0 0,0-1 0,0 1 1,0-1-1,0 1 0,0-1 0,0 0 0,0 0 0,0 0 0,0 0 1,0 0-1,2-2 0,1-1 141,0-1 1,0-1 0,0 1-1,-1 0 1,0-1-1,0 0 1,0 0-1,-1 0 1,1-1-1,-2 1 1,1-1-1,1-7 1,0 2-55,-1 0 1,-1 0-1,0 0 1,-1 0-1,0-1 0,-2-15 1,-1 9-316,-2 0 0,0 0 1,-1 0-1,-1 1 0,-16-35 1,7 18-1268,15 35 1380,-4-10-869,0 1 0,1-1 0,-2-14 0,4 21 397,1 1 1,0-1 0,0 0-1,0 0 1,0 0 0,0 0-1,2-4 1,-2 5 62,1 1 0,-1 0 0,1-1 0,-1 1-1,1 0 1,0 0 0,0 0 0,0-1 0,-1 1 0,1 0 0,2-2-899,-1 2 899,-1 1 0,2-2 0,16-7-3551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6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21 11648,'-1'-2'482,"-1"0"0,0 0 0,0 0 0,0 0 0,-1 1 0,1-1 0,0 1 0,-1-1 0,1 1 0,-1 0 0,-3-1 0,5 1-366,0 1 0,-1 0 0,1 0 0,0 0 0,0 0 0,0 0 0,-1 0 1,1 1-1,0-1 0,0 0 0,0 1 0,-1-1 0,1 0 0,0 1 0,0 0 0,0-1 0,0 1 0,0 0 0,0-1 0,0 1 0,0 0 0,0 0 0,0 0 0,1 0 0,-1 0 0,0 0 0,1 0 0,-1 0 0,0 0 0,0 1 0,-3 8 24,-1 0 0,2 0 0,-1 0 0,1 0 0,1 1 0,0-1 0,0 1 0,1-1 0,0 18 0,2-8-146,0 0 0,2 0 0,0 0 0,7 25 0,-6-31 3,0 0 0,1 0-1,1-1 1,0 1-1,1-1 1,15 22 0,-18-31 27,-1 1 0,1-1 1,0-1-1,0 1 0,0 0 1,0-1-1,1 0 1,-1 0-1,1 0 0,0-1 1,0 1-1,0-1 0,0 0 1,0-1-1,1 1 0,-1-1 1,0 0-1,1-1 0,-1 1 1,1-1-1,9 0 0,-11-1 58,0 1-1,0-1 1,0 1 0,0-1-1,-1 0 1,1-1-1,0 1 1,-1 0 0,1-1-1,-1 0 1,1 0-1,-1 0 1,0 0 0,0-1-1,0 1 1,4-6-1,-4 5 5,-1 0 0,0-1-1,0 1 1,-1-1 0,1 1-1,-1-1 1,1 0-1,-1 0 1,-1 1 0,1-1-1,0 0 1,-1 0-1,0 0 1,0 0 0,0 0-1,-1-7 1,-2-5 100,0 1 0,-1 0 0,-1 0 0,-9-21 0,-32-55 900,44 87-1012,0 0 1,0 1 0,-1-1-1,1 1 1,-7-7 0,9 24-70,4-5-157,-1 1 0,2-1 0,-1 0 0,1 0 0,1-1 0,-1 0 0,1 0 0,1 0 0,0 0 0,11 9 0,12 8-1688,45 29 0,-51-38 568,-18-11 455,1 0-1,0-1 1,1 1 0,-1-1-1,1-1 1,0 1-1,0-1 1,0-1-1,0 0 1,9 2 0,14-3-3535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7.2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77 10240,'-14'-16'1043,"1"3"870,-27-23 0,21 25 5482,18 11-7217,129 186 1061,-101-150-1102,72 92 54,65 94-126,-48-15-56,-89-157 9,14 30 113,-20-37 64,1-2 0,2 0 0,34 43 1,-53-78-153,0 0 0,0-1 0,1 0 0,0 1 0,0-2 1,0 1-1,9 4 0,-11-7-25,1 0-1,-1 0 1,1-1 0,0 1 0,0-1-1,0 0 1,0 0 0,0-1 0,0 1-1,-1-1 1,1 0 0,7-1 0,-3-1 15,0 0 0,-1 0 0,1-1 1,-1 0-1,1-1 0,-1 1 0,0-2 1,-1 1-1,1-1 0,-1 0 1,0-1-1,0 0 0,0 0 0,-1 0 1,0-1-1,0 0 0,-1 0 1,0 0-1,0-1 0,-1 0 0,0 0 1,0 0-1,0 0 0,3-17 1,-3 13 66,-2 0 0,0 1 0,0-1 0,-1 0 0,0-13 0,-1 20-54,-1 0 1,1 0-1,-1 0 0,-1 0 1,1 0-1,-1 0 0,1 0 1,-1 0-1,-1 1 1,1-1-1,-1 1 0,1-1 1,-1 1-1,-7-7 0,2 3-9,-1 1-1,0 0 0,0 0 0,-1 1 0,1 0 0,-1 1 0,-19-8 0,-80-20-223,59 22-1328,-93-8 1,125 18-246,13 1-666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7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40 11776,'-6'-7'1069,"2"3"-299,0 0 1,0 0-1,0 1 0,0-1 1,0 1-1,-1 0 0,-10-5 1840,11 18-519,4-5-2042,-1-1 0,1 0 0,0 1 0,1-1 0,-1 0 1,1 1-1,0-1 0,0 0 0,2 8 0,22 41-48,-15-31 62,22 40-36,60 86 1,51 49 95,18 23-2056,-117-149 816,18 25-798,-50-80 1196,0 0 0,1-1-1,22 20 1,-32-33 516,-1 1 1,1-1-1,0 0 1,0 0-1,0 0 1,1 0-1,-1-1 1,0 1-1,1-1 1,5 2-1,-8-3 70,1 0 0,-1 0 0,1 0 0,-1 0-1,1 0 1,-1-1 0,1 1 0,-1-1 0,1 1-1,-1-1 1,0 1 0,1-1 0,-1 1 0,0-1-1,1 0 1,-1 0 0,0 0 0,0 0 0,0 0-1,0 0 1,0 0 0,0 0 0,0 0 0,0-1-1,0 1 1,0-2 0,1-1-33,1 0 1,-2-1-1,1 1 1,0-1-1,1-8 0,-2 9 840,0-1 1,0 1-1,0 0 0,1 0 0,0-1 0,0 1 1,4-7-1,-4 10-505,-1 0-1,1-1 1,0 1 0,-1 0 0,1 0-1,0 0 1,0 1 0,-1-1-1,1 0 1,0 1 0,0-1 0,0 1-1,0-1 1,0 1 0,2 0-1,9-2 247,3-3 170,1 0 0,-1-1-1,0-1 1,0-1 0,-1 0-1,0-1 1,-1 0-1,1-1 1,-2-1 0,18-17-1,-21 18-442,0-1 1,-1 0-1,-1 0 0,0-1 0,0 0 0,-2 0 0,1-1 1,-1 0-1,-1 0 0,0-1 0,-1 1 0,-1-1 0,3-17 1,-6 26-79,0 0 0,0 0 1,0-1-1,0 1 0,-1 0 1,0 0-1,0 0 0,0 0 1,-1 0-1,0 0 0,1 0 1,-2 0-1,1 0 0,-1 1 1,1-1-1,-8-7 0,7 9-29,1 0-1,-1 0 1,-1 0-1,1 1 0,0-1 1,0 1-1,-1 0 1,0 0-1,1 0 0,-1 1 1,0-1-1,0 1 1,0 0-1,0 0 0,0 0 1,0 0-1,0 1 1,0 0-1,0-1 0,0 2 1,-8 0-1,6 0-36,0 1-1,1 0 1,-1 0-1,0 1 1,1-1 0,0 1-1,0 0 1,0 1-1,0-1 1,0 1-1,1 0 1,-6 6 0,3-3-36,1 1 1,-1 0-1,2 0 1,-1 1 0,1 0-1,-7 16 1,8-14-4,1 1 1,0 0-1,1 0 0,0 0 1,1 0-1,1 0 0,0 16 1,1-15-11,0 0 1,1 1-1,1-1 1,0 0 0,0 0-1,2 0 1,-1-1 0,2 0-1,0 0 1,0 0-1,1 0 1,0-1 0,1 0-1,12 13 1,-13-17-24,0 0 1,1 0-1,0-1 0,0 0 1,0-1-1,1 1 0,-1-2 0,1 1 1,1-1-1,-1 0 0,0-1 1,1 0-1,0-1 0,0 0 1,0-1-1,0 0 0,0 0 1,0-1-1,16-1 0,-15-1-345,-1 0 0,1-1 0,-1 0 0,1 0 0,-1-1 0,0 0 0,0-1 0,13-9 0,-1-1-1582,-1-2-1,26-24 1,4-8-2735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9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127 405 10112,'-10'-8'7423,"11"9"-7199,0 1-1,0 0 1,0-1 0,0 1-1,0 0 1,0 0-1,0 0 1,0 3-1,1 0 64,25 56 618,18 42-562,-3-2 224,4-3-1,4-1 1,112 159 0,-114-182-189,-41-63 180,-18-20-44,9 7-508,-22-20 136,1-2 1,1 0 0,1-1-1,2-1 1,-31-53-1,-60-154-338,97 202 209,-156-414 21,84 208 214,84 235-260,0 0 0,0 0 0,1 0 0,-1 0 0,1 0 0,-1 0 0,1 0 0,0 0 0,0 0 0,0 0 0,0 0 0,0 0 0,0 0 0,1 0 0,-1 0 0,1 0 0,-1 1 0,1-1 0,0 0 0,0 0 0,0 0-1,0 0 1,0 1 0,1-3 0,0 3 10,0-1-1,0 1 0,0-1 0,0 1 0,0 0 0,0 0 1,0 0-1,1 0 0,-1 0 0,0 0 0,1 1 0,-1-1 1,0 1-1,1-1 0,-1 1 0,1 0 0,-1 0 1,0 0-1,5 1 0,2 1 4,1 0 1,-1 0-1,0 1 1,0 0 0,10 6-1,43 25-65,-52-29 66,241 158 142,-163-105-134,-60-39 72,0 1 0,-2 1 1,-1 2-1,37 41 0,-55-55 0,0 1 0,-1-1-1,-1 2 1,0-1 0,0 0 0,-1 1 0,0 0 0,-1 0-1,0 0 1,-1 1 0,0-1 0,0 13 0,0 14 4,-2 0 0,-6 48 1,3-60-306,0 0 0,-2 0 1,-1-1-1,-1 1 0,-1-1 1,-1-1-1,-1 0 0,-1 0 1,-1-1-1,-30 43 0,29-51-594,9-11 173,0 0 1,1 0-1,0 0 0,0 1 1,0-1-1,0 1 0,-3 8 1,31-31-8758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4:59.5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20 13952,'-45'-9'5183,"29"9"-4031,-4-10 4032,20 24-5248,10 5 32,11 8-288,3 9-32,7 9-800,5 2-352,5-8-992,1-1-352,3-15-2527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0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67 10624,'-21'0'4032,"11"5"-3136,10-1-736,0 1-576,5 4-800,5 1-128,6-7-2496,10-3-1088</inkml:trace>
  <inkml:trace contextRef="#ctx0" brushRef="#br0" timeOffset="1">749 0 13440,'-3'1'606,"0"0"0,0 0 1,-1 1-1,2-1 1,-1 1-1,0-1 0,0 1 1,1 0-1,-1 0 0,0 0 1,1 0-1,-4 5 1,-2 4-18,-14 22-1,3-3-97,1-6-312,9-14-192,1 0 0,0 2-1,1-1 1,-11 22-1,18-32 5,-1 0 1,1 0-1,0-1 0,0 1 0,-1 0 0,1 0 1,0 0-1,0 0 0,0 0 0,0 0 0,0 0 1,0 0-1,0 0 0,1-1 0,-1 1 0,0 0 1,0 0-1,1 0 0,-1 0 0,1 0 0,0 1 0,0-1-31,0 0 0,1 1 0,-1-1 0,0 0 0,1 0 0,-1 0 0,1 0 0,-1 0 0,1 0 0,2 0 0,2 1-158,0 0-1,0-1 1,0 0 0,0 0 0,10 0-1,34-2-533,-26 0 789,1 1 0,0 1 0,-1 1-1,30 6 1,-53-8 12,0 0-1,0 0 0,0 0 0,0 1 0,0-1 0,0 0 1,0 1-1,0-1 0,0 1 0,-1-1 0,1 1 0,0-1 1,0 1-1,0-1 0,-1 1 0,1 0 0,0-1 0,-1 1 1,1 0-1,-1 0 0,1 0 0,-1 0 0,1 0 0,-1 1 14,0-1-1,0 0 0,0 1 0,0-1 0,0 0 0,0 0 1,-1 1-1,1-1 0,-1 0 0,1 0 0,-1 1 1,1-1-1,-1 0 0,0 0 0,1 0 0,-1 0 1,0 0-1,-1 1 0,-27 32-470,-36 32 0,34-36-3633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0.5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55 9472,'-1'-3'280,"-1"-2"617,0-1 0,0 1 1,-1 0-1,0-1 0,-5-7 1,7 12-709,0 0 1,0 1-1,0-1 1,0 0-1,0 0 1,0 0 0,0 0-1,0 1 1,0-1-1,0 1 1,0-1-1,0 1 1,0-1 0,-1 1-1,1-1 1,0 1-1,0 0 1,-1 0-1,1 0 1,0 0 0,-1 0-1,1 0 1,0 0-1,0 0 1,-1 0-1,1 1 1,0-1-1,0 0 1,0 1 0,-1-1-1,1 1 1,-2 1-1,-1 0-130,0 1 1,1 0-1,-1 0 0,1 0 0,0 0 0,0 1 0,0 0 0,0-1 0,1 1 0,-1 0 1,1 0-1,0 0 0,0 0 0,0 1 0,1-1 0,0 1 0,0-1 0,0 1 1,-1 7-1,0 10-16,1-1 1,4 40 0,-3-58-30,2 22 15,2 1 1,0-1-1,2 0 0,12 34 0,-11-40-40,1-1 0,1 1 0,1-1 0,0-1 1,2 0-1,13 18 0,-19-29 6,0 0 0,0-1-1,0 1 1,0-1 0,1 0 0,0-1 0,0 1 0,1-1 0,-1-1 0,1 1 0,0-1 0,0-1 0,0 0 0,0 0 0,0 0 0,0-1 0,0 0 0,1-1 0,-1 1 0,17-3 0,-12 0-388,0-1 1,0 0 0,0-1 0,-1 0-1,1-1 1,-1 0 0,0-1 0,-1 0-1,1-1 1,-1 0 0,-1-1 0,16-14-1,9-14-2572,-3 0-1477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0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60 101 9600,'-50'21'7167,"41"-17"-3267,9 5-3853,5 12-57,0-1 0,1-1 0,1 1 0,1-1 0,1-1 0,1 1 0,0-1-1,16 20 1,-15-24 24,0 0 0,0-1 0,2 0 0,0-1 0,0 0 0,17 11 0,-25-19-19,1-1 0,0 0 0,0-1 0,-1 1 0,2-1 1,-1 0-1,0 0 0,11 1 0,-12-3 2,0 0 0,-1 0 0,1 0 0,-1 0 0,1-1 0,-1 0 0,1 0 0,-1 0-1,0-1 1,1 1 0,-1-1 0,0 0 0,6-4 0,-2 0 39,0 0 1,-1-1-1,0 0 0,0 0 0,-1 0 1,0-1-1,0 1 0,7-15 0,-5 7 148,0 0-1,-1 0 0,-1-1 0,5-20 1,-8 23 45,0 0 1,-1 0 0,-1-1-1,0 1 1,0-1-1,-3-15 1,2 24-155,-1-1-1,0 1 1,0 0-1,-1-1 1,1 1-1,-1 0 1,0 0-1,-1 0 1,1 0 0,-1 0-1,0 1 1,0-1-1,-1 1 1,1 0-1,-1 0 1,0 0-1,-7-6 1,-1 3-10,0 0 0,-1 0-1,1 2 1,-1-1 0,0 2 0,-1 0 0,-26-5-1,5 4-629,-70 0-1,100 5 181,-1 0 0,1 0 0,-1 1 0,-7 1 0,12-2 298,1 0 0,-1 1 0,0-1 1,1 0-1,-1 0 0,1 0 1,-1 1-1,1-1 0,-1 0 0,1 0 1,-1 1-1,1-1 0,-1 0 1,1 1-1,0-1 0,-1 1 0,1-1 1,0 1-1,-1-1 0,1 1 1,0-1-1,-1 1 0,1-1 0,0 1 1,0-1-1,0 1 0,-1-1 1,1 1-1,0-1 0,0 1 0,0-1 1,0 1-1,0 0 0,0-1 0,0 1 1,0-1-1,0 1 0,0-1 1,1 1-1,-1 0 0,0-1 0,0 1 1,0-1-1,1 1 0,-1-1 1,0 1-1,1-1 0,-1 1 0,0-1 1,1 0-1,-1 1 0,0-1 1,2 1-1,14 14-2452,12 1-1807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1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55 252 10112,'3'-17'10431,"-11"2"-6836,-23-53-1190,27 62-2305,2-1 0,-1 0 0,1 0 0,0 0 0,0-1 0,1 1 0,-1-11 0,1 13-86,1 0 0,0 0 1,0 0-1,1-1 0,-1 1 0,1 0 1,0 1-1,1-1 0,-1 0 0,1 0 1,4-8-1,-5 11-15,0 1 0,1 0 0,-1 0 0,0-1 0,0 1 1,1 0-1,-1 0 0,1 0 0,-1 1 0,1-1 0,-1 0 0,1 0 0,0 1 1,-1-1-1,1 1 0,0 0 0,-1-1 0,1 1 0,0 0 0,-1 0 0,1 0 1,0 0-1,2 1 0,6 0-55,-1 1 0,0 0 0,11 4 0,-10-3-30,183 52-3301,-63-19-2127,-91-28 2709,-2-4-1728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5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0 211 10880,'0'4'4128,"7"2"-3200,11-12 575,-5 6 97,6-10-544,12-7-128,13 0-512,10 1-192,2-5-160,13-2-64,0 2 32,-8 4-960,1 0-320,-6 1-1024,-12-1-383,4-6-2049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1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15 9984,'-61'-13'5797,"61"12"-5676,0 1 0,-1 0 0,1 0 0,0 0 0,-1 0 0,1 0 0,0 0 1,-1 0-1,1 0 0,0 0 0,-1 0 0,1 0 0,0 0 0,-1 0 0,1 0 0,0 0 0,-1 0 0,1 0 0,0 0 1,-1 0-1,1 1 0,-2 0 726,2 0-726,2 8 633,16 11-708,25 21 432,82 82 68,16 36-606,17 18-2536,-49-65-3015,-87-94 2945,-2-6-694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2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5 101 10112,'-5'18'3776,"10"-9"-2944,11 8 480,-6-6-1,11-8-319,10-3 64,19 0-480,2-3-96,4-11-288,0-5-192,-5 2-32,1-2-544,-5-4-160,-8 1-1120,-3 3-479,11-3-2465</inkml:trace>
  <inkml:trace contextRef="#ctx0" brushRef="#br0" timeOffset="1">636 56 11392,'0'0'7007,"0"3"-6687,5 6-32,6 10-160,2 3-32,3 11-32,5-2-608,-1 2-288,6-6-767,-5-4-353,10-10-2464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2.8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14 10880,'-51'-14'4032,"40"14"-3136,6 5 383,5-1-1311,11 6-32,9-1-511,1-1-97,3 6 352,12 5-832,0 4-256,16 8-2496</inkml:trace>
  <inkml:trace contextRef="#ctx0" brushRef="#br0" timeOffset="1">701 333 10624,'3'5'5166,"-13"-7"-1542,-14-10-569,13 4-2762,0 0 0,0 0 1,1-1-1,0 0 0,1-1 1,0 0-1,0-1 0,1 0 1,0 0-1,1-1 0,-6-13 1,13 24-294,-1 0-1,1 1 1,-1-1 0,1 0 0,-1 0 0,1-1 0,0 1 0,0 0 0,0 0 0,-1 0 0,1 0 0,0 0 0,0 0 0,1 0 0,-1 0 0,0 0 0,0 0 0,0 0 0,1 0 0,-1 0 0,0 0 0,1 0 0,-1 0 0,1 0 0,-1 0 0,1 0 0,0 0 0,-1 0 0,1 1 0,0-1 0,-1 0 0,1 0 0,0 1 0,0-1 0,0 1 0,0-1 0,0 1 0,0-1 0,0 1 0,0-1 0,0 1 0,0 0 0,0-1 0,1 1 0,4-1-22,-1-1 1,1 2 0,-1-1 0,1 1 0,-1-1-1,1 2 1,8 0 0,4 3-332,0 1 0,0 1 0,0 1 0,-1 0 1,23 15-1,-21-12-874,0 0 0,1-2 1,32 10-1,-46-16 628,-1-1-1,1 0 1,-1 0 0,1-1 0,-1 1-1,1-1 1,8-1 0,12-6-3577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3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11 251 11648,'-10'6'5496,"10"-5"-5312,0 15 1848,11 16-1654,-9-27-313,1-1 1,-1 1-1,1-1 1,0 0-1,1 0 1,-1 0-1,1 0 0,-1-1 1,1 1-1,0-1 1,0 0-1,1 0 1,-1 0-1,1-1 0,-1 0 1,1 0-1,0 0 1,0 0-1,0-1 0,8 2 1,-8-2 154,0 0 0,0-1 0,0 0 0,0 0 0,0 0 0,0 0 0,0-1 0,0 0 0,0 0 0,0 0 0,0-1 0,-1 1-1,1-1 1,0 0 0,-1 0 0,0-1 0,1 0 0,-1 0 0,0 0 0,0 0 0,5-5 0,-8 6-152,0 1-1,0-1 0,0 0 1,0 1-1,0-1 0,0 0 1,-1 0-1,1 0 1,-1 1-1,1-1 0,-1 0 1,0 0-1,1 0 0,-1 0 1,0 0-1,0 0 1,0 0-1,-1 0 0,1 0 1,0 0-1,-1 1 1,1-1-1,-1 0 0,0 0 1,-1-2-1,-2-4-28,0 0-1,-1 0 1,-11-14 0,11 16-69,3 4-7,-58-77-2462,25 26-4735</inkml:trace>
  <inkml:trace contextRef="#ctx0" brushRef="#br0" timeOffset="1">564 1 12032,'0'5'4575,"0"4"-3583,5 5 32,-5-6-224,5 6-544,4 0-128,1 0-960,1-1-320,-1-4 576,0 1-1183,1-6-481,4-8-1984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3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37 423 12672,'-31'0'4735,"26"0"-2559,20 0-7327,1 0 671,4-6-1056</inkml:trace>
  <inkml:trace contextRef="#ctx0" brushRef="#br0" timeOffset="1">271 62 10368,'-12'-11'2060,"1"0"0,-15-19 1,16 20 1463,10 10-3501,10 23 504,44 69-1071,105 138 0,-41-87-4815,-87-111 2431,-4-12-768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4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21 205 10496,'-5'-2'1428,"-10"-1"3090,32 8-2027,-9-2-2261,2-1 0,-1 0 1,0-1-1,17 1 0,39-3-40,-56 0-155,15-1-217,1 0 0,-1-2 1,0-1-1,0-1 1,26-10-1,-22 5-2321,50-28 0,-38 16-1662</inkml:trace>
  <inkml:trace contextRef="#ctx0" brushRef="#br0" timeOffset="1">583 0 9984,'-1'1'383,"-1"0"0,1-1 0,0 1 0,0 0 0,0 0 0,0 0 0,-1 0 0,1 0 0,1 0 0,-1 0 0,-1 3 0,1-4-309,1 1 0,0-1 1,0 0-1,0 1 1,0-1-1,0 1 1,0-1-1,0 1 1,0-1-1,0 1 0,0-1 1,0 1-1,0-1 1,1 0-1,-1 1 1,0-1-1,0 1 0,0-1 1,1 0-1,-1 1 1,0-1-1,0 1 1,1-1-1,-1 0 1,0 1-1,1-1 0,-1 0 1,0 0-1,1 1 1,-1-1-1,1 0 1,-1 0-1,0 1 1,1-1-1,-1 0 0,1 0 1,-1 0-1,1 0 1,-1 0-1,0 0 1,2 0-1,51 20 1814,-30-10-1358,39 9 1,-53-17-525,0 0 0,-1-1 0,1 0 0,0-1 0,0 0 0,0 0 0,0-1 0,11-2 0,-11 1-994,-1 0 1,1-1 0,0 0-1,-1 0 1,0 0-1,15-10 1,-3 0-3146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4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10240,'-3'0'9577,"1"16"-8989,5 52 410,17 89-1,-13-108-704,69 334 458,2-131-4046,-58-202 559,-5-10-2229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5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43 10368,'-3'-5'1237,"-1"1"0,1-1 0,-1 1 1,0 0-1,0 1 0,0-1 1,-6-3-1,8 6-1084,0 0-1,1 0 1,-1 1 0,0-1 0,0 0 0,0 1 0,0 0-1,0-1 1,1 1 0,-1 0 0,0 0 0,0 0 0,0 0-1,0 0 1,0 1 0,0-1 0,0 0 0,0 1-1,0 0 1,1-1 0,-1 1 0,0 0 0,0 0 0,1 0-1,-3 2 1,1-1-98,-1 1 0,1 0-1,0 0 1,0 1 0,1-1 0,-1 0-1,1 1 1,0 0 0,0 0-1,0 0 1,0-1 0,1 2 0,-1-1-1,-1 7 1,0 5-76,1 0 0,-2 26 0,4 0 8,2 0 1,2 0 0,1-1 0,3 0 0,1 0-1,24 69 1,-28-96-11,1-1-1,12 24 0,-16-35 24,-1 1 0,0-1-1,1 1 1,0-1-1,-1 0 1,1 0 0,0 0-1,0 0 1,1 0-1,-1 0 1,0-1-1,0 1 1,1-1 0,-1 1-1,1-1 1,-1 0-1,1 0 1,0 0 0,0 0-1,-1-1 1,5 1-1,-6-1 3,1 0-1,0 0 1,-1 0-1,1-1 1,0 1-1,0-1 1,-1 1-1,1-1 1,-1 0-1,1 0 0,-1 1 1,1-1-1,-1 0 1,1 0-1,-1-1 1,0 1-1,1 0 1,-1 0-1,0-1 1,0 1-1,0 0 1,0-1-1,0 1 1,0-1-1,-1 1 1,1-1-1,0 0 0,0-2 1,1-5 27,0 0 0,0 0-1,-1 0 1,0-11 0,0-24 269,-3 1-1,-8-55 1,-25-87 537,-5 44 973,50 170-1893,1 1 1,1-1-1,2-1 1,0 0 0,24 31-1,-25-43-265,0-1-1,2 0 1,-1-1-1,2-1 1,0 0 0,0-1-1,1-1 1,1-1-1,0 0 1,0-1 0,1-1-1,0-1 1,0-1-1,1 0 1,-1-1-1,25 2 1,-35-6-274,-1-1 1,1 1-1,-1-1 1,0-1-1,1 0 1,-1 0-1,0-1 0,0 0 1,0 0-1,0-1 1,0 0-1,13-7 1,9-11-3761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5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28 9472,'-13'-27'3061,"33"66"4137,18 33-5684,7 14-1581,-18-37 210,41 57 0,43 42-94,1 2-48,-34-33-228,39 55-2655,-114-168 2733,1 1-213,0 1 0,0-1-1,1 0 1,0 0 0,0-1 0,0 1 0,0-1 0,1 0-1,6 4 1,-11-8 207,0 1 0,0-1 0,1 0 0,-1 1 0,0-1 0,0 0 0,1 0 0,-1 0 0,0 0 0,0 0 0,1 0 0,-1 0 0,0 0 0,0-1 0,2 1 0,16-12-3519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6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1 310 10880,'5'9'4128,"5"-4"-3200,16-5 287,-11-5-95,16-4-512,14-13-32,17-11-384,11-3-128,-3 0-64,-2 0-576,-3-1-160,13 1-928,4 0-351,15-2-2561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5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261 420 12416,'-12'4'9951,"12"9"-9183,0-3-480,0 7-128,6 0-96,6-1-320,7 1-96,0 4-800,6-4-288,0 6-608,0-3-223,0 3-2753</inkml:trace>
  <inkml:trace contextRef="#ctx0" brushRef="#br0" timeOffset="1">176 189 9344,'-69'-94'3520,"37"60"-2752,-5-3 928,24 30 255,1 1-671,5 2-224,1-2-928,12 6-448,1 0-256,5 6-160,7 4-416,6 1-127,0 6-2241,25 6-2080,13 10 1792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6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660 5 9216,'-13'-4'10739,"11"4"-10023,1 0-582,0 0 1,1 0-1,-1 1 1,0-1-1,1 0 1,-1 1-1,0-1 1,1 0-1,-1 1 1,1-1-1,-1 1 1,1-1-1,-1 1 0,1-1 1,-1 1-1,1 0 1,-1 0-1,-1 3-197,1 0-1,-1 0 0,1 0 0,0 0 0,0 0 0,-1 9 1,-21 318 424,20-267-354,-1 227-100,-1 4-2748,4-190-2566,2-95 2687</inkml:trace>
  <inkml:trace contextRef="#ctx0" brushRef="#br0" timeOffset="1">19 152 10112,'-19'-19'9722,"20"28"-7983,3 4-1561,0 0-1,1-1 1,0 1 0,1-1 0,0-1 0,1 1 0,0-1 0,1 0-1,0 0 1,18 17 0,7 2 126,70 49 0,-40-34-127,14 21-58,75 82 0,-88-83-321,118 95 1,-54-73-782,-107-74 281,1-1-1,0-1 0,1-2 0,27 9 1,-41-15-127,1-1 0,-1 0 0,16 1 0,-21-3 392,0 0-1,-1 0 1,1-1-1,-1 1 1,1-1-1,-1 0 1,1 0 0,-1 0-1,0 0 1,0-1-1,1 1 1,4-4-1,19-20-3460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7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1 110 10880,'0'5'4928,"5"-2"-3489,0 2-31,6 0-352,4-5-64,6-5-416,8 0-128,7-7-256,6-2-192,-1-5-32,-1 0-480,-4 7-128,-5-1-896,0-1-352,-5 3-2815,5 8-1825,-2 3 2912</inkml:trace>
  <inkml:trace contextRef="#ctx0" brushRef="#br0" timeOffset="1">251 473 11264,'-14'24'5152,"19"-24"-4065,-1 0-95,11-5-96,6 0 96,5-4-512,-1-5-288,6 1-128,0-5-64,9 5 64,-4-6-800,6-4-320,4-4-800,-1-9-351,7-14-2561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7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 11392,'-16'0'8063</inkml:trace>
  <inkml:trace contextRef="#ctx0" brushRef="#br0" timeOffset="1">11 18 20639,'20'27'704,"6"23"-416,10 14-128,6 8-32,3-3-160,1 0 32,-5-10-64,1-4 0,-8-10-640,-3-9-256,0-8-448,-5-9-96,-5-11-383,-6-8-97,1-5-2144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8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1 327 10240,'0'23'7413,"11"-18"-3440,0-6-3518,-1 0 1,1-1-1,-1 0 1,15-6-1,-5 2-204,163-52 146,-155 46-411,0 0 0,-1-2-1,0-1 1,31-24-1,61-58-2071,-74 60 215,2-4-2598,-27 31-128</inkml:trace>
  <inkml:trace contextRef="#ctx0" brushRef="#br0" timeOffset="1">549 1087 10880,'15'0'4128,"1"-8"-3200,9-11 575,-14 10 1,4-10-384,4-3-32,7-6-544,10-8-256,11-5-160,10-4-128,3 0 32,2-1-832,-2 1-320,-3-2-576,-5 2-224,0-1-1215,-8-4-545,3-9 32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09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30 243 11392,'-29'0'9765,"30"-5"-8416,2-4-1172,1 0 0,0 1-1,0 0 1,1-1 0,0 1 0,1 1 0,0-1 0,11-11-1,5-1 154,35-28 0,-42 37-274,0 1 0,1 0 0,0 1 0,1 1 0,-1 0 0,2 1 0,-1 1 0,1 1 0,21-4 0,-32 8-7,1 1 1,-1 0-1,1 0 1,-1 1 0,0-1-1,0 2 1,1-1 0,-1 1-1,0 0 1,0 1-1,-1 0 1,1 0 0,-1 0-1,1 1 1,-1 0 0,0 0-1,0 1 1,0-1-1,7 10 1,-1-1 79,-1 0-1,0 0 1,-1 1-1,-1 1 1,0-1 0,-1 1-1,9 25 1,-4 1 93,-2 0 0,10 81 0,-20-116-206,33 389 856,-31-338-762,-2-20-61,2-1 0,2 1 1,13 49-1,-17-81-57,0-1 0,1 0 0,-1 0-1,1 0 1,0 0 0,1 0 0,-1 0 0,1 0-1,-1-1 1,6 6 0,-5-7 5,0 0-1,0 0 1,0 0-1,0 0 1,0 0-1,1 0 1,-1-1-1,1 0 1,-1 0-1,1 0 1,0 0-1,-1 0 1,6 0-1,15 0-12,1-1-1,0 0 0,-1-2 0,25-5 0,-2-2-589,51-18 0,-69 17-953,34-16 0,-46 18-313,-2 0 0,1-2-1,21-17 1,3-8-3077,1-4 197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12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271 3035 7808,'-22'-15'939,"2"3"474,-35-18 0,42 24-1085,-50-22 6341,85 50-4957,-6-7-1521,0 1 0,25 36 0,19 41 248,-29-43-208,56 80 307,33 45-175,-4-16-136,69 96 37,-183-252-262,170 235 204,17 5-36,6 26-21,-18-22-84,-28-52-46,85 115 79,36 89 169,88 119 95,-294-433-320,247 347 66,-286-394-119,114 172-45,16-12 107,16-24 69,-94-98-90,72 89 1,0 50-25,-1-2-7,19-8 27,15-17-68,-152-164 8,1-1 0,62 34 0,-47-30 83,-37-21-51,0-2-1,0 1 1,19 6-1,-25-10-5,-1 0-1,1-1 1,0 1-1,-1-1 0,1 1 1,0-1-1,0 0 1,-1 0-1,1 0 1,0-1-1,0 1 0,-1-1 1,1 1-1,0-1 1,-1 0-1,1 0 0,-1 0 1,1 0-1,4-3 1,3-4 6,11-9 1,0 1 0,1 1 1,1 1-1,36-15 0,57-13 54,12-5 74,-97 34-89,0-2 0,30-19 0,89-74 256,-6 2-34,280-133-78,-357 211-147,1 2 0,95-22 0,32-11 132,253-124 131,-91-29-4,-290 168-225,2 4 0,138-58 1,358-118 4,-492 188-83,-1-4 0,98-58-1,-75 29-40,98-80 0,-147 106 83,1 3-1,64-32 1,103-39 154,-180 87-162,23-13-3,-2-2 0,-1-3 0,51-42-1,-48 34 14,361-243-141,-358 250 169,-29 18-60,31-22 0,-45 25 70,1 1 1,0 2 0,0-1-1,40-15 1,-44 24-185,3-1 105,28-9 48,-17 5-82,-5 2 91,131-49-62,-138 50-18,-12 3 60,-1 1 0,0 0 1,1-1-1,-1 1 0,1 1 0,0-1 1,-1 0-1,1 1 0,0 0 1,6 0-1,-15-8 91,-2 1-133,0 0 0,0-1 0,1 0 0,0 0 0,1 0 0,0-1 0,-6-12 0,0-3 7,-11-41 0,-21-80 101,-35-127-39,19-6 17,14-67 133,38 305-175,-16-47 0,6 24-30,-37-179 2,17 70 81,30 140-79,-1 0 1,-2 0-1,-1 2 1,-16-32-1,-2 9 21,-19-39 35,-35-128 76,13 26-172,52 153 20,-16-41-15,-26-89 0,-68-403 65,92 399-31,16 84 20,-4 2 1,-56-138 0,-20-13-21,-65-148-7,-24-102 33,171 434-30,-2 0 0,-3 1 1,-2 2-1,-64-101 0,72 129-22,4 6 14,0-1 0,-2 1 1,-24-24-1,36 40 4,1 1 0,0 0-1,-1 0 1,1 1 0,-1-1-1,0 0 1,0 1 0,1 0-1,-1-1 1,0 1 0,0 0-1,0 1 1,0-1 0,0 0-1,0 1 1,-1 0 0,1 0 0,0 0-1,0 0 1,0 0 0,0 0-1,0 1 1,0 0 0,0-1-1,0 1 1,0 0 0,0 1-1,0-1 1,-5 3 0,-109 43 124,24-11-138,74-28-8,-3 2 47,-30 17 0,27-12 38,-1-2 0,-1 0 0,-35 11 0,-86 19 334,27-9-240,76-18-159,-56 28 0,-41 30-17,-7 4-3,97-53 13,-350 156 1,299-140 36,-166 69 76,201-80-110,-383 167-65,-18-40 106,-110-47 143,88-58-186,394-44 20,-544 62 64,579-61-87,-595 102-59,126 31 83,-2 39-155,35-10-779,382-130 164,2 5 0,-125 69 0,-177 129-2910,228-139 1135,36-17-1593,37-12-823,12-14 524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17.5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377 78 6272,'4'-7'3549,"-4"6"-3253,0 0 0,0 1-1,0-1 1,0 0 0,0 1 0,0-1 0,-1-6 2661,0 6-2661,-1-9-87,2 5 155,0-1 306,0 1 0,0 0 1,-2-10-1,2 15-629,0-1 0,0 1 1,0-1-1,-1 0 0,1 1 0,0-1 0,0 1 0,0-1 0,0 1 1,-1 0-1,1-1 0,0 1 0,0-1 0,-1 1 0,1-1 0,0 1 1,-1 0-1,1-1 0,-1 1 0,1 0 0,0-1 0,-1 1 1,1 0-1,-1-1 0,1 1 0,-1 0 0,1 0 0,-1 0 0,1 0 1,-1-1-1,1 1 0,-1 0 0,1 0 0,-1 0 0,1 0 0,-1 0 1,1 0-1,-1 0 0,1 0 0,-1 0 0,1 0 0,-1 1 1,1-1-1,-1 0 0,1 0 0,-1 0 0,1 1 0,-1-1 0,-6 5 92,1 0-1,0 1 1,0-1-1,0 1 1,0 0-1,1 1 0,-6 9 1,3-5-14,-25 30 312,-61 85 103,83-110-487,1 1-1,1 0 0,1 1 1,0 0-1,-6 22 0,6-18 2,-16 51 365,-28 142 0,50-201-370,-6 24 128,2 0-1,-1 53 1,7-63-73,2-1 0,0 0 0,2 0 0,1-1 0,1 1 0,1-1 0,14 33 0,-6-30 15,0 0 1,2-1-1,1-1 1,22 25-1,-4-11 52,63 55-1,-31-41-873,-53-47-1198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18.0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316 10 8704,'-2'-8'10074,"1"8"-9928,0 0 59,0-1 1,0 1-1,0 0 1,-1 0-1,1 0 0,0 0 1,0 0-1,0 0 0,0 0 1,-1 1-1,1-1 1,0 0-1,0 1 0,-2 0 1,-3 4-144,0 0 1,0 1 0,0-1 0,1 1 0,0 0 0,0 1-1,1-1 1,-5 9 0,-27 59 39,30-58-33,-67 173 96,40-97-223,-36 123-60,44-123-4517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18.4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36 9216,'-4'-6'2217,"-1"-1"0,1 1 1,-7-11 2897,11 17-5064,11 25 397,-2 0 0,7 29-1,-14-47-430,17 61 231,26 86-97,-32-116-111,36 71 1,47 56 2,-55-106-395,-38-55-84,0 1-1,0-1 1,1 0 0,-1 0 0,6 3 0,-7-5-32,-1-1 1,1 1-1,0-1 1,0 0-1,0 0 1,0 0-1,0 0 1,0 0-1,1 0 0,-1 0 1,0-1-1,0 1 1,4-1-1,9 0-3782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18.9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6 9472,'-5'-5'12730,"5"13"-13325,0-5-213,0 50 1310,0 116-545,2-64-45,17 116 0,-12-181-2505,15 45 1,-16-65 311,-1-6-1607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6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115 103 9344,'0'2'232,"0"0"159,1 0 1,-1 0 0,0 0 0,0 0 0,0 1 0,-1-1 0,1 0 0,0 0-1,-1 0 1,1 0 0,-1 0 0,0 0 0,0 0 0,0 0 0,0 0 0,0 0 0,0 0-1,0 0 1,-1-1 0,1 1 0,-1-1 0,1 1 0,-4 2 0,1-2 101,1 1 1,-1 0 0,0-1-1,0 0 1,-1 0-1,1-1 1,0 1 0,0-1-1,-9 2 1,13-3-492,-5 1 243,4 0-167,0-1 0,0 1 1,0-1-1,0 0 1,0 1-1,0-1 0,0 0 1,0 0-1,0 0 0,-1 0 1,1 0-1,0 0 0,0 0 1,0 0-1,0 0 0,0 0 1,0-1-1,0 1 1,0 0-1,0-1 0,0 1 1,0-1-1,0 1 0,0-1 1,0 0-1,0 1 0,1-1 1,-1 0-1,0 1 0,0-1 1,0-2-1,-1 1-46,1-1 1,0 0-1,0 0 0,0 0 0,0 0 0,0 0 0,1-1 1,-1 1-1,1 0 0,0 0 0,0 0 0,1-6 1,7-37 18,-8 42-55,1 0 1,1 0 0,-1 0 0,0 0 0,1 0 0,0 1 0,0-1 0,0 1 0,0-1 0,1 1 0,0 0 0,-1 0 0,1 0 0,0 0 0,0 0 0,0 1 0,1 0 0,-1-1 0,1 1 0,-1 0 0,1 1 0,0-1 0,0 1 0,-1-1 0,1 1 0,0 0 0,0 0 0,0 1 0,0 0 0,0-1 0,1 1 0,-1 0 0,0 1 0,0-1 0,0 1 0,5 1 0,4 3-136,-1-1 0,-1 2 0,1 0 0,-1 0 0,0 1 1,19 15-1,6 4-1001,-8-6-495,25 15-5818,-34-23 2600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19.3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8448,'-4'12'8607,"4"-11"-8320,1 0-77,0 0 0,0 0 0,0 0 0,0 0-1,0 0 1,0 0 0,0 0 0,0-1 0,0 1 0,0 0 0,2 0 0,5 2-427,-1 0-1,15 2 1,-18-4 831,81 15-2611,-1-10-9595,-47-6 7566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19.7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14 9216,'-20'-14'11861,"18"17"-11797,-1 2-80,0 0-1,0 0 1,0 0 0,1 1 0,0-1 0,0 1 0,-2 8 0,-4 44-7,5-39 25,1 0 17,0-1 0,1 0 0,3 37 0,-1-49-23,0 0 1,0 0-1,1 0 0,0 0 0,0 0 1,0-1-1,1 1 0,-1-1 1,1 1-1,1-1 0,-1 0 0,1 0 1,0-1-1,0 1 0,5 4 0,-1-3-77,0-1 0,0 0 1,0 0-1,1-1 0,0 0 0,0 0 0,0-1 0,0 0 0,0-1 0,1 0 0,-1 0 0,1-1 0,-1 0 0,15-1 0,9-5-4281,-3-5-3731,-9 1 3667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0.2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23 544 9600,'-1'0'8648,"-2"6"-6965,-3 15-1823,-3 78 737,8-85-554,-2 62-37,4 1-1,11 75 0,-9-132-761,1 0 0,2 0 0,0 0-1,11 23 1,-15-38-316,0-1-1,0 1 0,1-1 1,0 0-1,0 0 1,0 0-1,0 0 1,6 3-1,6 8-3220</inkml:trace>
  <inkml:trace contextRef="#ctx0" brushRef="#br0" timeOffset="1">94 12 8320,'3'-12'3533,"-3"12"-3509,0 0 1,10 20 2293,-7-13-1829,10 21 946,0-1-1,31 42 1,61 68 44,-88-116-1262,7 12 99,-1 1 1,-2 1 0,-1 1 0,24 62 0,-20-41 11,23 90 1,-38-111-344,-2 0 0,-2 1 0,2 62 0,-8-80-405,0 0-1,-1 0 1,-1 0 0,-6 21 0,4-24-1115,0 0 1,-13 24 0,7-17-3036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0.7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217 46 7168,'13'-26'2368,"-12"25"-2285,-1 1 1,1-1 0,-1 1 0,0-1-1,1 1 1,-1-1 0,0 0-1,0 1 1,1-1 0,-1 0 0,-7-11 5347,-8 12-3325,13 0-1948,0 0-1,-1 0 0,1 1 1,0-1-1,-1 1 0,1 0 1,0 0-1,0 0 1,0 0-1,0 0 0,0 0 1,0 0-1,-3 3 1,-20 22 568,21-22-568,-9 13-19,1 0-1,1 1 1,0 0-1,1 0 1,1 1-1,0 1 1,-7 29-1,0 13-134,-9 68 0,20-98 43,0-2-28,1 1 1,1-1-1,2 1 1,1 0-1,5 33 1,-3-43-69,1 0-1,1-1 1,0 1-1,2-1 1,1 0-1,0-1 1,1 0-1,1 0 1,1-1-1,13 19 1,-7-18-856,0 0 1,1-2-1,1 0 1,33 24-1,-14-17-3878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1.1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174 23 9472,'0'-22'8127,"0"24"-7337,-12 27 208,4-11-724,-8 29 0,-19 120 305,4-15-656,9-50-763,-16 61-4368,32-138 2829,0-3-1279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1.5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9600,'6'7'1656,"0"0"1,-1 0-1,0 1 1,7 12 0,18 47 1001,14 74-2053,-42-134-657,12 52 246,3-2 0,28 66 0,-36-104-698,1 0-1,1 0 1,22 28-1,-22-35-687,0 1 0,0-2 0,1 0 0,1 0 0,22 14 0,-4-5-2898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2.1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1 383 10496,'8'0'4832,"34"9"-3776,-37-4-97,21 0-319,15-1-64,6 4-320,3 3-160,-14-8-64,-5 2-832,5 1-256,-5-3-1567,4-3-705,-4 0-608</inkml:trace>
  <inkml:trace contextRef="#ctx0" brushRef="#br0" timeOffset="1">656 1 11392,'-4'-1'5225,"4"2"-5148,-8 7 2637,-6 12-1221,7-10-1390,1 0 0,1 0 1,0 1-1,0 0 1,1 0-1,1 0 0,-1 0 1,2 1-1,0-1 1,0 1-1,1-1 0,0 16 1,1-4-43,-1-8-68,1 0 1,3 21-1,-3-32 11,1 0 0,0 1 0,0-1 0,1 0 0,-1 0 0,1 0 0,0 0-1,0 0 1,0 0 0,0 0 0,1-1 0,0 1 0,3 2 0,1 1 37,0 0-1,1-1 1,0 0 0,0-1 0,1 1 0,0-2 0,0 1 0,18 6 0,-8-7-184,-1-1 0,1 0 1,-1-2-1,1 0 0,0 0 1,25-4-1,-29 1-859,0-1-1,-1 0 1,1-1 0,27-11-1,-6-2-2330,-4 2-1008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2.6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0 372 10624,'0'0'4184,"1"5"-3366,18 78 4064,-4 47-4600,-7-49-27,13 55-247,-7-48-518,-11-70-505,2 0 0,0 0 0,1-1 0,0 0 0,10 18 0,-7-16-3134</inkml:trace>
  <inkml:trace contextRef="#ctx0" brushRef="#br0" timeOffset="1">247 9 8192,'2'-8'3280,"3"20"-1811,-3-5-1173,20 57 2720,-14-38-2295,1 0-1,1-1 1,15 25-1,52 61 518,-32-51-561,75 126 1034,-103-154-1581,-1 1 1,-1 0-1,-2 1 0,9 37 1,-19-60-195,-1 1 1,-1 0 0,0 0 0,0-1-1,-1 1 1,-1 0 0,0 0 0,0 0 0,-1-1-1,-1 1 1,0-1 0,-5 14 0,3-13-457,-1 0 0,0 0 0,-1-1 0,-10 14 1,8-14-991,0 0 0,-2 0 0,-18 16 0,8-9-2896,9-5 428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3.2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4 9984,'-1'-1'226,"1"1"-1,-1-1 1,0 1 0,1 0 0,-1 0 0,0-1 0,0 1-1,1 0 1,-1 0 0,0 0 0,0 0 0,0 0 0,1 0 0,-1 0-1,0 0 1,0 0 0,1 0 0,-1 0 0,0 0 0,0 1-1,0-1 1,1 0 0,-1 1 0,0-1 0,1 0 0,-2 2-1,-17 16 441,13-12-166,-1 2-368,1 1-1,-1-1 0,2 1 1,-1 0-1,1 1 0,1-1 0,-5 14 1,-19 74 141,24-77-199,-7 31 115,3 1-1,2-1 1,2 2 0,7 101 0,1-106-237,2-1 0,14 53 0,-8-47-1102,2-1 1,3-1 0,30 64 0,-5-34-2094,-4-10-650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3.7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19 9216,'-2'-4'929,"2"3"-768,0 0-1,0 1 0,-1-1 0,1 0 0,0 0 0,-12-9 4910,36 56-1495,10 16-3055,69 180 1202,-81-186-1454,-9-24-177,-3 1 1,0 1-1,-3 0 0,0 0 1,3 63-1,-9-36-94,-3 0 0,-13 88-1,7-95-619,-24 84-1,26-118-65,-1-1 1,-1 0-1,-1 0 0,0-1 0,-1 0 1,-1-1-1,-20 25 0,-4-4-2361,3-6-1078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6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31 261 8704,'-9'12'7273,"7"-11"-6890,1-1-111,-1 1 0,1 0 0,0 0 0,-1 0 1,1 0-1,0 0 0,0 0 0,0 0 0,0 1 0,0-1 0,0 0 0,0 0 0,0 1 1,1-1-1,-1 1 0,0-1 0,0 3 0,1 1-216,0 0 0,0 0 0,0-1 0,1 1 0,-1 0 0,1 0 0,0 0 0,1 0 0,-1 0 0,1-1 0,0 1 0,0-1 0,4 6 1,3 5 61,0-1 1,18 20 0,-19-25-71,1 0 0,0 0 0,0-1 0,1-1-1,0 0 1,0 0 0,1-1 0,0 0 0,0-1-1,0 0 1,1-1 0,0 0 0,0-1 0,0 0 0,0-1-1,0 0 1,0-1 0,1 0 0,-1-1 0,0-1-1,1 0 1,-1 0 0,0-1 0,0-1 0,0 0 0,0 0-1,-1-2 1,19-8 0,-16 6 366,22-14 0,-32 18-312,0-1 0,0 1 1,-1 0-1,1-1 0,-1 0 1,0 1-1,0-1 0,0-1 0,4-6 1,-2-2 32,-1 0 1,0 0-1,0 0 1,-1 0-1,-1-1 1,0 1 0,-1-27-1,-2 5-58,-11-65-1,9 84-151,0 0 1,-2 0-1,-7-17 0,9 25-269,0 1 0,-1 0-1,0 0 1,-1 0 0,1 0 0,-1 1-1,0 0 1,-7-6 0,11 11 106,0 0 0,0 0 0,0 0 0,-1 0 0,1 0 0,0 0 0,-1 1 0,1-1 0,-1 0 0,1 1 1,-1 0-1,1-1 0,-2 1 0,2 0 52,1 0 1,-1 0-1,1 0 1,-1 0-1,1 0 1,-1 0-1,1 1 1,-1-1-1,1 0 1,-1 0-1,1 0 1,-5 10-3897,5-10 3897,0 1-1,0-1 1,0 1-1,0-1 0,0 2 1,0 14-4476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4.3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1202 9600,'5'-4'3584,"0"-1"-2784,1 0 352,-6 2 0,5-3-289,0-7 33,10-10 0,22-23 64,38-35-512,44-19 96,14-5 96,41-28-416,26-17-128,-11 5-928,16 18-384,-5 17-2911,-15 29-1313,-32 17 1184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5.0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16 983 7680,'-15'-6'9271,"15"6"-9161,68-79 2604,1-1-1294,57-62-397,191-147-1263,25 17-5301,-190 157 528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5.6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28 8960,'2'-4'9149,"9"3"-6275,21 0-3818,-24 1 1960,-2 0-947,47 1 315,71-10 1,-29-4-1447,-93 13 780,0-1-1,1 1 0,-1 0 1,0 0-1,1 1 0,-1-1 1,4 1-1,15 11-5327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6.2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55 10112,'41'-10'3776,"-10"1"-2944,24 1 352,-24 3-33,0 1-639,6-6-128,-6 6-224,-2-1-64,-3 5-32,-1 0-896,1 5-319,0-5-2529,10 0-2176,4-5 1920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6.8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49 8320,'-1'-3'636,"-6"-24"1755,7 26-2248,0 0 0,0 0 0,-1 1 0,1-1 0,-1 0 0,1 0 0,-1 0 0,1 0 0,-1 1 0,1-1 0,-1 0 0,0 1 0,1-1 0,-1 0 1,0 1-1,0-1 0,1 1 0,-1-1 0,0 1 0,0-1 0,0 1 0,0 0 0,0 0 0,0-1 0,-1 1 0,-5-2 2054,6 2-2153,1 0 1,0 0 0,-1 0-1,1 0 1,0 0-1,-1-1 1,1 1 0,0 0-1,-1 0 1,1 0-1,0 0 1,-1 0-1,1 0 1,-1 0 0,1 0-1,0 0 1,-1 0-1,1 0 1,0 0 0,-1 1-1,1-1 1,0 0-1,-1 0 1,1 0 0,0 0-1,-1 1 1,1-1-1,0 0 1,0 0 0,-1 0-1,1 1 1,0-1-1,0 0 1,-1 1-1,1-1 1,0 0 0,0 0-1,0 1 1,0-1-1,-1 0 1,1 1 0,0-1-1,0 0 1,0 1-1,0-1 1,0 1 0,0-1-1,0 0 1,0 1-1,0-1 1,0 0-1,0 1 1,-1 16 272,0 0 0,1 0 1,0 0-1,5 23 0,-3-20-111,14 75 924,38 130-1,-27-122-855,95 380-199,-112-440-623,-2 1 1,4 74-1,-11-76-3894,-6 53-1,1-70 193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7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1 286 8064,'15'-14'7642,"-3"14"-5018,28-2-1937,0-2 1,0-2-1,54-15 0,-62 13-417,52-11 213,379-79 959,82 26-493,115 34-1306,-376 34-6827,-253 6 4310,0 5-1366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7.7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424 33 9216,'5'-33'9919</inkml:trace>
  <inkml:trace contextRef="#ctx0" brushRef="#br0" timeOffset="1">424 19 20383,'-30'104'1526,"17"-56"-1305,-26 64 0,20-71-238,-2-1 0,-2-1-1,-51 68 1,15-31-68,-21 28-1378,23-38-3405,48-58 2372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8.2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0 9728,'-10'2'5295,"10"-2"-5156,2 14 1713,13 18-632,3-2-703,2-2 0,1 0 0,2-1 0,33 32 0,115 86 13,-132-114-590,56 60 0,-18 1-5783,-56-69-445,-6-10 2822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8.7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81 64 8320,'0'-44'4296,"0"24"2005,1 22-6201,-1 0 0,1 0 1,-1-1-1,1 1 0,0 0 1,0-1-1,0 1 0,-1-1 1,2 1-1,0 1 0,5 7 109,7 23 90,0 0 0,8 37 0,15 37-220,-14-59-345,3-2 1,47 66-1,-16-26-4974,-47-72 2680</inkml:trace>
  <inkml:trace contextRef="#ctx0" brushRef="#br0" timeOffset="1">5 338 8448,'-5'-14'5194,"11"14"-2852,11 1-656,31 6 1,-12-1-1226,26 1-264,-1-3 1,96-5-1,-124 0-1585,-11 2-1297,3-4-4452,5-4 1681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9.2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19 8832,'-6'-18'11413,"-2"31"-10353,2-3-1022,3-3-16,0 0-1,1 1 1,0-1 0,0 1-1,-1 13 1,1 40-82,2-55 53,0 18 1,0 0 0,2 1 0,0-1 0,11 43-1,-11-62 19,0 0-1,0 0 0,1-1 0,-1 1 0,1-1 1,1 1-1,-1-1 0,0 0 0,1 0 0,0-1 1,0 1-1,0-1 0,0 0 0,1 0 0,-1 0 1,1-1-1,0 1 0,-1-1 0,1 0 0,0-1 1,7 3-1,3-1-546,0 0 0,0-1 0,0 0 0,0-2 0,0 1 0,19-3 0,-31 1 64,0 1 0,-1-1-1,1 0 1,0 1 0,-1-1 0,1 0 0,-1-1 0,4-1 0,0 0-644,14-6-2895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7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39 236 9984,'-17'7'8787,"15"-5"-8299,1 1-144,-1-1 1,0 1-1,1-1 0,0 1 1,0 0-1,-2 4 0,1 1-332,0 0-1,1 1 1,0-1 0,-1 11-1,2-3 48,0 0 0,0 1-1,2-1 1,0 0 0,1-1-1,9 32 1,-10-44-59,2 10-25,1-1 1,1 0 0,13 21-1,-17-30 17,0 1 0,1-1-1,0 0 1,0 0-1,0-1 1,0 1 0,0-1-1,1 1 1,-1-1 0,1 0-1,0 0 1,-1-1-1,1 1 1,0-1 0,0 1-1,8 0 1,-7-1 16,1 0 1,0-1-1,0 0 1,0 0-1,0 0 1,0-1-1,-1 0 0,1 0 1,0 0-1,-1-1 1,1 0-1,-1 0 1,10-5-1,-8 3 56,-1-1 0,1 0 0,-1 0 0,0-1 0,0 1 0,0-1 0,-1-1 1,9-12-1,-4 1 120,-1 0 1,0-1-1,-1 0 1,-2 0-1,1-1 1,-2 0-1,3-20 1,-5 19 15,0 0 0,-2-1 1,0 1-1,-1 0 0,-1-1 1,-6-32-1,4 46-166,1 1-1,-1 0 0,0 0 1,-1 0-1,0 0 1,0 0-1,0 1 0,-1-1 1,0 1-1,0 1 1,0-1-1,-1 1 0,0 0 1,0 0-1,0 0 1,-9-4-1,6 4-300,0 0 0,0 1 1,0 0-1,0 0 0,-1 1 0,0 0 0,0 1 0,0 0 0,0 1 1,0 0-1,0 0 0,-11 2 0,19-1 54,0 0 0,-1 0 0,1 1 1,0-1-1,-1 1 0,1 0 0,0 0 0,0 0 0,-1 0 0,1 0 0,0 0 1,0 0-1,0 1 0,1-1 0,-1 1 0,0 0 0,0-1 0,1 1 1,-1 0-1,1 0 0,0 0 0,-1 0 0,1 0 0,0 0 0,0 1 1,0-1-1,-1 4 0,1-1-361,1 0 0,-1 0-1,0 0 1,1 0 0,0 0 0,1 0 0,-1 0 0,1 0 0,0 0 0,0 0 0,0 0-1,3 7 1,18 27-3068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29.7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 9856,'-6'-2'10186,"5"5"-10005,0 1 0,0-1 0,0 1-1,0-1 1,1 1 0,0 0 0,0-1 0,0 1 0,0 6-1,1 3-47,-1 47 433,15 102 0,-10-131-551,2 0 0,1 0 0,2-1 0,1 0 0,15 29 0,4 0-95,-8-19-816,-2 2 0,-2 0 0,20 65 0,-13-2-4528,-10-62 1067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34.9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430 1 7424,'-2'1'13671,"-3"5"-14879,2-3 1373,-21 29 897,-243 426-257,221-375-833,-2 3-144,40-70-1258,1 0 0,1 1 0,-6 23 1,11-33-1473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35.4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14 9216,'-21'-14'8597,"22"20"-6448,37 80-633,-8-21-1336,-9-18-35,38 63 0,-43-81-120,0-1-53,72 121 79,-64-113-844,57 67 0,-73-94 460,1 2-637,1-1 0,0 0 0,0-1-1,23 15 1,-11-10-3376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36.0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102 0 9984,'-5'8'6463,"5"-7"-6261,0 17 1452,0-8-827,3 67-80,24 137-1,-11-100-1540,-6-29-1627,6-2-3915,-11-64 2784</inkml:trace>
  <inkml:trace contextRef="#ctx0" brushRef="#br0" timeOffset="1">0 419 8576,'0'0'3968,"16"14"-2944,-16-9 0,5 0-224,-1-1 0,11 1-161,-5 0 1,6-5-352,-1 0 32,11-5 32,-5 0-128,20 1-64,-10-1-704,14-3-288,-9-3-1055,11-1-417,-11-2-1952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36.7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3 8960,'-2'-2'10269,"-3"13"-8502,-3 16-2460,5-10 735,1 0 0,1 0 0,1 30 0,1-18-34,-1-19-7,0 1 0,1-1 0,0 0-1,0 0 1,1 0 0,1 0-1,0 0 1,4 11 0,-5-17-5,1 0 0,-1-1 0,0 1 0,1 0 1,0-1-1,-1 1 0,2-1 0,-1 0 0,0 0 0,1 0 0,-1-1 1,1 1-1,0-1 0,-1 0 0,1 0 0,0 0 0,1 0 0,-1-1 0,0 0 1,7 2-1,-2-2-624,1 0 0,-1-1 0,0 0 0,0 0 0,0-1 0,0 0 0,10-3 0,-3-1-3809</inkml:trace>
  <inkml:trace contextRef="#ctx0" brushRef="#br0" timeOffset="1">262 26 10752,'-6'-6'5614,"5"5"-5389,-2 9 2816,3 23-2354,36 209-681,3-84-1244,-2-58-3263,-25-69 379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37.4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16 292 9856,'-16'5'8767,"27"-10"-8191,-1 1-160,19-6-256,-3 7-192,26-3-64,-11 1 64,9 5 0,-9 0-1248,1 11-576,-6-3-3135</inkml:trace>
  <inkml:trace contextRef="#ctx0" brushRef="#br0" timeOffset="1">164 555 10368,'10'11'4832,"26"-8"-3585,-30 2 33,18-5-576,-4 0-64,22-5-320,-11 2-128,10-2-96,-12-1-96,8 3 32,-6-2-1024,0 0-384,-5 5-2047,-1-4-897,0-1 544</inkml:trace>
  <inkml:trace contextRef="#ctx0" brushRef="#br0" timeOffset="2">31 6 10624,'-15'-5'7423,"20"18"-6687,-5 1 0,14 17-448,-4-3-96,11 32-128,-6-10-192,16 45 0,-5-18 64,5 10 32,-5-13-672,3-2-256,-3-8-735,0 0-257,0-20-2496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38.0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91 9984,'-1'0'287,"-1"-1"0,1 1 0,-1 0 1,0-1-1,1 1 0,-1 0 0,1 0 1,-1 0-1,0 0 0,1 0 0,-1 0 1,1 0-1,-1 1 0,0-1 0,1 1 1,-1-1-1,1 1 0,-1 0 0,1-1 1,0 1-1,-1 0 0,1 0 0,0 0 1,-1 0-1,0 1 0,-1 1-155,1 1-1,-1-1 1,1 0 0,0 1 0,0 0-1,0-1 1,1 1 0,-1 0-1,1 0 1,-1 4 0,1-3-69,-2 5 55,1 0-1,-1 17 1,1 1 68,2 0 1,2 0 0,0-1-1,1 1 1,2-1 0,1 1-1,1-2 1,15 38 0,-17-53-107,1 0 0,0 0 0,0-1 0,1 0 0,1 0 0,-1-1 0,1 1 0,1-2 0,0 1 0,0-1 0,1-1 0,16 10 0,-14-9 112,1-2 0,0 0 0,1-1-1,15 5 1,-20-8-39,0 0 0,-1-1-1,1 1 1,0-2 0,0 1 0,0-2-1,16-1 1,-18 1-36,0-1-1,0 0 1,0 0-1,-1 0 1,1-1 0,-1 0-1,0-1 1,0 1 0,0-1-1,7-6 1,2-4 185,-1 0 0,17-23 0,-28 34-262,17-22 319,29-48 0,-42 61-320,-1 1-1,-1-1 0,0 0 0,-1 0 1,0 0-1,-1-1 0,4-21 0,-6 22-43,-1-1 0,0-12 1,-1 19-24,1 1 0,-1 0 0,-1 0 0,1-1 0,0 1 0,-1 0 0,0 0 0,-5-8-1,-2 0-117,0 2-1,-1-1 0,-1 1 0,0 1 0,-14-12 0,-2 2-548,-40-24 0,43 30-51,-1 2 1,0 1 0,-1 0 0,0 2-1,-40-8 1,23 10-3959,-1 5-3507,30 2 3577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38.4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356 31 8832,'10'-31'8138,"-11"32"-7944,0 0 0,1 0-1,-1 0 1,0 0 0,1 0-1,-1 0 1,0 0 0,1 0-1,-1 0 1,1 0 0,-1 0-1,1 0 1,0 0 0,-1 0-1,1 1 1,0 0 0,-1 2 12,-4 6 74,-1 1 0,0-1 0,0 0 0,-14 16 0,2-3-96,-24 39-75,-39 75 0,7 21-380,36-74-674,-12 25-2831,42-85 1562,7-15 334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38.9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9728,'4'11'7100,"6"3"-5056,16 16-1612,-24-28-185,35 36 238,-10-10-295,28 36-1,69 122-119,-74-104-1204,70 85 1,-116-162 638,-1 0 0,1 0 0,0-1 0,0 1 1,1-1-1,-1 0 0,1-1 0,0 1 0,0-1 0,0 0 0,1 0 0,-1 0 0,1-1 0,6 2 0,8 1-3195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39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 9216,'-8'7'3450,"8"-7"-3168,-1 1-1,1 0 0,0-1 1,0 1-1,-1 0 0,1 0 1,0-1-1,0 1 0,0 0 1,-1 0-1,1 0 0,19 0 1618,61-2-1336,107 3-934,-108 8-3300,-64-7 2158,10 2-2348</inkml:trace>
  <inkml:trace contextRef="#ctx0" brushRef="#br0" timeOffset="1">47 437 7808,'0'13'3520,"24"-13"-1216,-3-3-1376,-6-2 0,27-9-384,-6 5-160,15-4-225,-11 4-127,12-1 64,-11 6-128,-5-1 0,-6 0-959,-5 5-449,1 0-2880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44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10112,'5'57'6000,"-5"-53"-5947,2 6 470,0-1 0,0 1 1,1-1-1,1 0 0,0 0 0,6 12 1,1 1-22,64 169 725,-41-92-1142,10 27-240,-27-83-479,37 64-1,-42-87-303,1 0 0,1-1 1,0 0-1,2-1 0,20 19 1,-3-8-3319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7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1 263 10496,'6'6'7797,"-6"-6"-7650,1 21 1352,-1-8-767,4 7-397,1-1-1,1-1 0,0 1 0,1-1 0,14 24 1,-16-32-307,0-1 1,1 0 0,-1 0-1,2 0 1,0-1 0,0 0-1,0-1 1,1 1 0,11 8-1,-16-14 10,1 0 0,-1 0-1,0-1 1,1 1 0,0-1 0,-1 1-1,1-1 1,0 0 0,-1-1 0,1 1-1,0-1 1,0 1 0,0-1-1,-1 0 1,1-1 0,0 1 0,0 0-1,0-1 1,-1 0 0,1 0 0,0 0-1,-1-1 1,1 1 0,-1-1 0,1 0-1,-1 0 1,0 0 0,0 0 0,4-3-1,6-7 137,0-1 0,-1 0 0,0 0 0,-1-1 0,0-1 0,-1 0 0,-1 0 0,8-18 0,-5 7-10,-1-1 1,-1-1 0,-1 0 0,6-36 0,-14 55-159,0-1 1,0 1 0,-1-1 0,0 0-1,0 1 1,-1-1 0,0 1 0,-1-1-1,-6-18 1,5 21-494,0 0 0,0 0 1,-1 0-1,0 0 0,0 0 0,-1 1 0,0 0 1,0 0-1,0 0 0,-1 1 0,1 0 0,-13-8 0,8 8-2067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39.8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 9344,'-16'5'4288,"21"14"-2944,-5-16 96,6 11-481,-1 0-159,5 13-384,0-4-192,6 18-128,-6-10-96,11 43 96,-6-15-128,11 24 0,-7-21-480,12 1-128,-5-8-672,5 1-223,-5-12-2977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0 7808,'-15'19'3648,"4"-10"352,17-4-3232,-1-5 63,15 0-447,-6 0-64,17 0 0,-5 0-256,15 0-96,-10 0-448,6 0-64,-8 0-1087,7 0-385,-10 0-2176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0.7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7 146 10112,'-6'19'6113,"5"3"-3808,6 20-2323,-4-30 508,1 0-429,0 0 1,0-1-1,1 1 0,1-1 1,0 0-1,9 19 0,-11-27-141,-1 0 0,1 0 0,0 0 1,0-1-1,0 1 0,1-1 0,-1 1 0,0-1 0,1 0 0,0 0 0,-1 0 0,1 0 1,0 0-1,0 0 0,0-1 0,0 0 0,0 0 0,0 1 0,1-2 0,-1 1 0,0 0 1,0-1-1,1 1 0,-1-1 0,0 0 0,1 0 0,5-1 0,7-3-1957,-1 3-2144</inkml:trace>
  <inkml:trace contextRef="#ctx0" brushRef="#br0" timeOffset="1">238 1 8832,'-8'1'6671,"8"0"-6556,-2 18 1520,2 32-735,11 299 525,20-144-2751,3-71-3108,-19-88 408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1.9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322 1 8832,'2'7'930,"0"0"1,-1 0-1,0 0 1,0 0-1,0 0 1,-1 0-1,-1 12 1,-2 1-245,-7 31-1,3-25-338,-2 0 0,-21 47-1,-36 47 59,-9 23-506,-21 119-4069,74-196 1397,16-46 645,1-2-944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2.3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7 9728,'-8'-6'7778,"10"12"-7194,13 24 438,0 5-705,-5-15-188,36 67 174,92 116-197,7 20-106,-134-206 0,31 53-57,79 124-1582,-119-192 1573,7 13-720,16 16 1,-21-27 335,0 0 0,0 0-1,0-1 1,0 1-1,1-1 1,0 0 0,-1 0-1,7 2 1,10 5-3363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3.2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0 9472,'-6'10'6823,"5"-8"-6422,2-2-297,-1 0-1,0 1 1,0-1-1,0 0 1,0 1-1,0-1 1,1 0-1,-1 1 1,0-1-1,0 0 1,1 1 103,-1-1-103,0 0-1,0 0 1,1 0-1,-1 1 1,0-1-1,0 0 1,1 0-1,-1 0 1,0 0 0,1 0-1,0 1 1,24 0 245,-21-1 187,130-4 787,-65-1-2038,87 6 0,-69 11-5759,-66-7 2357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3.7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9984,'0'17'6875,"0"2"-3495,0 76-3177,0-53-176,-1-6-125,2 1 0,9 68 0,-9-101 100,1 0 0,-1 0-1,0 0 1,1-1 0,0 1-1,0 0 1,0-1-1,0 1 1,1-1 0,-1 0-1,1 1 1,0-1 0,0-1-1,0 1 1,0 0-1,0-1 1,1 1 0,-1-1-1,1 0 1,0 0 0,-1-1-1,1 1 1,0-1-1,0 0 1,5 1 0,10 2-351,0-1-1,0-1 1,0-1 0,23-2 0,-17 1-1164,-13 0-296,0-1-1,14-2 0,-4-2-1976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4.1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30 8704,'-19'-29'9933,"19"29"-9835,4 11 25,0 0 0,4 15-1,31 143 145,14 24-374,-28-85-112,14 54-888,-30-132-547,1 0 1,2-1-1,18 34 0,-13-34-1956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4.6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28 8576,'-8'16'7728,"7"-12"-7054,5 2 1061,9-4-1526,50-2 455,98-2 52,-131 0-1322,0-1-1,-1-2 1,39-11 0,-59 13-713,1 0 0,16-10 0,-10 5-2681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5.1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9344,'5'5'4288,"16"-2"-1856,-11-3-1505,1 0 1,14 0-384,-4 0-160,15 0-224,-5 0-128,9 0 0,-4 0-192,0 0-32,-5 0-608,0-3-288,-7-2-703,2 0-225,-5 1-2112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7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49 11648,'4'-4'621,"5"-3"1036,-1-1-1,0 0 1,11-13 6042,-29 31-7203,6-5-526,1 1 1,0 0-1,0-1 1,1 1 0,-1 0-1,1 0 1,0 0-1,1 1 1,0-1-1,0 0 1,0 0-1,1 1 1,0-1-1,0 1 1,0-1-1,1 0 1,0 1-1,3 10 1,-1-12-48,-1 0-1,1 0 1,0-1 0,0 1-1,0-1 1,1 0 0,-1 0 0,1 0-1,0-1 1,7 6 0,7 3-185,24 13 0,-28-16 169,16 7 19,-20-11 88,1 1 0,-1 0 0,13 10-1,-19-13 70,-1 1-1,0-1 0,0 1 0,0-1 1,0 1-1,0 0 0,-1 0 1,0 0-1,0 0 0,0 0 0,0 1 1,1 6-1,0 2 196,0 1 0,-1-1 1,-1 1-1,0 0 0,-1-1 0,-2 19 0,0-22-209,1 0-1,-1-1 0,-1 1 0,0-1 0,0 1 0,-1-1 1,0 0-1,-1-1 0,-8 14 0,-25 27-755,-16 23-4439,50-62 3565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5.6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9600,'0'0'5594,"1"13"-2554,3-5-2742,8 28 423,32 156-513,18 29-107,-9-65-950,-36-113-1862,35 65-1,-30-70-1298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6.1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17 9216,'-1'-1'339,"1"0"0,-1 0 1,1 0-1,-1 0 0,0 0 0,0 0 1,1 0-1,-1 0 0,0 0 1,0 0-1,0 1 0,0-1 1,0 0-1,0 0 0,0 1 0,0-1 1,0 1-1,0-1 0,-4 0 1625,0 9-1157,0 0-713,0 5-64,1 0 0,1 0 0,0 0-1,1 0 1,1 1 0,-1 24-1,2-30-2,4 185 592,-2-174-536,1 0 0,0-1 0,2 0 1,7 22-1,-9-31-46,0-1 1,0-1 0,1 1-1,0 0 1,1-1 0,-1 0-1,1 0 1,1 0 0,-1-1-1,1 1 1,1-1 0,-1-1-1,1 1 1,0-1 0,10 6-1,-8-6 59,0-1 0,1 0 0,0 0 0,0-1 0,0 0 0,1 0 0,20 1 0,-21-3 11,-1-2-1,1 1 0,-1-1 1,1 0-1,-1-1 0,0 0 1,0-1-1,1 0 0,-2 0 0,1-1 1,0 0-1,-1-1 0,0 0 1,10-7-1,-6 1 101,0 0 1,-2-1-1,1-1 1,-1 0-1,-1 0 0,0 0 1,-1-1-1,13-30 1,-15 31-144,-1-1 0,0 1 0,-1-1 0,0 0 0,-1 0 0,-1-1 0,0 1 0,-1 0 0,-1-26 0,0 36-107,0 0 0,-1 0-1,0 0 1,0 0 0,0 0 0,-1 0 0,1 0 0,-1 0 0,0 0 0,0 1 0,-3-5 0,0 3-95,-1-1-1,1 1 1,-1-1 0,-8-4-1,8 6 36,-11-9-536,-1 1 0,-1 1 0,0 1 0,-34-13 0,24 12-684,1 2 1,-2 1-1,-41-6 1,-5 0-3302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6.6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252 16 7808,'9'-15'11226,"-15"56"-10271,-2 8-705,-3 0 1,-2-1 0,-37 91-1,-19 20-740,43-98-116,-31 65-3529,46-111 1729,1-1-1540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7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9472,'0'-1'185,"0"1"0,0-1 0,0 1-1,0-1 1,0 0 0,0 1 0,0-1 0,0 1 0,0-1 0,0 1 0,1-1 0,-1 0 0,0 1 0,0-1 0,0 1 0,1-1 0,-1 1 0,0-1 0,2 0 554,-2 0-554,1 1 0,-1 0 0,1-1 0,0 1-5,0 0 1,0-1-1,0 1 1,0 0-1,0 0 0,0 0 1,0 0-1,0 0 0,0 0 1,0 1-1,0-1 0,0 0 1,0 0-1,1 1 0,5 2 192,-1 1-1,1-1 1,7 7-1,-9-7-286,6 4 104,0 1 0,-1 1 0,18 17 0,-16-13-108,133 141 527,-108-107-520,61 105 0,-25-12-131,-35-63-234,18 19-887,-48-83 488,2 0 0,0-1 0,0 0 0,23 20 0,-31-30 437,1-1 1,-1 1-1,0-1 0,1 0 0,-1 0 0,1 0 1,-1 0-1,5 1 0,19 2-3574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7.7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0 8064,'-1'1'632,"-12"27"8805,23-24-9170,0 0 0,0 0 0,1-1 0,0-1 1,-1 0-1,19 2 0,69-3 341,-54-2-478,42 1 187,-12 0-2108,-24 0-4602,-40 0 2575</inkml:trace>
  <inkml:trace contextRef="#ctx0" brushRef="#br0" timeOffset="1">96 369 8704,'22'-4'3821,"6"0"-2400,-6 3 387,25 0 0,-31 2-1376,-1-2 0,18-1 0,-27 1-380,27-5 170,58-1 0,-46 7-1202,-14 0-1368,-1 0-3641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8.4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2 9600,'0'0'141,"-1"0"0,1 0 0,0 0 0,-1-1 0,1 1 0,-1 0 0,1 0 0,0 0 0,-1 0 0,1 0 0,-1-1 0,1 1 0,-1 0 0,1 0 1,0 0-1,-1 0 0,1 1 0,-1-1 0,1 0 0,-1 0 0,1 0 0,-1 0 0,1 0 0,0 0 0,-1 1 0,1-1 0,0 0 0,-1 0 0,1 1 0,-1-1 283,1 1-283,-1-1 0,1 0 0,0 1 0,-1-1 0,1 1 0,0-1 0,0 0 0,0 1 0,-1-1 0,1 1 0,0-1 0,0 1 0,0 4-2,0 0 0,0-1 0,0 1 0,2 8 0,32 137 544,27 44-304,5 58-294,-45-163-353,32 108-3794,-43-171 1950,-1-8-1312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9.0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3 8448,'-14'-3'8217,"13"14"-6147,11 135-1190,-10-126-819,0-1-1,2 1 0,0-1 0,1 0 0,1 0 1,7 20-1,-10-35-22,1 0 1,-1 0 0,1 0 0,0 0-1,1-1 1,-1 1 0,1-1-1,-1 0 1,1 1 0,0-1 0,0 0-1,1-1 1,-1 1 0,0-1-1,5 3 1,-4-3-72,0-1 0,0 0-1,-1 0 1,1 0 0,0 0-1,0-1 1,0 1 0,0-1-1,0 0 1,0 0 0,0-1 0,-1 1-1,1-1 1,0 0 0,0 0-1,6-2 1,-5 0-854,0 1 0,0-1 0,0 0 0,-1 0 0,1-1 0,-1 1 0,0-1 0,0 0 1,0 0-1,0-1 0,-1 1 0,5-8 0,3-8-2649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5:49.6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5 9728,'-5'-5'8197,"7"35"-6848,7 43 0,-5-45-1135,23 134 322,-21-133-486,33 188-103,-28-149-598,28 130-4922,-28-152 1179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14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9728,'0'-23'12132,"0"32"-10595,1 11-912,1 1 1,7 28 0,-3-18-365,6 66 110,-8-55-294,27 229 361,-14-127-323,28 231 132,-43-363-375,8 54-281,-2-24-3230,-7-36 1040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15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22 329 9984,'-5'-9'2056,"2"4"-810,0-1 0,1 1-1,0 0 1,-3-8 0,4 9-969,1 0 0,-1 0 0,1 0 0,0 0 0,0-1 0,1 1 0,-1 0 0,2-5 0,5-16 182,0-1-1,1 2 1,2-1 0,22-41-1,-28 61-384,-1 0-1,1 0 1,0 0-1,0 0 0,0 1 1,0 0-1,1-1 1,0 2-1,0-1 0,0 0 1,9-3-1,-6 3 21,1 0-1,0 1 1,0 0 0,0 1-1,0 0 1,15-1-1,-14 2-2,-1 1 1,1 0-1,-1 1 0,1 0 0,-1 0 0,0 1 1,0 0-1,1 1 0,11 5 0,-11-4 14,-1 0-1,1 1 1,-1 0-1,0 0 1,0 1-1,-1 1 1,9 6-1,-6-1 97,0-1-1,-1 2 0,16 24 1,-17-23-40,0 1 1,-1-1 0,-1 1 0,0 1-1,7 23 1,-12-23-104,0 0-1,-2 0 1,1 0 0,-2 0-1,0 0 1,-1 0-1,-1 0 1,0-1 0,-9 24-1,-7 14-65,-49 93 0,-64 89 40,121-216-172,1 0-1,-10 25 1,20-42 139,0-1 1,-1 0 0,1 0-1,0 0 1,0 0-1,0 0 1,0 0-1,0 0 1,0 0 0,1 0-1,-1 0 1,0 0-1,0 0 1,1 0 0,-1 0-1,1 0 1,-1 0-1,1 0 1,-1 0-1,1 0 1,0 0 0,-1 0-1,1 0 1,0-1-1,1 2 1,23 16 292,-24-17-285,73 44 482,-2 3 0,74 65-1,-73-42-402,-24-20-577,-18-19-1013,1 3-4202,-22-29 1882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8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29 8576,'-3'-4'7008,"-7"1"-3431,-2-2-2472,10 3-791,0 1 0,-1-1 0,1 0 0,0 1 0,-1-1 0,1 1 0,-1 0 0,1 0 1,-1 0-1,-4-1 0,5 2-240,1 0 1,0 0 0,-1 0-1,1 0 1,-1 0 0,1 1 0,0-1-1,-1 0 1,1 1 0,0-1 0,0 1-1,-1 0 1,1-1 0,0 1-1,0 0 1,0 0 0,0 0 0,0 0-1,0 0 1,0 0 0,0 0-1,0 0 1,0 0 0,-1 2 0,-1 2-11,0 1 1,0-1-1,0 1 1,1 0 0,0 0-1,0 0 1,1 0-1,-1 0 1,0 8-1,1 8-23,1 30-1,0-22-30,1-7-64,1 0 1,1 0 0,10 39-1,-13-60 47,1 0 0,-1 0 1,1-1-1,-1 1 0,1 0 0,0-1 0,0 1 0,0-1 0,-1 1 1,1-1-1,1 0 0,-1 1 0,0-1 0,0 0 0,0 1 0,1-1 1,-1 0-1,1 0 0,-1 0 0,2 0 0,-1 0 3,-1-1 0,0 0-1,1 0 1,-1 0 0,0 0-1,1 0 1,-1 0 0,0 0-1,1 0 1,-1-1 0,0 1 0,0-1-1,1 1 1,-1-1 0,0 1-1,0-1 1,0 1 0,1-1-1,-1 0 1,0 0 0,0 0-1,0 1 1,0-1 0,-1 0-1,2-2 1,2-1 21,-1-1-1,0 1 1,-1-1 0,1 0-1,-1 0 1,0 0-1,0 0 1,-1 0 0,1-1-1,0-5 1,0-4 62,0 0 1,0-20 0,-2-81 1514,0 115-1590,0 1 0,0 0 0,0 0-1,-1 0 1,1 0 0,0 0 0,0 0 0,0 0-1,0 0 1,0 0 0,0 0 0,0 0 0,0-1 0,0 1-1,0 0 1,0 0 0,0 0 0,1 0 0,-1 0-1,0 0 1,0 0 0,0 0 0,0 0 0,0 0 0,0 0-1,0-1 1,0 1 0,0 0 0,0 0 0,0 0-1,0 0 1,0 0 0,0 0 0,0 0 0,0 0-1,0 0 1,1 0 0,-1 0 0,0 0 0,0 0 0,0 0-1,0 0 1,0 0 0,0 0 0,0 0 0,0 0-1,0 0 1,0 0 0,1 0 0,-1 0 0,0 0-1,0 0 1,0 0 0,5 4 38,6 9-98,-11-12 61,17 19-363,0 0 0,2-1 0,0-1 0,0-1 0,2 0 0,36 21 0,-36-27-1680,25 10 0,-8-5-1491,-7-4-247,0-6-933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16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22 267 8576,'-2'16'3367,"0"0"0,1 24 0,1-38-3258,0-1 0,0 1 0,1 0 1,-1-1-1,0 1 0,1 0 0,-1-1 1,1 1-1,-1 0 0,1-1 0,0 1 0,0-1 1,-1 1-1,1-1 0,0 0 0,0 1 1,1-1-1,1 2 0,-1-1 9,1 0 0,0-1-1,-1 1 1,1-1 0,0 0 0,0 1-1,0-1 1,-1-1 0,6 2 0,2-1 92,-1 0-1,1 0 1,0-1 0,-1 0 0,14-3 0,-17 2-122,0 1 1,0-2 0,0 1 0,0-1-1,0 0 1,-1 0 0,1 0 0,0-1-1,-1 0 1,0 0 0,1-1 0,-1 1-1,-1-1 1,1 0 0,0-1 0,-1 1-1,0-1 1,0 1 0,0-1 0,-1-1-1,0 1 1,0 0 0,0-1-1,3-8 1,-4 3 0,0 0 1,0 0-1,-1-1 0,0 1 0,-1 0 0,-1 0 1,1 0-1,-2-1 0,0 1 0,-3-12 1,2 14-75,0 0 0,0 0 1,-1 0-1,0 0 0,0 0 1,-1 1-1,0 0 1,-1 0-1,0 0 0,0 1 1,-1 0-1,1 0 0,-2 0 1,1 1-1,-1 0 0,-10-6 1,14 10-7,1 0 0,-1 0 0,0 0 0,0 0 1,0 1-1,0 0 0,0 0 0,0 0 0,0 0 0,0 1 0,0-1 1,0 1-1,-7 1 0,9-1-15,1 0 1,-1 0-1,0 0 1,1 1-1,-1-1 1,1 0 0,-1 1-1,1 0 1,-1-1-1,1 1 1,-1 0-1,1 0 1,-1 0-1,1 0 1,0 0-1,0 0 1,-2 1-1,1 1-4,0 0-1,0 0 1,0 1-1,1-1 1,-3 6-1,-1 3-8,-3 6-10,2 0 1,0 0 0,0 0 0,2 1 0,0 0-1,-2 39 1,5-37-10,0 1 0,1 0 0,1 0 0,1-1 0,1 1 0,7 26 0,-8-43 29,-1 0 0,1 0 1,0 0-1,1 0 0,-1 0 1,1-1-1,0 1 0,0-1 1,0 0-1,1 0 0,-1 0 1,1 0-1,0-1 0,0 1 1,8 4-1,-3-3-7,1 1 1,-1-1-1,1-1 1,0 0-1,0 0 1,1-1-1,-1 0 1,1-1 0,19 2-1,7-2-1256,56-4-1,-66 0-139,-12 1-634,-1 0 0,24-6 0,-11 2-2850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16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78 604 11392,'-12'-11'8399,"10"11"-7905,-5-4 1423,4 3-1637,1-1 1,-1 0-1,1 0 1,0-1-1,-1 1 0,1 0 1,0-1-1,0 1 0,1-1 1,-1 0-1,1 0 1,-1 0-1,-1-3 0,-1-6 24,0 1 0,-2-13 0,2 0 15,0 1-1,0-45 0,8-47 146,-1 62-320,0 4-121,2 0 0,12-53 0,-17 99-27,4-11 13,-4 14-10,1-1 0,-1 1-1,0 0 1,0 0 0,0-1 0,0 1 0,0 0 0,0 0 0,1-1-1,-1 1 1,0 0 0,0 0 0,0 0 0,1 0 0,-1-1-1,0 1 1,0 0 0,1 0 0,-1 0 0,0 0 0,0 0 0,1 0-1,-1 0 1,0-1 0,0 1 0,1 0 0,-1 0 0,0 0 0,1 0-1,-1 0 1,0 0 0,0 0 0,1 0 0,-1 1 0,0-1 0,0 0-1,1 0 1,-1 0 0,0 0 0,0 0 0,1 0 0,-1 0 0,0 1-1,0-1 1,1 0 0,2 3-51,0 0-1,0 0 1,-1 0 0,1 1-1,-1-1 1,0 0 0,0 1-1,0 0 1,0-1 0,-1 1-1,3 6 1,10 49-253,-12-47 299,9 40-84,20 57-1,-30-105 78,0 0 1,1 0-1,0 0 0,0 0 0,0 0 0,0-1 0,1 1 1,0-1-1,-1 0 0,1 1 0,0-1 0,7 5 0,-8-7 13,0 0-1,1 0 1,-1 0-1,0 0 0,0 0 1,1-1-1,-1 1 1,0-1-1,1 1 0,-1-1 1,1 0-1,-1 0 1,0 0-1,1 0 0,-1-1 1,1 1-1,-1-1 1,0 1-1,1-1 0,-1 0 1,0 0-1,0 0 0,4-2 1,-2 0-7,0 1 1,0 1-1,0-1 0,0 0 1,0 1-1,0 0 1,0 0-1,0 0 0,0 1 1,0-1-1,1 1 1,-1 0-1,8 1 0,-8 0-83,0 0-1,0 0 1,0 1-1,-1-1 1,1 1-1,-1 0 1,1 0-1,-1 1 0,0-1 1,1 1-1,-1-1 1,-1 1-1,1 0 1,5 7-1,12 17-2243,-2 1 0,19 37 0,-35-61 1561,0-1 0,0 1 1,0 0-1,1-1 0,-1 0 0,1 0 1,0 0-1,4 3 0,8 6-3429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17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84 200 9984,'-5'-16'3285,"5"16"-3167,0-1 0,0 1 1,0 0-1,-1-1 0,1 1 0,0-1 0,0 1 0,-1 0 1,1-1-1,0 1 0,-1 0 0,1-1 0,0 1 1,-1 0-1,1 0 0,-1-1 0,1 1 0,0 0 1,-1 0-1,1 0 0,-1 0 0,1 0 0,-1-1 1,1 1-1,-1 0 0,1 0 0,-1 0 0,1 0 1,0 0-1,-1 0 0,1 0 0,-1 1 0,1-1 1,-1 0-1,1 0 0,-1 0 0,1 0 0,0 1 0,-1-1 1,-1 1 61,1-1 0,-1 1 0,1 0 0,-1-1 0,1 1 0,-1 0 0,1 0 0,-1 0 0,0 2 0,-2 3 88,0 1-1,0-1 1,1 1 0,0 0 0,-3 12-1,-9 41 369,15-59-628,-3 13 32,1 0-1,0 1 0,1-1 0,1 1 1,0-1-1,1 1 0,1-1 0,0 0 0,1 1 1,0-1-1,1 0 0,1-1 0,9 22 1,-11-30 46,0 0 0,1 1 0,-1-1 1,1-1-1,0 1 0,0 0 0,1-1 1,-1 0-1,1 0 0,0 0 1,0-1-1,0 0 0,1 0 0,-1 0 1,1 0-1,11 3 0,-12-5 30,-1 0-1,1 0 1,0-1-1,0 1 1,-1-1-1,1 0 0,0 0 1,0-1-1,-1 1 1,1-1-1,0 0 1,-1 0-1,1-1 1,-1 1-1,1-1 1,-1 0-1,0 0 1,1-1-1,-1 1 1,0-1-1,-1 0 1,7-6-1,-4 3-26,0-1 0,-1 0-1,0 0 1,0-1 0,-1 1 0,0-1-1,0 0 1,-1 0 0,0-1 0,0 1-1,-1 0 1,2-16 0,-2 4-18,-1-1 0,0 1 0,-2-1 0,-3-27 0,2 33-89,0 1 0,-1-1 0,-1 0 0,0 1 0,0 0 0,-2 0 0,0 0-1,0 1 1,-13-19 0,7 16-150,0 1 0,-1 1-1,0 0 1,-17-12 0,-64-44-5700,86 66 3126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17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78 8832,'-4'-1'1179,"2"1"-773,1-1 0,-1 1 0,1-1 0,-1 1 0,1 0 0,-1 0-1,1-1 1,-1 1 0,0 0 0,1 0 0,-1 1 0,1-1 0,-1 0-1,1 0 1,-1 1 0,0-1 0,-1 2 0,-8 14 2754,9-10-2989,0 0 0,1 0 0,0 0 0,0 0 0,0 0 0,0 10 0,2 4 6,0 1-1,0-1 1,2 0-1,1 0 1,0-1-1,12 32 1,-12-42-109,0 1 1,0-1 0,1 0 0,1 0-1,0 0 1,0-1 0,0 0 0,1 0-1,0-1 1,1 0 0,0 0-1,0 0 1,0-1 0,18 10 0,-19-13 96,-1 0 0,0-1-1,1 0 1,0 0 0,-1 0 0,1 0 0,0-1 0,0 0 0,0-1 0,0 0 0,0 0 0,0 0 0,10-3 0,-13 2-65,1 0 0,-1-1 0,1 1 0,-1-1 0,0 0 0,0 0 0,0-1 0,0 1 0,0-1 0,-1 0 0,1 0 0,-1-1 0,1 1 0,4-8 0,-2 2-14,0 0 0,-1-1 0,0 1 0,0-1 0,3-12 0,-4 9-82,-1 0 0,0 0 0,-1 0-1,-1 0 1,0 0 0,-1-24 0,-3 0-1290,-10-39 0,0-8-5172,14 63 3461,8 6-149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18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16 10240,'-2'-2'754,"-1"0"1,1 1-1,-1-1 1,0 1-1,0-1 1,1 1-1,-1 0 1,0 0-1,0 1 1,-6-2-1,7 2-617,1 0 1,-1 0-1,0 0 0,1 0 0,-1 0 1,0 0-1,1 0 0,-1 1 0,0-1 0,1 1 1,-1-1-1,1 1 0,-1 0 0,0-1 1,1 1-1,0 0 0,-1 0 0,1 0 0,0 0 1,-1 0-1,1 0 0,-1 2 0,-3 4-73,1-1 0,1 1-1,-1 0 1,1 0 0,0 1 0,1-1-1,-4 14 1,-4 56-53,8-56 2,2-17-19,-6 89-67,6-83 72,1 0 0,0-1 1,0 1-1,1 0 0,1-1 0,-1 1 0,6 12 0,-7-20 12,0 0-1,0 0 1,0 0-1,1 0 0,-1-1 1,0 1-1,1 0 0,-1 0 1,1-1-1,0 1 1,-1-1-1,4 3 0,-4-4 23,1 1 0,-1-1 0,0 1-1,1-1 1,-1 0 0,0 1 0,1-1-1,-1 0 1,1 0 0,-1 0 0,1 0-1,-1 0 1,0 0 0,1 0 0,-1-1-1,1 1 1,-1 0 0,2-2 0,-1 2 15,0-1 0,0 0 0,0 0 0,-1 0 0,1 0 0,-1-1 0,1 1 0,-1 0-1,1-1 1,-1 1 0,0-1 0,0 1 0,1-1 0,-1 1 0,0-1 0,0 0 0,-1 0 0,1 1 0,0-1 0,-1 0 0,1-3 0,3-6 171,6-14 305,-1-1 1,8-41-1,3-53 987,-20 117-1448,2-10 123,-1 7-216,6 20-484,-5-11 419,8 20-472,-2-3-114,2-1-1,0 1 1,1-2 0,14 19-1,73 72-6517,-72-81 2543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18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15 9728,'-13'-14'9434,"15"24"-7338,-1-4-2272,1 0 363,0 0 0,5 10 0,-2-6-134,-1 1 0,4 13 0,80 231 694,16 44 517,99 256-592,-197-542-568,0-1-1,1 1 1,0-1 0,0 0 0,15 17 0,-20-27-71,1 0 0,-1 0 0,0 1 0,0-1 0,1-1 0,-1 1 0,1 0 0,0-1 0,-1 1 0,1-1 0,0 0 0,0 0 0,0 0 0,0 0 0,0 0 0,0-1 0,0 1 0,0-1 0,0 0 0,0 0 0,0 0 0,0 0 0,0-1 0,0 1 0,0-1 0,0 0 0,0 0 0,0 0 0,0 0 0,0 0 0,-1-1 0,5-2 0,7-7 72,0 0 1,0-2 0,-1 0 0,0 0-1,19-28 1,-22 27 13,-1 1-1,0-1 1,-1-1 0,-1 1-1,6-18 1,-10 25-84,-1 1-1,-1-1 1,1 0-1,-1 1 1,-1-1-1,1 0 1,-1 0-1,0 1 1,0-1-1,-1 0 1,0 0-1,0 1 1,-1-1-1,0 0 1,-3-6-1,0 2-149,-1 1 0,0-1 0,-1 1 1,0 0-1,0 0 0,-1 1 0,-1 0 0,0 0 0,0 1 0,-16-11 0,9 8-602,-2 1 0,1 0-1,-2 1 1,1 1 0,-33-9-1,37 14-719,0 0 0,0 1 0,0 1 0,-26 0 0,35 1 324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19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97 177 10752,'-34'-68'3509,"22"44"-1978,8 11-1011,1 4 165,0 0 1,-1 0 0,0 0 0,0 0-1,-8-10 1,11 18-576,1 1 0,0-1 0,-1 1 0,1-1 0,0 1 1,-1-1-1,1 1 0,-1-1 0,1 1 0,-1 0 0,1-1 0,-1 1 0,1-1 0,-1 1 0,0 0 0,1 0 1,-2-1-1,2 1-82,0 0 1,-1 0-1,1 0 1,0 1 0,-1-1-1,1 0 1,0 0-1,0 0 1,0 0 0,-1 1-1,1-1 1,0 0-1,0 0 1,0 0 0,-1 1-1,1-1 1,0 0-1,0 0 1,0 1 0,0-1-1,0 0 1,0 1-1,-1-1 1,1 0 0,0 0-1,0 1 1,-1 24 69,1-22-27,0 13-7,1-1 1,5 28-1,-3-27-33,4 20 35,14 44 0,-11-46-38,58 188 89,66 160-714,-75-197-241,49 142-3540,-104-318 4059,-1-1-240,0 1-1,1-1 1,0 0-1,0 0 1,1 0 0,10 12-1,1 0-3450</inkml:trace>
  <inkml:trace contextRef="#ctx0" brushRef="#br0" timeOffset="1">588 1210 9472,'17'23'4716,"-16"-22"-4561,-1 0 0,1-1-1,0 1 1,0 0 0,0-1 0,-1 1 0,1-1-1,0 1 1,0-1 0,0 1 0,0-1 0,0 0-1,0 1 1,0-1 0,0 0 0,0 0 0,0 0-1,0 0 1,0 0 0,0 0 0,0 0-1,0 0 1,0 0 0,0 0 0,0 0 0,1-1-1,16-8 1346,28-17 1,-22 11-1110,-11 7-153,0 0-1,0-1 0,-1 0 1,-1-1-1,17-17 0,-26 25-148,1-1 0,-1 0-1,0-1 1,0 1-1,0 0 1,-1-1-1,1 1 1,-1-1-1,0 1 1,0-1 0,1-7-1,-2 8-20,0 0 1,0 0-1,-1 0 0,1 0 1,-1 0-1,1 0 0,-1 0 1,0 0-1,-1 0 0,1 0 0,0 0 1,-1 1-1,1-1 0,-1 0 1,0 1-1,-3-4 0,3 4-48,1 0 0,-1 0 1,1 1-1,-1-1 0,1 0 0,-1 1 0,0 0 0,0-1 0,0 1 0,0 0 0,0 0 0,0 0 0,0 0 0,0 0 1,0 1-1,0-1 0,-1 0 0,1 1 0,0 0 0,0 0 0,-1-1 0,1 1 0,0 1 0,0-1 0,-1 0 1,1 0-1,0 1 0,0-1 0,-4 2 0,1 1-9,1 0-1,-1 1 1,0-1 0,1 1-1,0-1 1,0 1 0,0 0-1,-6 10 1,1 1-37,1 0 1,0 0 0,1 1-1,1 0 1,0 1-1,1-1 1,-4 25-1,3-2-5,2 0-1,1 48 0,3-67-103,1 0-1,1 0 1,1 0-1,5 19 1,-6-32-30,-1-1-1,1 0 1,1 1 0,-1-1-1,1 0 1,0-1 0,0 1-1,1 0 1,-1-1 0,1 0-1,8 7 1,-10-9-32,0-1 1,0 0-1,0 0 0,1 0 1,-1 0-1,1 0 0,-1-1 1,1 1-1,0-1 0,-1 1 1,1-1-1,0 0 0,0 0 1,0 0-1,0-1 0,0 1 1,0-1-1,0 0 0,0 0 1,0 0-1,1 0 0,-1 0 1,4-1-1,30-4-5045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0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48 8960,'-20'-32'7109,"20"31"-6706,0 0-1,0 0 1,-1 0-1,1-1 1,0 1 0,0 0-1,0 0 1,0 0 0,0 0-1,1 0 1,-1-2 0,10 24 114,-1 0 0,0 0 0,6 29 0,-3-9-255,63 182 762,-63-183-925,42 114 245,-13-62-1075,106 173 1,-138-253-532,0 1 0,13 12 1,-12-14-928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0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 8704,'7'-6'8687,"2"2"-8363,0 1 0,0 1 0,0 0 0,0 0 0,0 0 0,0 1 0,1 1-1,-1 0 1,0 0 0,15 3 0,3 0-227,-1 2 0,30 8 0,-38-8-63,0 0 15,-1 1-1,-1 0 0,1 1 1,27 16-1,-22-8 181,-1 0 0,32 30-1,-18-9 588,-1 1 0,50 72 0,-75-95-655,1 0-1,-2 1 1,0 0 0,-1 1-1,0-1 1,-1 1-1,-1 1 1,6 30 0,-7-20-124,-2-1 0,-1 1 1,-1 0-1,-1 0 0,-8 41 1,6-47-97,-1-1 0,-1-1 1,-1 1-1,-1-1 0,-1 0 1,0-1-1,-1 1 0,-22 31 1,1-13-740,-38 40 1,-21 25-3918,84-95 4080,4-7 479,0 1 0,0 0 0,0 0-1,1 0 1,-1 0 0,0 0 0,0 0-1,1 0 1,-1 0 0,0 0 0,1 0 0,-1 0-1,1 1 1,0-1 0,-1 0 0,1 0-1,0 0 1,0 1 0,0-1 0,0 0 0,0 0-1,0 1 1,0-1 0,0 0 0,0 0-1,1 2 1</inkml:trace>
  <inkml:trace contextRef="#ctx0" brushRef="#br0" timeOffset="1">1005 695 14208,'-26'-23'10975,"26"28"-10911,5 18-288,0-10-256,6 15-96,-1 0-736,11 8-288,-1-5-1152,10 2-479,-4-6-1729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1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8960,'-10'14'4064,"15"22"-3520,-5-26-224,5 8-512,0-5-32,16 6-992,-1-1-416,25 6-1696,-9-7-768</inkml:trace>
  <inkml:trace contextRef="#ctx0" brushRef="#br0" timeOffset="1">707 274 11776,'-6'0'3855,"4"0"-3510,0 0 1,1 0 0,-1 0-1,1 0 1,-1 0-1,0 0 1,1 0-1,-1 1 1,1-1 0,-1 0-1,1 1 1,-1 0-1,1-1 1,-1 1-1,1 0 1,0 0 0,-1 0-1,-1 1 1,-22 18 785,17-14-1012,-1 1 0,-14 15 0,15-13-15,0 0-282,0 1-1,0-1 0,1 1 0,-11 21 0,17-29 115,0 0 0,0 0 0,0 0 1,0 1-1,1-1 0,-1 0 0,1 0 0,0 1 0,-1-1 1,1 0-1,0 1 0,0-1 0,0 0 0,1 1 0,-1-1 1,1 0-1,-1 0 0,1 1 0,0-1 0,-1 0 1,1 0-1,0 0 0,1 0 0,-1 0 0,0 0 0,1 0 1,-1 0-1,1-1 0,-1 1 0,1 0 0,0-1 1,3 3-1,7 3 5,1 0 0,0 0 0,0-1 1,16 4-1,17 9 150,-41-17-54,2 1 182,-1 0 0,0 0 1,0 0-1,-1 0 1,1 1-1,5 5 1,-10-8-185,0 0-1,0 0 1,0 0 0,0 1 0,-1-1-1,1 0 1,0 0 0,-1 0 0,1 1-1,-1-1 1,1 0 0,-1 1 0,0-1-1,0 0 1,1 1 0,-1-1 0,0 1-1,0-1 1,0 0 0,-1 1 0,1-1-1,0 0 1,0 1 0,-1-1 0,1 0-1,-1 1 1,1-1 0,-1 0 0,1 0-1,-1 1 1,0-1 0,0 0 0,0 0-1,1 0 1,-1 0 0,-2 1 0,-2 4-626,-1-1 0,0 0 1,-12 9-1,-3 1-1110,19-13 1105,-2 2-1278,3-3 1606,0-1 0,0 0 1,1 1-1,-1-1 0,0 0 0,0 0 0,1 1 1,-2-1-1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9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9984,'-10'4'8554,"10"-2"-8306,0 0 0,0 0 0,0 0 0,1 0 0,-1 1 0,1-1 0,0 0 0,0 0 0,1 2 0,174 241 1784,-125-183-2202,103 97-1,-142-148 49,118 109-2603,-50-37-2343,-59-60 2263,-2-11-960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1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69 9472,'-31'-29'4405,"27"26"-4463,-1-2 916,-1 0 1,0 1-1,0-1 1,0 2 0,0-1-1,-1 0 1,-9-2-1,15 6-805,0-1 0,0 1 0,1 0-1,-1 1 1,0-1 0,0 0-1,0 0 1,0 0 0,0 1 0,0-1-1,0 0 1,0 1 0,0-1 0,1 1-1,-1-1 1,0 1 0,0-1 0,0 1-1,1-1 1,-1 1 0,0 0-1,0 1 1,-2 1 62,-1 0-74,1 1-1,0-1 0,0 1 0,0 0 1,1 0-1,-1 0 0,1 1 0,0-1 1,0 0-1,-2 8 0,0 3-19,-3 27 1,5-33-18,1 0 0,0 0 1,0 1-1,1-1 0,1 0 1,-1 0-1,1 0 1,1 1-1,0-1 0,5 15 1,-3-15-17,0 0 0,1 0 0,0-1 0,0 0 1,1 0-1,0 0 0,0 0 0,1-1 0,0 0 0,1 0 1,10 7-1,-8-7 11,1-1 0,-1 0 1,1-1-1,0 0 0,1-1 0,-1-1 1,1 1-1,-1-2 0,17 3 0,-14-4-237,1 0 1,0-1-1,0-1 0,0 0 0,23-5 0,-26 3-712,-1 0 1,0-1-1,0 0 0,14-8 1,2-5-3755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2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82 9600,'-6'4'1121,"-1"1"-52,0-1-1,0 1 1,0 0-1,1 1 0,0-1 1,0 1-1,-9 13 1,13-15-1026,0-1 0,0 1 0,1 0 0,-1 0 0,1 1 0,0-1 1,0 0-1,1 0 0,-1 1 0,1-1 0,0 0 0,0 0 0,0 1 0,1-1 1,-1 0-1,2 6 0,2 2-74,0 0 1,1 0 0,0-1-1,9 16 1,-10-21 79,0 0 0,0 0 0,1 0 0,0 0 1,0 0-1,0-1 0,1 0 0,0 0 0,0-1 0,0 0 0,0 0 0,1 0 0,-1-1 0,1 1 1,0-2-1,0 1 0,0-1 0,1 0 0,-1 0 0,0-1 0,1 0 0,-1-1 0,1 1 1,-1-1-1,1-1 0,-1 0 0,0 0 0,8-2 0,-10 2 44,-1 0 0,0-1 0,0 0-1,0 0 1,0 0 0,0 0 0,0-1 0,-1 0 0,1 1-1,-1-1 1,0-1 0,0 1 0,0 0 0,0-1-1,0 1 1,-1-1 0,1 0 0,-1 0 0,0 0 0,-1 0-1,1 0 1,-1-1 0,1 1 0,-1 0 0,0-1 0,-1 1-1,1-1 1,-1 1 0,0 0 0,0-1 0,-2-8 0,-2-1-34,-2 1 0,1-1 1,-2 1-1,0 0 0,-1 0 1,0 1-1,-13-16 0,5 10-219,-1-1-1,-35-29 0,-12 2-4173,59 42 3435</inkml:trace>
  <inkml:trace contextRef="#ctx0" brushRef="#br0" timeOffset="1">603 304 12416,'-18'-5'11053,"13"2"-9948,1 0-494,0 0 1,0 0-1,-8-8 1,8 6-674,-1 0 0,1-1 0,0 0 0,1 1 1,-1-1-1,1 0 0,0-1 0,-2-6 0,3 4 74,0 1 1,1-1-1,0 0 0,0 0 0,0 0 0,2 0 0,-1 0 0,1 1 1,0-1-1,5-16 0,-6 22-5,1-1-1,1 1 1,-1 0 0,0-1 0,1 1-1,0 0 1,0 0 0,0 0 0,0 0-1,0 0 1,0 1 0,1-1 0,0 1-1,-1-1 1,1 1 0,0 0 0,0 0-1,0 0 1,0 1 0,0-1 0,1 1-1,-1-1 1,0 1 0,1 0-1,-1 1 1,1-1 0,-1 0 0,1 1-1,3 0 1,2 1-305,-1 0 1,0 1-1,0 0 0,0 0 1,0 1-1,0 0 0,0 1 0,8 4 1,26 11-6752,-11-6-3217,-15-7 6053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3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5 12800,'-5'-5'5791,"5"24"-4159,0 12-1344,0-3 0,11 30-160,-1-3-32,16 14-32,-7-15-64,22 34 32,-10-16-192,21 33 32,-11-19-928,9 0-352,-8-13-735,4-13-353,-15-15-1920</inkml:trace>
  <inkml:trace contextRef="#ctx0" brushRef="#br0" timeOffset="1">16 596 9216,'-15'14'4288,"20"-9"-2592,0-1-832,0 1 191,16-5-191,-1 0-64,20 0-448,-4 0-128,26 5-32,-10-2-256,8 3-96,-8-1-896,10-2-448,-17 2-2943,7 1-1889,-6-6 2784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3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9216,'-8'4'7957,"7"-3"-7682,3 12 1934,13 14-3225,-12-23 1660,41 69-1128,-26-40-4499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4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9 10624,'-5'-9'9215,"-1"18"-8799,6 1-192,0 13-128,0-1-96,6 14 32,-6-8-320,5 3-64,-5-4-736,5-3-256,0-6-1983,5-10-865,1 3 320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4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18 9344,'-40'-18'7359,"45"27"-7583,0 0-191,6 4 223,-3 1-768,8 0-288,-1 0-2816</inkml:trace>
  <inkml:trace contextRef="#ctx0" brushRef="#br0" timeOffset="1">507 391 8704,'-5'7'1237,"4"-5"-525,0 0 0,-1 0-1,1-1 1,0 1 0,-3 1 711,3-1-712,-1-1 1,0 1 0,0-1-1,1 0 1,-1 0-1,-3 2 1,-13-2 957,13-2-1412,0 0 1,0 0 0,-1 0 0,1-1-1,0 0 1,0 0 0,1 0-1,-1-1 1,0 1 0,-7-7 0,9 6-222,1 1 1,-1 0 0,1-1-1,0 1 1,0-1-1,0 0 1,0 1 0,1-1-1,-1 0 1,1 0-1,0 0 1,0 0 0,0-1-1,0 1 1,0 0-1,1 0 1,-1-1 0,1-4-1,0 1 0,0 0-1,1 0 1,0 0-1,0 1 1,3-9-1,-3 12-24,0 0 0,0 0-1,1 0 1,-1 0 0,1 0-1,0 0 1,-1 1 0,1-1-1,0 1 1,1-1 0,-1 1 0,0 0-1,1 0 1,2-2 0,-1 1-18,0 1 0,0 0 0,0 0 0,0 1 1,0-1-1,1 1 0,-1 0 0,1 0 0,-1 0 1,1 1-1,-1 0 0,1-1 0,-1 2 1,1-1-1,-1 0 0,1 1 0,-1 0 0,1 0 1,-1 0-1,0 1 0,7 2 0,-4 1-159,1 0 0,-1 1 0,1 0 0,-2 0 0,12 12 0,25 39-1329,-35-43 228,1-1 1,1 0 0,0-1 0,1 0 0,0-1 0,15 12 0,-4-9-3203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5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97 8960,'-1'5'597,"0"0"0,0 0 1,1 1-1,0-1 0,0 0 1,0 1-1,0-1 0,1 0 1,2 8-1,-1 1-206,1-1 0,0 0-1,1 0 1,1 0 0,0 0 0,8 14 0,-12-26-315,0 0-1,-1 0 1,1 0 0,0 0-1,0 0 1,0 0 0,-1 0 0,1 0-1,0-1 1,0 1 0,0 0-1,1 0 1,-1-1 0,0 1 0,0-1-1,0 1 1,0-1 0,1 0-1,-1 1 1,0-1 0,0 0 0,2 0-1,0 0 79,-1-1 0,0 1 0,0-1 0,0 1 0,0-1 0,0 0 0,0 0 0,0 0 0,0 0 0,0 0-1,3-3 1,3-2 287,-1-1 0,0 0-1,-1 0 1,9-12 0,-9 10-217,0 0 0,0-1 0,-1 0 1,0 0-1,4-13 0,-7 18-233,-1 1-1,0-1 1,0 1 0,0-1-1,-1 0 1,1 0 0,-1 1-1,0-1 1,-1 0 0,1 1-1,-1-1 1,0 0 0,0 1-1,-3-7 1,-7-11-1296,8 18 428,0 0 0,1-1 0,0 1 0,0 0 0,1-1 0,-1 1 0,1-1 0,0 1 0,-1-7 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5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282 338 11136,'10'9'5056,"1"13"-4353,-11-17-223,5 9-608,0 0-128,0 3-927,0 2-449,0-2-2656,-5-3-1216</inkml:trace>
  <inkml:trace contextRef="#ctx0" brushRef="#br0" timeOffset="1">30 14 8960,'-29'-14'5664,"29"19"-5536,0-1-128,5 6-704,0-6-288,9-4-2112,2 0-832,9-9 1248,-4 0 608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6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33 9728,'-7'-3'1172,"6"2"-883,-1 0 1,1 1-1,-1-1 1,1 0-1,0 0 0,-1 0 1,1 0-1,0 0 1,0 0-1,0-1 0,-2-1 1,2 1 121,-24-12 7834,26 18-8059,32 142-58,46 197-1994,-66-303 488,23 46 0,5 15-4485,-31-73 1965</inkml:trace>
  <inkml:trace contextRef="#ctx0" brushRef="#br0" timeOffset="1">40 621 9856,'-15'-27'12688,"19"30"-13313,7 3 967,4 3-71,0-2-1,0 1 1,33 9-1,-13-8-403,61 8 0,-9-12-2465,-69-6 419,-1 0-1,31-6 1,-11-2-2450</inkml:trace>
  <inkml:trace contextRef="#ctx0" brushRef="#br0" timeOffset="2">650 488 11520,'5'14'5247,"16"8"-3839,-21-17 0,5 4-672,1-4-64,4 4-480,0-1-128,1 3-64,-6-3 64,3-4 32,-3 1-1088,6-5-544,20-9-10431,-16 1 7871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7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 8704,'0'0'16447,"-1"3"-15604,-4 18-94,-5 42-1,4-13-565,-23 165-119,-14 81-1451,27-203 171,-10 75-2861,19-59-3179,7-71 2510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9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1 193 11392,'12'0'4288,"7"0"-3329,17-4 161,-11-3-192,12 1-608,26-4-192,4-7-160,14-4-64,-12-8 64,-2 2-1120,1-7-447,8-3-3265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7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19 7296,'0'-1'270,"0"0"0,-1 0 1,1 0-1,-1-1 0,0 1 1,1 0-1,-1 0 0,0 0 1,0 0-1,1 0 0,-1 0 1,0 0-1,-11-4 4772,-4 7 1479,24 94-5384,-5-76-1042,25 163-36,-5-49-44,-1-3 0,13 104 2,-33-211-174,7 65 251,-6-75-630,-1 0 1,2-1-1,0 1 1,7 14-1,-2-14-4088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8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112 103 6912,'-10'-47'4373,"9"46"-4043,1 0 0,-1-1 0,0 1 0,0 0 0,0 0 0,0 0 0,0 0 0,0 0 0,0 0 0,-1 0 0,1 0 0,-1-1 0,-8-6 2052,9 7-2207,-15-18 2153,15 18-2164,0-1 0,0 1 0,0 0 0,0 1 0,0-1 1,0 0-1,-1 0 0,1 0 0,0 1 0,0-1 0,-1 1 1,1-1-1,0 1 0,-3-1 0,3 1-142,0 0 1,0 1-1,0-1 1,1 1-1,-1-1 0,0 1 1,0-1-1,0 1 1,0-1-1,0 1 0,0 0 1,1-1-1,-1 1 1,0 0-1,1 0 1,-1 0-1,0-1 0,1 1 1,-1 0-1,1 0 1,0 0-1,-1 0 0,1 0 1,0 0-1,-1 2 1,-6 27-30,7-26 18,-6 28-35,1-1 0,2 1 1,2 0-1,1 0 0,1 0 0,1-1 1,2 1-1,15 56 0,-18-84 24,0-1-1,1 1 0,0 0 0,0 0 0,0-1 1,0 1-1,0-1 0,1 1 0,0-1 0,3 3 1,-5-5-3,0 1 0,0-2 0,1 1 0,-1 0 0,0 0 0,1 0 0,-1-1 0,0 1 0,1 0 0,-1-1 0,1 1 0,-1-1 0,1 0 0,-1 0 0,1 1 0,-1-1 0,1 0 0,-1 0 0,1 0 0,-1 0 0,1-1 0,-1 1 0,1 0 0,-1-1 0,1 1 0,-1-1 0,1 1 0,-1-1 0,0 0 0,2-1 0,-1 1 19,0-1 0,-1 1-1,1-1 1,0 0 0,-1 1 0,1-1 0,-1 0 0,0 0 0,0 0-1,1 0 1,-1 0 0,-1-1 0,1 1 0,0 0 0,0 0-1,-1-1 1,0 1 0,1-4 0,1-6 67,3-7 79,-2-1 0,0 0 0,-1-35 1,-8-60 609,-1 2 580,9 93-1148,-2 19-201,0 1-1,0-1 0,0 1 0,0 0 1,0-1-1,0 1 0,0-1 0,0 1 1,1-1-1,-1 1 0,0-1 0,0 1 1,0-1-1,0 1 0,1-1 0,-1 1 0,0 0 1,0-1-1,1 1 0,-1-1 0,0 1 1,1 0-1,-1-1 0,1 1 0,-1 0 1,0 0-1,1-1 0,-1 1 0,1 0 1,-1 0-1,1-1 0,-1 1 0,1 0 1,0 0-1,1 1 0,0 1 1,0-1-1,0 1 0,0-1 1,-1 1-1,1 0 0,0 0 1,-1 0-1,1 0 0,1 4 1,14 23-45,-16-27 42,19 33-362,2-1 0,0-1-1,44 48 1,40 24-4824,-54-65-488,-32-26 1221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9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9216,'0'-15'6910,"0"21"-5223,1 2-1274,0 0 0,0 0 1,1 0-1,-1 0 0,6 13 0,19 37 215,-21-46-519,81 163 419,13 59-646,6 1-3155,-91-205 2130,-11-23 791,2 5-1137,1 0 0,1 0 0,12 18-1,2-7-2344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29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1 128 8960,'0'19'5525,"12"-19"-1520,17-2-3445,-1-2-1,1 0 1,-1-2 0,44-15-1,5-1-829,110-15-3975,-48 6-3211,-70 11 3707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30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 8960,'-7'2'8558,"-2"12"-6397,5 1-1771,0 0 1,1 0-1,-2 26 0,-1 2 44,-2 14 31,-40 247-205,31-165-442,-5 25-2542,19-148 646,2 0-1,0 27 1,1-30-1708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30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46 7936,'-17'-30'2592,"16"29"-2305,0 0 1,1 0-1,-1 0 1,1 0-1,-1 0 1,0 0 0,0 0-1,0 0 1,0 0-1,1 1 1,-1-1-1,0 0 1,0 1 0,0-1-1,-1 1 1,1-1-1,0 1 1,0-1-1,0 1 1,0 0-1,0-1 1,0 1 0,-1 0-1,1 0 1,0 0-1,0 0 1,0 0-1,-1 0 1,1 0-1,0 1 1,0-1 0,0 0-1,0 1 1,0-1-1,-1 1 1,0 0-1,0 2 529,6 3-314,33 36-17,80 94 582,-75-88-904,2-2 1,50 41-1,-94-87-163,88 76 27,48 43 42,-65-50-83,64 58-926,-125-118 353,1 0 0,20 12 1,-29-19 309,1-1 0,-1 1 0,1-1 1,-1 0-1,1 0 0,0 0 0,0 0 1,-1-1-1,1 1 0,0-1 0,0 1 1,0-1-1,0 0 0,0 0 0,0 0 0,0-1 1,-1 1-1,4-1 0,11-5-4501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32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14 9984,'-15'14'8730,"31"-14"-6815,45 18 885,-53-16-2674,0-1 0,0 1 0,0-2 0,0 1 0,0-1 0,15-2 0,49-12 10,-35 6-29,-19 4-170,42-9 179,-22 3-2782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32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6 8192,'-20'17'10911,"21"-17"-10260,133 0 2684,68 0-4131,-192 0-441,1-1 1,-1 0-1,1-1 1,0 0-1,-1 0 0,14-6 1,-7 2-3089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33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4 11136,'-3'-3'5262,"-5"6"-2232,7-3-2682,0 1 1,0 0 0,-1 0 0,1-1 0,0 1-1,0 0 1,0 0 0,0 0 0,0 1 0,1-1-1,-1 0 1,-1 2 0,0 4-244,1 1 1,-1-1 0,2 0-1,-1 1 1,1 0-1,1 14 1,0-1 14,26 333 1216,-15-250-1152,21 292 227,-25-294-342,48 653 144,-26-326-138,5 133 5,-3-61-27,13 63 22,-1-76-38,13 47-42,-4-81-43,213 1386-1024,-220-1536 464,-16-61-352,-13-48-384,-13-114-1128,-7 81 0,-2-101-2813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3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 10112,'-5'-17'15279,"5"25"-13748,1 23-1162,2 1 0,8 38 0,20 66-495,-23-105 126,1 1 0,1-2 0,15 31 0,-23-57 5,0 0-1,1 0 1,-1-1-1,1 1 1,0-1-1,0 0 1,0 0-1,1 0 1,-1 0-1,1 0 1,0-1-1,-1 1 1,1-1-1,0 0 1,0 0-1,0-1 1,1 1-1,-1-1 1,0 0-1,7 1 1,6-1-112,0 0 0,0-1 0,0-1 0,17-2 0,-11 0-359,44-8-3052,-21 0-2938,-20-2-4375,-16 8 6879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29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10 10112,'1'-9'11042,"-3"20"-8366,2 15-2648,1-6 673,18 362 446,-12-190-1092,-7-118-6182,-1-33-5817,1-62 7230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37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50 8064,'-23'-36'11683,"5"23"-4881,18 18-5105,11 22-2361,-3-10 1230,70 140-326,-53-111-231,-2 1 0,27 84 0,-43-113-9,196 519-8186,-202-535 7898,-1 1-235,1-1 0,0 1 0,1-1 0,-1 1 0,0-1 0,1 0-1,-1 1 1,1-1 0,0 0 0,-1 0 0,4 2 0,6 1-3925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39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52 121 2944,'1'-4'493,"0"4"-364,-1-1 0,0 0 0,1 1 0,-1-1 0,1 0 1,-1 1-1,0-1 0,0 0 0,1 0 0,-1 0 0,0 1 0,0-1 0,0 0 1,0 0-1,0 1 0,0-1 0,0 0 0,0 0 0,0 0 0,0 1 0,-1-1 1,1 0-1,0 0 0,0 1 0,-1-1 0,1 0 0,-1 0 0,1 1 1,0-1-1,-1 0 0,-11-14 4564,11 14-4498,0 0 0,1-1 0,-1 1 1,0 0-1,0-1 0,1 1 0,-1-1 0,0 1 1,1-1-1,0 1 0,-1-1 0,1 1 0,0-1 0,0 0 1,0-1-1,0 1-62,0 1 1,-1-1-1,1 1 1,0-1-1,0 1 1,-1 0-1,1-1 1,-1 1-1,1-1 1,-1 1-1,1 0 1,-2-2-1,-10-7 3009,8 3-2591,4 6-471,0 1-1,0-1 1,0 1-1,0-1 1,0 1-1,0-1 0,0 1 1,-1-1-1,1 1 1,0 0-1,0-1 1,-1 1-1,1-1 0,0 1 1,-1 0-1,1-1 1,0 1-1,-1 0 1,1-1-1,0 1 0,-1 0 1,0-1-1,0-5 1483,1 6-1537,0 0 0,0 0 0,0 0 1,0 0-1,0 0 0,-1 0 1,1 1-1,0-1 0,0 0 0,0 0 1,0 0-1,0 0 0,0 0 1,0 0-1,0 0 0,0 0 0,0 0 1,0 0-1,0 0 0,0 0 1,-1 0-1,1 0 0,0 0 0,0 0 1,0 0-1,0 0 0,0 0 1,0 0-1,0 0 0,0 0 0,0 0 1,-1 0-1,1 0 0,0 0 1,0 0-1,0 0 0,0 0 0,0 0 1,0 0-1,0 0 0,0 0 1,0 0-1,0 0 0,0 0 0,0 0 1,-1 0-1,1 0 0,0-1 1,0 1-1,0 0 0,0 0 0,0 0 1,0 0-1,0 0 0,0 0 1,0 0-1,1 41 39,9 35 48,20 128-91,40 153-133,-48-216 214,-20-122-212,0 0-1,-1 37 1,-1-32-2263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40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94 7296,'0'-2'259,"-1"0"67,1 0 0,0 0 0,-1 0 0,0 0 0,1-1 0,-1 1 0,0 0 0,0 0 1,0 0-1,-1 1 0,1-1 0,0 0 0,-1 0 0,1 1 0,-1-1 0,-3-2 0,4 3 124,0 0 0,-1-1 0,1 1 1,0 0-1,0-1 0,0 1 0,0-1 0,0 1 0,0-1 0,0 0 0,1 1 0,-1-1 0,1 0 0,-1 1 0,1-1 0,-1 0 0,1-2 0,0 10-316,1-1-1,-1 1 0,1-1 1,1 1-1,-1-1 0,1 0 1,0 1-1,0-1 0,3 5 1,4 5 188,17 22 1,14 18 130,52 64 65,77 66-197,-145-158-290,42 44 65,156 156 1589,-219-225-1563,0 1 0,0-1 0,0 0 0,0 0 0,0 0 0,1 0 0,-1-1 0,7 3 0,-9-4-94,0 0-1,0 0 1,0 0 0,0 1-1,0-1 1,0 0-1,-1 0 1,1-1-1,0 1 1,0 0-1,0 0 1,0 0 0,0-1-1,0 1 1,-1 0-1,1-1 1,0 1-1,1-1 1,-1 0-6,0 0 0,0 0 0,-1-1 0,1 1 0,0 0-1,0 0 1,-1 0 0,1-1 0,-1 1 0,1 0 0,-1 0 0,0-1 0,1 1 0,-1-1 0,0 1 0,0-2-1,-4-157 289,1 119-337,-2 1 0,-2-1 1,-16-54-1,-24-47-108,15 45-77,8 32-161,-9-34-3072,32 97 3219,1 1 0,-1-1-1,1 1 1,0-1 0,0 0 0,0 1 0,0-1 0,0 1 0,0-1-1,0 0 1,0 1 0,0-1 0,1 1 0,-1-1 0,1 1 0,0-3-1,0 4 62,-1-1 0,1 1 0,0-1 1,-1 0-1,1 1 0,0-1 0,-1 1 0,1 0 0,0-1 0,0 1 0,-1 0 0,1-1 0,0 1 0,0 0 0,0 0 0,0 0 0,-1 0 0,1 0 0,0-1 0,0 2 0,0-1 0,0 0 0,0 0 0,-1 0 0,1 0 0,0 0 0,0 1 0,1 0 0,14 4-4416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58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239 108 8704,'-5'-41'7322,"5"40"-7173,0 0-1,-1 0 0,1 0 1,0 0-1,-1 1 0,1-1 1,0 0-1,-1 0 1,1 0-1,-1 0 0,0 0 1,1 1-1,-1-1 1,1 0-1,-1 1 0,0-1 1,0 0-1,1 1 0,-1-1 1,0 1-1,0-1 1,0 1-1,0-1 0,-1 1 1,0-1-4,1 0 0,-1 1 1,0-1-1,1 1 0,-1-1 1,0 1-1,1 0 0,-1 0 0,0 0 1,0 0-1,1 0 0,-1 0 1,-2 1-1,-1 1 51,0 0 0,1 1 0,-1-1 1,1 1-1,-1 0 0,1 0 0,0 1 0,0-1 0,1 1 1,-5 6-1,-4 5-8,-13 23 0,22-33-119,-18 30 105,-19 44 0,31-59-248,2 0 0,0 1 1,-7 37-1,13-55 72,1 1 1,-1 0-1,1 0 0,0 0 1,0 0-1,0 0 0,1 0 1,-1 0-1,1 0 0,0-1 1,0 1-1,0 0 0,1-1 1,-1 1-1,1 0 0,3 4 1,-1-4 23,-1 0-1,1-1 1,-1 1 0,1-1 0,0 0 0,1 0 0,-1 0 0,0 0-1,1-1 1,0 0 0,-1 0 0,10 2 0,3 2 153,1-2 0,0 0 1,0-1-1,23 1 0,-33-3-57,-1-1 1,0-1-1,1 1 0,-1-1 1,0 0-1,0-1 0,0 1 0,0-2 1,0 1-1,0-1 0,0 0 1,-1 0-1,1-1 0,8-6 1,-6 2 23,0 0 0,-1-1 0,0 0 0,-1-1 0,0 1 0,0-2 0,-1 1 0,0-1 0,-1 1 0,0-2 0,4-13 0,-5 12-61,-1 0 0,-1-1 0,0 1-1,0-1 1,-1 1 0,-1-1-1,-1 1 1,0-1 0,-4-23-1,2 28-73,1 0 0,-1 1 0,-1-1 0,0 1-1,0 0 1,0 0 0,-10-12 0,1 4-105,0 2 0,-20-19-1,28 29-108,1 0 0,-1 0 0,0 0 0,0 1 0,-1-1 0,1 1 0,0 0 0,-1 1-1,0-1 1,0 1 0,-7-1 0,13 2 90,-1 1 0,1 0 0,-1 0 0,0 0 0,1 0 0,-1 0 0,0 0-1,0 0 1,1 0 0,-1 0 0,0 0 0,1 0 0,-1 0 0,1 1 0,-1-1 0,0 0 0,1 0 0,-1 1 0,0-1-1,1 0 1,-1 1 0,1-1 0,-1 1 0,1-1 0,-1 1 0,1-1 0,-1 1 0,1-1 0,0 1 0,-1-1-1,1 1 1,0-1 0,-1 1 0,1 0 0,0-1 0,0 1 0,-1 0 0,1-1 0,0 1 0,0 0 0,0-1 0,0 1-1,0 0 1,0 3-655,0 0 0,1 0 0,-1 0 0,1 0 0,0 0 0,0-1 1,2 6-1,14 24-4023,4 3 358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58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63 516 12032,'-1'-2'5738,"-18"-23"2994,15 21-8463,1-1 0,-1 1-1,1-1 1,0 0 0,0 0-1,-3-6 1,2-4-143,0-1 0,1 1 0,0-1 0,2 1 0,-1-1 0,2 0 0,2-17 0,-1 11-136,1-1 0,1 1 0,1-1 0,1 1 0,1 0-1,15-35 1,-18 49 15,1 1-1,0 0 0,0-1 0,0 1 0,1 1 0,1-1 1,-1 1-1,1 0 0,0 0 0,0 1 0,0 0 1,1 0-1,0 0 0,0 1 0,0 0 0,1 0 0,0 1 1,-1 0-1,1 0 0,0 0 0,11-1 0,-14 4 2,1-1 0,-1 1-1,0 0 1,0 1-1,0-1 1,0 1-1,0 0 1,0 0-1,0 1 1,0-1 0,0 1-1,0 0 1,-1 0-1,1 1 1,-1 0-1,5 3 1,-1 0-4,0 1 1,0 0-1,-1 0 1,0 1-1,0 0 1,8 14-1,14 28-1035,-2 2 0,31 84 0,-33-73-4001,-23-59 4435,-1-1 0,1 0 0,-1 0 1,1 0-1,0 0 0,0-1 0,0 1 0,1 0 0,-1-1 0,0 0 0,1 1 0,3 1 0,11 9-4142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59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120 638 9856,'25'-16'14012,"-26"14"-13897,-8-10 334,-1 1 0,2-2 0,0 1-1,0-1 1,1 0 0,-9-24 0,-35-134 89,43 139-565,2 0 1,1-1-1,1 0 0,1-38 1,3 66 6,0-1 1,0 0 0,1 0-1,-1 0 1,1 1 0,1-1-1,-1 0 1,1 1 0,0-1-1,0 1 1,0 0 0,1-1-1,0 1 1,0 1 0,5-8 0,-3 8-101,-1 0 0,1 1 0,0-1 0,0 1 0,0 0 0,0 0 0,0 0 0,1 1 0,8-3 0,-4 3-218,0 0 0,0 0 0,0 1 0,20 0 0,1 3-1859,-1 2 0,50 12 0,-78-16 1998,28 9-2777,-3 1-1445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6:59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56 184 9472,'0'7'936,"0"0"0,0 0 1,1 0-1,0 0 0,1 0 1,3 11-1,-4-16-820,-1 0 0,1 0 0,0 0-1,0 0 1,0 0 0,0-1 0,0 1 0,1 0-1,-1 0 1,1-1 0,-1 1 0,1-1 0,-1 1-1,1-1 1,0 0 0,0 0 0,-1 1 0,1-1-1,0 0 1,0-1 0,0 1 0,0 0 0,0-1 0,1 1-1,-1-1 1,0 1 0,0-1 0,0 0 0,0 0-1,1 0 1,-1 0 0,0 0 0,0-1 0,3 0-1,0-2 56,0 1 0,0-1 0,0 0-1,-1-1 1,1 1 0,-1-1 0,0 0 0,0 0-1,0-1 1,-1 1 0,1-1 0,-1 1-1,0-1 1,0 0 0,2-7 0,-2 5-41,0 0 0,0 0 0,-1 0 0,0 0 0,-1-1 0,0 1 0,0-1 0,0 1 0,-1-1 0,0 1 1,-1-9-1,-1 9-101,1 0 1,-1 0 0,-1 0-1,0 0 1,0 1 0,0-1 0,0 1-1,-1 0 1,0 0 0,-1 0-1,1 0 1,-1 1 0,-9-8 0,13 11-35,-1 1 1,1 0-1,-1-1 1,1 1-1,-1 0 1,0 0-1,0 0 1,1 0-1,-1 0 1,0 0-1,0 1 1,0-1-1,0 1 1,0-1-1,0 1 1,0 0-1,0-1 1,0 1-1,0 0 1,0 0-1,0 1 1,0-1-1,0 0 1,1 1 0,-5 0-1,3 1-6,-1 0 0,1 0 0,0 0-1,0 1 1,0-1 0,0 1 0,1 0 0,-1 0-1,1-1 1,-1 2 0,-2 3 0,-1 3-68,0 1-1,1 0 1,0 0 0,1 0 0,0 0 0,-3 14-1,4-15 27,-4 19-210,1 1 1,-5 47-1,10-61 207,1-1 0,1 0 0,0 0 0,0 0-1,2 0 1,0 0 0,5 15 0,-5-24 62,0 1 0,0-1 0,1 1 1,-1-1-1,2 0 0,-1-1 1,1 1-1,-1-1 0,2 0 0,-1 0 1,0 0-1,1-1 0,0 0 0,0 0 1,0 0-1,12 4 0,2 0-506,0-1 0,1 0 0,0-2-1,27 4 1,-32-7-2111,28 1 1,-17-3-1971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0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62 628 12160,'-18'-8'9014,"16"6"-8689,0 1-1,1-1 0,-1 1 1,0-1-1,1 0 1,0 0-1,-1 1 0,1-1 1,0 0-1,0 0 0,0-1 1,-1-2-1,2 5-298,-3-7 127,0 0 0,1 0 0,0 0 0,0-1 0,-1-8 0,-7-132 935,10 107-1059,2 0 0,2 1 0,1-1 0,2 1 0,2 0 0,26-73 0,-34 110-58,0 1 1,1-1-1,-1 0 0,1 0 1,-1 1-1,1-1 1,0 0-1,0 1 0,0 0 1,0-1-1,3-1 1,-4 3 7,0 1 1,-1 0 0,1-1-1,0 1 1,0 0 0,-1 0 0,1-1-1,0 1 1,0 0 0,0 0-1,-1 0 1,1 0 0,0 0 0,0 0-1,0 0 1,-1 0 0,2 1-1,0-1-39,0 1-1,-1 0 0,1-1 1,-1 1-1,1 0 0,-1 0 1,0 0-1,1 0 0,-1 1 1,2 1-1,14 20-461,-13-18 429,-1 0-1,1 0 0,0 0 0,5 4 1,-7-8 70,1 1 0,-1 0 0,0-1 0,1 1 0,-1-1 0,1 0 0,-1 0 0,1 0 0,0 0 0,-1-1 0,1 1 0,0-1 0,2 1 0,48 0-76,-31-1 52,-1 0 0,24 5 0,-40-4 36,0 0 0,-1 1-1,1-1 1,-1 1 0,0 0 0,1 1 0,-1-1 0,0 1 0,0 0-1,-1 0 1,1 0 0,3 4 0,2 3-49,0 1 0,12 20 0,39 70-642,25 37-4122,-53-87-214,-24-35 2375,3 3-1059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1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50 10496,'-13'-21'10416,"13"22"-10276,-9 8 1885,6-5-1877,0 0-75,0 0 0,1 0 0,0 0 0,-1 0 0,-1 5 0,-2 12-23,0 1 0,1-1 0,2 1 0,0 0 0,1 0 0,1 0 0,3 39 0,0-49-67,0-1-1,0 0 1,2 0-1,-1 0 1,1 0 0,0 0-1,12 19 1,-14-26 27,1 0 1,0-1 0,-1 1-1,1-1 1,1 1 0,-1-1 0,0 0-1,1 0 1,0 0 0,-1 0-1,1-1 1,0 0 0,1 0 0,-1 0-1,0 0 1,0 0 0,1-1-1,-1 0 1,1 0 0,-1 0 0,9 0-1,-9-1 59,1-1-1,-1 1 0,0-1 1,0 0-1,0 0 1,0-1-1,1 1 0,-2-1 1,1 0-1,0 0 1,0 0-1,-1 0 0,4-4 1,0 1 48,-1-1-1,1 0 1,-2 0 0,1-1 0,6-9 0,-8 10-60,0-1 0,0 1 0,0-1 0,-1 0 0,0-1 1,0 1-1,-1 0 0,0-1 0,-1 1 0,1-1 0,-1 0 0,-1 0 0,1 1 0,-1-1 1,-1 0-1,1 0 0,-1 1 0,-1-1 0,0 0 0,0 1 0,0-1 0,-1 1 0,-5-10 1,-6-8-185,-1 1 0,-1 0 1,-2 2-1,-20-22 1,-17-8-6441,87 80-5614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1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10 6784,'-16'-10'15194,"22"27"-13957,40 239-2341,-44-245 34,1-1-1,4 12 1,-5-18 326,0 0 1,-1-1-1,1 1 1,0-1-1,1 0 0,-1 1 1,0-1-1,5 4 1,4 2-3465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30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13 10880,'-36'-13'8590,"42"19"-6311,62 31 515,-25-10-2415,-2 2 0,45 40 0,70 78-102,-83-72-273,42 40-941,-85-87-64,1-2 0,36 22 0,48 20-3220,-35-27-1371,-64-34 2832,26 7 0,10-2-1368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2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20 8704,'-14'-19'10928,"14"30"-9366,10 41-1005,31 92 1,-33-120-282,22 46 1,-26-62-92,1 0-1,0 0 1,1 0-1,-1-1 0,1 1 1,1-1-1,0-1 1,8 8-1,-12-12-102,-1-1 0,0 1 0,0 0-1,1-1 1,-1 0 0,1 0 0,0 1 0,-1-1 0,1-1 0,0 1 0,-1 0-1,1-1 1,0 1 0,0-1 0,-1 0 0,1 0 0,0 0 0,0 0 0,0-1 0,0 1-1,-1-1 1,1 0 0,0 1 0,-1-1 0,1 0 0,-1-1 0,1 1 0,-1 0-1,1-1 1,-1 1 0,0-1 0,0 0 0,4-4 0,1-2-3,0 0 0,-1-1 0,0 1 0,-1-2 0,0 1 1,0 0-1,5-19 0,-2 2-94,10-50-1,-15 49-1430,0-55 0,-3 69 541,0 12 649,-1 0 0,1 0 0,0 0 0,0 0 0,0 0 0,0 0 0,0 0 0,1 0 0,-1 0 0,0 1 0,0-1 0,1 0 0,-1 0 0,0 0 0,1 0 0,-1 0 1,1 0-1,-1 0 0,1 1 0,1-2 0,-1 2-96,0 0 0,0 0 0,0 0 0,0 0 0,-1 0 0,1 0 0,0 1 0,0-1 0,0 0 0,0 1 0,0-1 0,0 1 0,26 29-7472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3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25 11392,'-3'-4'705,"3"2"-345,-1 1-1,1 0 0,-1 0 1,0-1-1,0 1 0,0 0 1,0 0-1,0 0 1,0 0-1,0 0 0,0 0 1,0 1-1,0-1 0,0 0 1,-1 0-1,1 1 0,0-1 1,-1 1-1,1-1 0,0 1 1,-1 0-1,1-1 1,-1 1-1,1 0 0,0 0 1,-1 0-1,-2 0 0,2 1-295,-1 0-1,0 0 0,0 0 0,1 1 0,-1-1 0,1 1 1,-1-1-1,1 1 0,0 0 0,0 0 0,0 0 1,0 0-1,0 0 0,0 1 0,0-1 0,1 0 1,-1 1-1,-1 3 0,-3 6-52,1 1-1,-6 21 1,7-19 74,-6 11-88,2 1 1,1 1 0,2-1 0,-5 56 0,10-79-5,0 0 1,0 0-1,0-1 1,1 1-1,0 0 0,-1 0 1,1 0-1,1-1 1,-1 1-1,1-1 0,-1 1 1,1-1-1,0 1 1,0-1-1,0 0 1,4 4-1,-5-6 33,0 0 0,0 0 0,0 0 0,0 0 0,0 0 1,1 0-1,-1 0 0,0 0 0,0-1 0,1 1 0,-1 0 0,1-1 0,-1 0 0,0 1 0,1-1 0,-1 0 1,1 1-1,-1-1 0,1 0 0,-1 0 0,3 0 0,-2-1 45,1 0-1,-1 0 1,0 1 0,1-1 0,-1-1-1,0 1 1,0 0 0,0 0-1,0-1 1,0 0 0,3-2-1,2-4 195,-1 0 0,1 0 0,-1-1 0,9-17 0,-9 13-18,0 0 0,-1 0 1,-1 0-1,0-1 1,3-24-1,-6 31-113,0-1 0,-1 1 0,0-1 0,0 1 0,0-1 0,-1 1 0,0-1 0,-1 1 0,0-1 0,0 1 0,-1 0 0,-3-8 0,2 11-80,2 6-121,-1 10-128,2 0 60,1-1-1,1 1 1,0 0-1,4 19 1,-2-16 1,1 0-307,0-1-1,1 1 0,0-1 0,1 0 0,1-1 0,0 0 1,1 0-1,0 0 0,1-1 0,0 0 0,1-1 0,22 21 1,-28-29-97,-1-1 0,1 1 0,0 0 0,-1-1 0,1 0 0,0 0 0,0 0 1,1 0-1,-1-1 0,0 0 0,0 1 0,1-1 0,8 0 0,3-1-4096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3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61 10112,'-13'-19'9210,"13"20"-8999,0 0 0,0 0 1,0-1-1,0 1 0,0 0 0,0 0 0,1 0 0,-1 0 1,0-1-1,1 1 0,-1 0 0,1 0 0,-1-1 0,0 1 1,2 0-1,3 7 266,0 4-146,-1 1-1,6 24 1,-4-11-112,95 328 509,-35-127-502,-13-46-215,-33-119-16,2 0-1,43 82 1,-62-139-14,0 1-1,1-1 1,0 0 0,0 0 0,8 9-1,-10-12 23,0-1 0,-1 0 0,1 1 0,0-1 0,0 0 0,0 0 0,0 0 0,0 0 0,0-1 0,1 1 0,-1-1 0,0 1 0,0-1 0,0 0 0,1 1 0,-1-1 0,0 0 0,0-1 0,0 1 0,5-1 0,-4 0 25,-1 0 1,1 0 0,0 0 0,0 0-1,-1 0 1,1-1 0,-1 1 0,1-1-1,-1 0 1,0 0 0,0 0 0,0 0 0,0 0-1,0 0 1,0-1 0,0 1 0,-1-1-1,3-4 1,0-3 93,0 0-1,0-1 1,3-17-1,-6 21-87,3-9 22,-2 1 1,0-1-1,-1 0 0,0 1 0,-2-1 1,1 0-1,-2 0 0,0 1 0,-1-1 0,-1 1 1,0 0-1,-1 0 0,-1 0 0,0 1 1,-1-1-1,0 1 0,-1 1 0,-1 0 0,0 0 1,-1 0-1,0 1 0,-1 1 0,-23-20 0,22 22-356,-1-1 0,0 2 0,0 0-1,-1 0 1,0 1 0,-1 1 0,0 0-1,1 1 1,-26-5 0,39 10 148,-1-1-1,1 1 1,-1 0 0,0 0-1,1 0 1,-1 0-1,0 0 1,1 0 0,-1 0-1,0 0 1,1 1 0,-1-1-1,1 0 1,-1 1 0,1 0-1,-1-1 1,1 1 0,-1 0-1,1 0 1,-2 1 0,2-2 14,1 1 0,0 0 0,-1-1 1,1 1-1,0-1 0,-1 1 1,1 0-1,0-1 0,0 1 1,0 0-1,0 0 0,-1-1 1,1 1-1,0 0 0,0-1 0,0 1 1,0 0-1,1 0 0,-1 2-218,1-1 0,0 0-1,0 0 1,-1 0 0,1 0-1,1 0 1,1 4 0,19 24-4348</inkml:trace>
  <inkml:trace contextRef="#ctx0" brushRef="#br0" timeOffset="1">502 64 12544,'-36'-44'4639,"20"30"-3583,6 9 2176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4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23007,'86'357'2844,"-74"-313"-2776,32 128-773,61 202-2472,-93-342 2271,1-1 1,18 31 0,-25-51 338,0 0 1,2-1 0,-1 0-1,1 0 1,1-1 0,-1 0-1,1 0 1,15 10 0,-19-16 51,0 0 1,0 0-1,0 0 1,0-1-1,9 2 1,-12-3 119,0 0 0,0-1 0,1 0 1,-1 1-1,0-1 0,1 0 1,-1 0-1,0 0 0,0-1 0,1 1 1,-1 0-1,0-1 0,0 0 1,0 1-1,5-3 0,12-12-2538</inkml:trace>
  <inkml:trace contextRef="#ctx0" brushRef="#br0" timeOffset="1">528 907 8960,'0'-1'267,"-1"0"0,0 0 0,1 0 0,-1 0 0,0 1 0,0-1 0,0 0 0,0 0 0,0 1 0,0-1 0,0 0 0,0 1 0,-2-2 0,3 2-225,0 0 1,0 0 0,0 1-1,-1-1 1,1 0-1,0 0 1,0 0 0,0 0-1,-1 0 1,1 0-1,0 0 1,0 0-1,0 0 1,-1 0 0,1 0-1,0 1 1,0-1-1,0 0 1,0 0 0,-1 0-1,1 0 1,0 1-1,0-1 1,0 0 0,0 0-1,0 0 1,0 0-1,-1 1 1,0 12 648,1-10-555,0 0 1,0 0-1,1 0 1,-1 0 0,1 0-1,0 0 1,0 0-1,0-1 1,0 1 0,1 0-1,-1-1 1,1 1 0,-1-1-1,1 1 1,0-1-1,0 0 1,0 1 0,0-1-1,0 0 1,1-1-1,-1 1 1,1 0 0,-1-1-1,6 3 1,-4-2 23,0-1-1,0 0 1,0 1-1,0-2 1,0 1 0,0 0-1,0-1 1,0 0-1,0 0 1,0 0 0,0 0-1,0 0 1,0-1-1,0 0 1,0 0 0,0 0-1,0-1 1,6-2-1,-2-1 155,0-1 0,1 0-1,-2-1 1,1 0-1,-1 0 1,0 0-1,-1-1 1,1 0 0,-2 0-1,1-1 1,-1 0-1,0 0 1,-1 0 0,4-12-1,-6 16-225,-1 0-1,-1 0 1,1 0 0,-1 1-1,1-1 1,-1 0-1,-1 0 1,1 0 0,-1 0-1,0 0 1,0 1 0,0-1-1,0 0 1,-4-6-1,4 8-73,-1 1 0,1-1 0,-1 1 0,1 0 0,-1 0 0,0 0 0,0 0 0,0 0 0,0 0 0,0 0 0,0 1 0,-1-1 0,1 1 0,0-1-1,-1 1 1,1 0 0,-1 0 0,1 0 0,-1 0 0,0 1 0,1-1 0,-1 1 0,0-1 0,0 1 0,1 0 0,-6 1 0,3-1-13,0 1 1,1 0-1,-1 1 1,0-1-1,0 1 1,1 0-1,-1 0 1,1 0-1,0 1 1,0 0-1,0 0 1,0 0-1,0 0 1,1 0-1,-1 1 1,-5 7-1,2-2-26,1 0 0,1 1 0,-1-1 0,2 1 0,-1 0 0,-4 16 1,6-14-25,0-1 1,1 0 0,0 1 0,1-1 0,0 1 0,1 0 0,1-1-1,-1 1 1,2 0 0,0-1 0,6 21 0,-5-23-29,0 0 0,1-1 0,0 1 0,1-1 0,0 0 1,0-1-1,1 1 0,-1-1 0,2 0 0,-1 0 0,1-1 0,0 0 0,0 0 0,1-1 0,11 7 1,4-1-922,1-2 1,0-1 0,0-1-1,48 8 1,-17-7-2411,-2-6-1770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5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36 182 7936,'-4'-9'1458,"4"6"-1112,-1 1 1,0-1-1,0 1 1,0 0-1,0 0 1,-1-1-1,1 1 1,0 0-1,-1 0 1,0 0-1,1 1 1,-1-1-1,-8-7 2148,9 8-2187,1 0-1,-1 1 1,1-1 0,-1 0-1,1 0 1,-1 0 0,1 1 0,0-1-1,0 0 1,-1 0 0,1 0-1,0 0 1,0 0 0,0 0-1,0-3 1416,10 57 49,20 137-22,0 16-1386,-23-148-225,-1-11-19,63 398 775,-62-409-844,-3-11-37,16 48-1,-18-70-10,-1-1 1,1 1-1,0-1 0,-1 0 1,1 1-1,0-1 0,1 0 1,-1 0-1,0-1 0,0 1 1,1 0-1,-1-1 0,1 1 0,-1-1 1,1 0-1,0 0 0,0 0 1,-1 0-1,1 0 0,0 0 1,3-1-1,9 3-7,-1-2 1,26 0 0,-37-1-13,6 1 13,0-1-1,0-1 1,0 0-1,0 0 1,-1 0-1,1-1 1,-1-1-1,1 1 1,-1-1-1,0-1 1,0 0-1,10-6 1,-7 2 13,0 0 0,-1-1 1,0-1-1,-1 1 0,0-2 0,-1 1 1,0-1-1,0 0 0,6-15 0,-1 1 12,-2-1 0,-1 0 0,10-39 0,-12 34-12,-3-2 0,4-47-1,-8 55-21,-2-1 0,0 1 0,-1-1 0,-2 1 0,-6-25 0,7 37 11,-5-21 0,-1 0-1,-26-63 0,-47-57-159,51 104 25,-46-58 0,55 82-23,-1 0 1,0 1-1,-47-36 1,57 52-83,0 0 0,-1 1 0,-24-11 0,33 17 74,0 0 0,0 0-1,0 0 1,0 1 0,-1 0 0,1 0 0,0 0-1,-1 1 1,1-1 0,0 1 0,-1 1 0,1-1-1,-9 2 1,13-1 46,0-1-1,-1 1 0,1-1 1,0 1-1,0-1 0,0 1 1,0-1-1,0 1 1,0 0-1,0-1 0,1 1 1,-1 0-1,0 0 0,0 0 1,1 0-1,-1 0 0,0 0 1,1 0-1,-1 0 1,1 0-1,-1 2 0,0-1-323,1 1 0,-1-1 0,1 1 0,0 0 0,0-1 0,0 1 0,1 3 0,0 16-4535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5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93 11136,'-9'-10'1386,"7"8"-899,-1-1 1,1 0-1,0 0 0,0 1 1,0-1-1,0-1 0,-2-4 1,-10-14 1520,-1 4 2730,15 18-4554,-1-1 1,1 0-1,-1 0 0,0 0 0,1 1 0,0-1 0,-1 0 1,1 0-1,-1 0 0,1 0 0,0 0 0,0-1 0,1-1 238,3 10-400,5 12-174,-1 1 0,10 41 0,-12-40-155,27 85-3700,-4-39-1644,-14-34 723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6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37 9984,'-20'-37'4608,"14"37"-3552,6 9-1152,0 1-64,11 8-736,-1-5-256,11 15-2816,-2-6-1216</inkml:trace>
  <inkml:trace contextRef="#ctx0" brushRef="#br0" timeOffset="1">707 261 12160,'-36'26'8468,"2"2"-6159,-29 21-1855,45-38-396,13-8-111,-1 1-1,1-1 1,0 1 0,0 0 0,0 0-1,0 1 1,1-1 0,-1 1 0,-4 8 0,8-11-11,1 0 0,0-1 0,-1 1 1,1 0-1,0 0 0,0-1 0,0 1 1,0 0-1,0 0 0,1 0 0,-1-1 1,1 1-1,-1 0 0,1-1 0,-1 1 0,1 0 1,0-1-1,2 4 0,22 34-840,-15-24 641,76 131 215,-81-138 785,-1 1-1,5 16 1,-8-22-584,0 0 0,0 0 0,-1 0 0,1 0-1,-1 0 1,0 0 0,0 0 0,0 0 0,0 0 0,-1 0 0,1 0-1,-3 6 1,-1 2-131,-1-1-1,-1 0 1,1 0-1,-2-1 1,1 0-1,-2 0 1,-13 14-1,2-6-1701,-1 0-1,-27 16 1,81-42-11642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7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55 10112,'-8'-8'2360,"6"6"-1842,0 0 0,0 0 0,0 0 0,0 0 0,-1 1 0,1-1 0,0 0 0,-1 1 0,0 0 0,-3-2 0,-9-3 2242,14 4-2535,-1 1-1,0 0 0,0 0 0,-1 0 0,1 1 1,0-1-1,0 0 0,0 1 0,-1-1 0,-3 1 1,1 0-196,-1 0 0,1 1 0,-1 0 0,1 0 0,0 0 0,-1 1 0,1 0 0,0 0 0,0 0 0,0 1 0,-8 4 0,7-2 14,-1 0-1,1 1 1,0-1 0,0 1-1,1 1 1,0-1-1,-7 12 1,7-11-20,1 1-1,0 0 1,0 1-1,1-1 1,0 0-1,0 1 1,1 0 0,0 0-1,1-1 1,0 1-1,0 0 1,1 0 0,0 0-1,1 0 1,2 14-1,0-12-135,2 1 0,-1-1-1,1-1 1,1 1 0,0-1-1,0 0 1,1 0 0,0-1-1,1 0 1,0 0 0,16 13-1,-15-14-66,1-1 0,-1 0 0,1-1 0,1 0 0,-1 0 0,1-1 0,0 0 0,0-1 0,0 0 0,1-1 0,22 3 0,-27-5-540,1-2 0,0 1 0,0-1 0,-1 0 0,12-4 0,10-3-2191</inkml:trace>
  <inkml:trace contextRef="#ctx0" brushRef="#br0" timeOffset="1">632 74 10880,'-7'-4'1312,"5"3"-992,0 0 0,1 1 0,-1-1 0,0 0 0,0 0 0,0 1 0,1-1 0,-1 1 0,0 0 0,0 0 0,-3-1 0,5 1-324,-6 0 547,-1-1 0,1 1 0,-1 0 1,1 1-1,-1-1 0,1 1 0,-1 1 0,-8 2 1,9-2-482,1 1 0,0 0 1,-1 0-1,1 1 1,0-1-1,1 1 0,-1 0 1,1 0-1,0 1 0,0-1 1,0 1-1,0 0 0,1 0 1,0 1-1,0-1 1,0 0-1,1 1 0,0 0 1,0-1-1,-1 8 0,0 0-86,0 0 0,1 0 0,1 1 0,0-1 0,1 0 0,1 1 0,0-1 0,3 15 0,-3-20 4,1-1 0,0 1 0,1 0 0,0-1 0,5 10 0,-6-14 18,0 0-1,0 1 1,0-1 0,0 0 0,1-1-1,0 1 1,-1 0 0,1-1 0,0 1-1,0-1 1,1 0 0,6 4 0,-5-4 21,1 0 0,0-1 1,0 0-1,0 1 0,0-2 1,1 1-1,-1-1 0,10-1 1,-5 0 68,0 0 1,0-1-1,20-6 1,-15 2 226,-1 0 0,0-1 0,0-1 0,-1 0 0,25-19 0,-30 20-70,-1 0 0,0 0 0,-1-1 0,0 0 0,0-1 1,-1 1-1,0-1 0,0 0 0,7-17 0,-12 22-195,1 0 0,-1-1 0,0 1 0,0-1 0,-1 1 0,0-1 0,1 1 0,-1-1 0,-1 0 0,1 1 0,-1-1 0,0 1 0,0-1 0,-2-5 1,0 1-33,-1 0 0,0 0 0,-1 1 0,0 0 0,-9-12-1,8 11-161,-1 0-1,-1 0 0,1 0 0,-1 1 0,-1 0 0,0 1 0,0 0 0,0 0 0,-1 1 0,-16-8 0,24 13 38,1 1-2,0-1 0,0 1-1,0-1 1,0 1 0,0 0-1,0-1 1,0 1 0,0 0-1,0 0 1,0-1 0,0 1-1,0 0 1,0 0 0,0 0-1,-1 0 1,1 1 0,0-1-1,0 0 1,0 0 0,0 0-1,0 1 1,0-1 0,0 1-1,0-1 1,-1 2 0,1-2-10,1 1 1,-1-1-1,1 1 1,-1-1-1,1 1 0,0-1 1,-1 1-1,1-1 1,0 1-1,-1-1 1,1 1-1,0 0 1,0-1-1,0 1 1,-1 0-1,1-1 1,0 1-1,0-1 1,0 1-1,0 0 1,0-1-1,0 1 1,1 1-1,5 20-2672,17 18-1989,-17-31 3983,1-1 0,14 15 0,-11-13 1753,20 14 0,-11-12 1378,1 0 0,31 13-1,-48-24-2149,1 1-1,-1-1 0,1 1 0,-1-1 0,1 0 0,0 0 1,0-1-1,-1 1 0,1-1 0,0 0 0,0 0 0,-1 0 1,1 0-1,0-1 0,0 1 0,-1-1 0,1 0 0,-1 0 0,1-1 1,0 1-1,-1-1 0,0 1 0,1-1 0,-1 0 0,0 0 1,0-1-1,0 1 0,-1-1 0,1 1 0,0-1 0,2-4 1,23-36 250,-24 36-433,0-1 0,1 1 0,0 0 0,0 0 0,1 1-1,-1 0 1,1 0 0,8-6 0,-12 10-17,1 1 0,0 0 0,0 0 0,0-1 0,0 1-1,0 1 1,0-1 0,0 0 0,0 1 0,0 0 0,0 0 0,0 0-1,0 0 1,4 0 0,3 2-172,0 0 1,17 6-1,-24-7 140,89 35-1566,-55-21-467,58 16 0,-33-17-3460,-36-9 1344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8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47 12032,'-45'-47'11093,"46"55"-9994,6 11-1326,-7-18 400,26 72-274,32 147-1,-3 53-2906,-46-225 2151,26 120-764,-26-135 144,1-1 1,1-1 0,18 33 0,-14-36-2332</inkml:trace>
  <inkml:trace contextRef="#ctx0" brushRef="#br0" timeOffset="1">5 661 8960,'-4'11'2981,"4"-11"-2951,0 0 0,-1 0 0,1 1 0,0-1 0,0 0 0,0 0 0,0 0 0,0 1 0,0-1 0,0 0 0,0 0 0,0 0 0,0 0 0,0 1 0,1-1 0,-1 0 0,0 0 0,0 0 0,0 0 0,0 0 0,0 1 0,0-1 0,0 0 0,0 0 0,0 0 0,0 0 0,1 0 0,-1 1 0,0-1 0,0 0 0,0 0 0,0 0 0,0 0 0,1 0 0,-1 0 0,0 0 1,0 0-1,0 0 0,0 0 0,1 0 0,-1 0 0,0 0 0,8 6 473,-3-1 30,0-1-1,1 0 0,0-1 1,-1 1-1,1-1 0,1 0 1,11 3-1,60 5 2129,-49-8-2245,-12 0-98,51 5-114,106 27 0,-147-29-1832,0-1 0,1-2 1,-1 0-1,37-2 0,-32-1-2398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8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180 560 8704,'5'5'6464,"0"4"-5696,-5-6-33,10 11-479,-4 0-192,4 8-32,0-3-128,1 9 0,-1-6-1087,-1 1-385,1 1-2752</inkml:trace>
  <inkml:trace contextRef="#ctx0" brushRef="#br0" timeOffset="1">32 42 11904,'-31'-42'7551,"31"51"-7391,0 5-192,5 5-608,5 3-160,6 9 416,9 7-1151,5 7-385,11 10-2528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30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72 117 9088,'-6'1'982,"-1"0"0,1 1 0,-1-1 0,1 2 0,-1-1 0,1 1 0,-10 5-1,5 0 778,12-7-1678,-1-1-1,0 0 0,0 0 0,0 0 0,1 1 0,-1-1 0,0 0 0,0 0 1,1 0-1,-1 0 0,0 0 0,0 0 0,1 0 0,-1 1 0,0-1 0,0 0 1,1 0-1,-1 0 0,0 0 0,1 0 0,-1 0 0,0 0 0,0 0 0,1 0 1,-1-1-1,0 1 0,29-4 1683,12-7-918,0-1 1,54-25 0,-61 21-3432,44-29 0,-59 33-683,-1 1-1776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9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68 275 11136,'-2'0'799,"0"0"0,0 0-1,0 0 1,0-1 0,0 1 0,0 0 0,0-1 0,-11-6 4794,9 3-4794,1 2-438,1-1 0,0 1 1,0-1-1,0 0 0,0 0 1,0 0-1,1 0 0,-3-6 1,1-4-529,0 0 0,0 0 1,-1-25-1,4 33 702,-1-12-493,0 0 0,3-18 0,-2 29-41,1 0 0,0 0 1,0 1-1,1-1 0,0 0 1,0 0-1,0 1 0,1-1 0,3-5 1,-5 10-3,-1 0 0,1 0 1,0 0-1,0 0 0,0 0 0,0 0 1,0 0-1,0 0 0,1 0 1,-1 0-1,0 0 0,0 1 0,1-1 1,-1 0-1,0 1 0,1-1 0,-1 1 1,0 0-1,1-1 0,-1 1 1,3 0-1,-1 0-3,0 0 0,0 1 0,0 0 0,-1-1 0,1 1 0,0 0 0,0 0 0,-1 0 0,1 1 0,3 1 0,3 4-26,-1-1 1,1 1-1,-1 1 0,12 14 1,36 52-1440,-37-46-2586,35 37 0,-50-60 2256,1-1 0,0-1 0,0 1-1,0-1 1,10 5 0,-14-7 1565,15 9-3824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9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72 8320,'-1'0'312,"0"0"1,-1 1 0,1-1-1,0 1 1,0-1 0,-1 1-1,1 0 1,0 0 0,0-1-1,0 1 1,0 0-1,0 0 1,0 0 0,0 0-1,0 0 1,0 0 0,1 0-1,-1 1 1,0-1 0,1 0-1,-1 0 1,1 1-1,-1-1 1,1 0 0,-1 2-1,0 1-42,0 0 0,0 0 0,0 0 0,0 1 0,1-1 0,-1 0 0,1 5-1,1-4-87,0-1-1,0 1 0,1 0 0,-1-1 1,1 1-1,0-1 0,0 1 0,1-1 0,-1 0 1,1 0-1,0 0 0,0 0 0,1-1 1,-1 1-1,0-1 0,1 0 0,0 0 0,0 0 1,0 0-1,5 2 0,-3-2 110,0-1 0,0 1 0,0-1-1,0 0 1,0-1 0,1 1 0,-1-1-1,0 0 1,1-1 0,-1 0 0,1 0 0,-1 0-1,0-1 1,1 0 0,6-2 0,-11 3-234,-1 0 1,1-1-1,-1 1 1,1-1-1,-1 1 1,1-1-1,-1 0 1,1 0-1,-1 1 1,0-1-1,0 0 1,1 0-1,-1 0 1,0-1-1,0 1 1,0 0-1,0 0 1,0-1-1,0 1 1,-1 0-1,2-3 1,-1 1-32,-1 0-1,1 1 1,-1-1 0,0 1 0,0-1-1,0 0 1,-1 1 0,1-1 0,0 0-1,-1 1 1,0-1 0,-1-2 0,-31-79-833,11 32-2151,17 30 227,4 8-3098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09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154 347 9472,'0'14'3584,"0"-5"-2784,0 10 128,0-11-128,5 6-640,1 0-128,-1 0-1024,5-1-480,0-1-2560,1 2-1120</inkml:trace>
  <inkml:trace contextRef="#ctx0" brushRef="#br0" timeOffset="1">11 10 10880,'-10'-9'5567,"10"14"-6206,0-1-65,5 6-384,0-7-224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0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292 129 10368,'-22'-19'3489,"14"13"-2404,0 0 0,1-1 0,-10-11 0,-1-3 1189,11 14-1437,1-1-1,0 1 1,-7-13 0,5 10 21,8 10-842,0 0 1,0 1-1,-1-1 0,1 0 1,0 0-1,0 0 0,0 0 0,0 0 1,-1 0-1,1 1 0,0-1 1,0 0-1,0 0 0,0 0 1,0 0-1,0 1 0,-1-1 1,1 0-1,0 0 0,0 0 0,0 1 1,0-1-1,0 0 0,0 0 1,0 0-1,0 1 0,0-1 1,0 0-1,0 0 0,0 1 0,0-1 1,1 28 412,0-24-393,3 26 166,11 42 0,1 1-259,4 64-528,20 100-2371,-28-182 1855,12 49-1873,-23-99 2526,1 0-1,-1 0 1,1 0 0,0 0-1,0 0 1,0 0-1,1 0 1,-1-1 0,1 1-1,0-1 1,1 0-1,6 8 1,5-6-3285</inkml:trace>
  <inkml:trace contextRef="#ctx0" brushRef="#br0" timeOffset="1">27 370 11520,'-2'-1'482,"0"1"1,0 0 0,0-1 0,0 1 0,0 0 0,0 0 0,-3 0-1,4 0-425,1 0-1,0 0 0,-1 1 0,1-1 0,-1 0 1,1 0-1,0 1 0,-1-1 0,1 0 1,0 0-1,-1 1 0,1-1 0,0 0 1,0 1-1,-1-1 0,1 0 0,0 1 0,0-1 1,-1 1-1,1-1 0,0 0 0,0 1 1,0-1-1,0 1 0,0-1 0,-1 0 0,1 1 1,0-1-1,0 1 0,0-1 0,0 1 1,0-1-1,1 1 0,-1-1 0,0 0 1,0 1-1,0-1 0,0 1 0,1 0 0,-1 0 26,1 1 0,-1-1 0,1 1 0,0-1 0,0 0-1,-1 0 1,1 1 0,0-1 0,0 0 0,0 0-1,0 0 1,1 0 0,1 2 0,3 3 207,12 11 147,1-1 0,0 0 0,1-1-1,0-1 1,1-1 0,1-1 0,40 16 0,-45-22-707,0 0 0,1-2 0,0 0 0,29 2 0,-31-5-705,-1-1 0,1-1 1,0 0-1,-1-1 0,29-8 1,-9 1-1964,1 0-986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0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12544,'-6'9'4735,"6"1"-3679,0 7 352,6-3-160,-1 8-576,5 11-64,11 3-160,5 6 32,0-6-256,5 0-128,-2-5-64,2-3-192,0-6 32,-5-3-864,-6-5-288,1-6-704,0-8-192,-1 0-3007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1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8 13312,'-4'-8'5931,"4"8"-5783,-1 0-81,1 1-1,-1-1 1,1 0-1,0 0 1,-1 0-1,1 1 1,0-1 0,-1 0-1,1 1 1,0-1-1,-1 0 1,1 1-1,0-1 1,0 0-1,-1 1 1,1-1 0,0 0-1,0 1 1,0-1-1,0 1 1,-1-1-1,1 1 1,-18 76 3215,-15 68-2553,-3 12-575,-23 132-650,37-101-1984,17-93-763,6-2-3487,3-52 853,1-11 1888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2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 45 8704,'0'0'2816,"-20"-1"3370,18 0-5777,-1 0 0,1-1 0,0 1-1,0-1 1,0 0 0,1 0 0,-4-3 0,4 3-158,-1 0 1,0 0-1,1 0 1,-1 1-1,0-1 1,0 0-1,0 1 1,-1 0-1,1-1 1,-2 0-1,-1 0-64,0 1 0,0-1 0,0 1 0,0 0-1,0 0 1,0 1 0,0-1 0,0 1 0,0 0-1,0 1 1,0-1 0,-8 3 0,6-1-131,0 0 1,0 1 0,1 0-1,0 0 1,-1 1-1,1-1 1,0 1-1,-7 7 1,3-2-87,0 2-1,0-1 1,1 1 0,1 1 0,-1 0 0,2 0 0,0 0 0,-9 23 0,8-8-142,1 0 0,1 0 0,-4 49 0,8-53-35,1-1-1,2 31 1,0-46 184,0 1-1,0-1 1,1 0-1,0 0 1,0 0-1,1 0 1,-1 0-1,2 0 1,-1-1-1,7 10 1,-8-13 22,1 0 1,-1 0-1,1-1 0,-1 1 1,1-1-1,0 0 1,0 0-1,0 0 0,0 0 1,0-1-1,0 1 1,1-1-1,-1 1 0,0-1 1,1 0-1,-1-1 1,1 1-1,-1-1 0,1 1 1,0-1-1,3 0 1,1-1 2,-1 0 1,1 0 0,0-1-1,-1 0 1,0 0 0,1-1-1,-1 0 1,10-5 0,-1-2 77,1 0 1,-1-1 0,-1 0 0,0-2-1,0 1 1,15-20 0,-14 15 114,-1-1 0,-1-1 0,12-21 0,-19 28-36,-1 1-1,0-1 1,-1 0-1,-1 0 0,0-1 1,-1 1-1,3-15 1,-4 12 103,0 0 0,-1 0 0,0 0 0,-1 1 0,-1-1 0,-4-25 0,4 36-184,1 4-69,0-1-1,0 1 1,0-1 0,0 0 0,0 1 0,0-1 0,0 1 0,-1-1 0,1 1 0,0-1 0,0 0 0,0 1 0,-1-1 0,1 1-1,0-1 1,-1 1 0,1-1 0,-1 1 0,1-1 0,0 1 0,-1 0 0,1-1 0,-1 1 0,1 0 0,-1-1 0,1 1 0,-1 0-1,0-1 1,0 1-11,1 1 0,-1-1 0,1 0 0,0 0 0,-1 1 0,1-1 0,0 0-1,-1 1 1,1-1 0,0 0 0,-1 1 0,1-1 0,0 0 0,0 1 0,-1-1-1,1 1 1,0-1 0,0 0 0,0 1 0,0-1 0,0 1 0,0-1 0,0 1 0,0-1-1,-1 1 1,2-1 0,-1 0 0,0 1 0,0-1 0,0 1 0,2 20-66,4 1 5,1-2-1,1 1 1,12 22-1,37 56-728,-53-93 691,51 80-2501,-44-72 233,0 0-1,1 0 1,21 17 0,-23-25-682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2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9216,'0'-31'8677,"0"32"-8308,0 0 0,0 1 0,0-1 0,0 0 0,0 0 0,0 1 0,0-1-1,1 0 1,-1 0 0,1 3 0,19 29 986,-19-32-1333,5 12 303,0 1 0,8 26 0,8 39-83,19 63-222,44 77-826,-23-86-1274,0-2-2571,-24-43-3129,-28-65 4292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2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16 133 10496,'-13'0'3429,"13"0"-3350,0 0 0,0 0 0,-1 0 0,1 1 0,0-1 0,0 0 0,0 0 0,-1 0 0,1 1 0,0-1 0,0 0 0,0 0 1,0 0-1,0 1 0,0-1 0,-1 0 0,1 0 0,0 1 0,0-1 0,0 0 0,0 0 0,0 1 0,0-1 0,0 0 0,0 0 0,0 1 0,0-1 0,0 0 0,0 0 0,0 1 0,0-1 0,0 0 1,1 0-1,-1 1 0,0-1 0,0 0 0,0 0 0,0 0 0,1 1 0,2 7 732,-3-6-713,1 0-1,0 0 1,0-1-1,-1 1 0,1 0 1,0-1-1,0 1 1,1-1-1,-1 1 1,0-1-1,0 1 1,1-1-1,-1 0 1,1 0-1,-1 0 1,1 0-1,-1 0 1,1 0-1,0 0 1,0 0-1,-1 0 0,1-1 1,0 1-1,0-1 1,2 1-1,5 0 43,0-1-1,0 1 1,0-2-1,-1 1 0,11-2 1,177-37 404,-6-18-3536,15-8-5707,-132 45 5041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3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15 8704,'0'-15'11802,"-10"36"-10925,0 0 0,-25 36 0,22-37-628,-87 163 333,17 5-763,70-159 153,8-16-22,-84 212-3260,55-140-2551,28-78 3232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30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1 192 11904,'6'17'4480,"0"-11"-3489,7-6 513,-7 0 0,0 0-544,7 0-160,4-6-448,1 2-160,7-9-128,0 3-128,0-7-32,1 0-448,5-3-128,0-3-928,-2-5-384,-4 6-1087,7-6-481,5 1-416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3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11 10880,'-10'-11'12356,"10"13"-12830,1 4 636,0 1-1,0-1 1,1 1 0,0-1-1,0 1 1,1-1-1,-1 0 1,1 0 0,1 0-1,6 9 1,-5-7 28,30 41 86,-15-23-237,111 166 84,-35-48-81,-42-71-1826,79 80 0,-124-144 870,-1-1 0,1 0 0,13 9 0,-17-14-76,1 1-1,0-1 1,0-1 0,0 1 0,0-1-1,0 0 1,9 2 0,6 0-2930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4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9856,'1'4'11214,"11"-3"-8598,19-2-2191,211-29 525,-209 25-1863,-12 1-2436,39-1 0,-46 5 208,-2 0-1312</inkml:trace>
  <inkml:trace contextRef="#ctx0" brushRef="#br0" timeOffset="1">47 355 11264,'11'-5'5152,"25"-4"-3713,-31 9 65,16 0-416,13-5 0,2 0-544,11 2-160,-11 3-256,0 0-96,-6-6 0,1 3-384,0-2-96,-5 0-992,-1-4-320,1-5-1503,9 9-641,1 2-256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4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 8192,'-39'44'12557,"39"-44"-12456,0 0-1,0 1 1,1-1-1,-1 0 1,0 0-1,0 1 1,1-1-1,-1 0 1,0 0-1,1 0 1,-1 0-1,0 1 1,1-1-1,-1 0 0,0 0 1,1 0-1,-1 0 1,0 0-1,1 0 1,-1 0-1,1 0 1,-1 0-1,0 0 1,1 0-1,-1 0 1,0 0-1,1 0 1,0-1-1,22 0 876,0-2 0,41-9 1,23-4-1170,6 15-4985,-54 1-929,-22 0 1329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5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9984,'5'-3'7839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5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 19935,'-6'8'360,"1"1"0,0 0 0,0 0 0,1 0 0,0 1 0,1 0 1,-2 10-1,-11 73 298,14-75-383,-1 3-132,1-1 0,2 0 0,0 1 0,1-1 0,1 1 1,8 38-1,-7-50-75,0 0-1,0-1 1,1 1 0,0-1 0,0 1 0,1-1 0,9 11 0,-10-14-16,1 0 0,0 0 0,0-1 0,0 0 0,0 0 0,0 0 1,1-1-1,0 0 0,0 0 0,0 0 0,11 3 0,-10-4-34,1 0 0,-1-1 0,1 0-1,-1-1 1,1 0 0,0 0 0,10-2 0,-2 0-1403,0-2 1,22-7 0,-34 9 272,0 0 1,-1 0 0,1-1-1,-1 1 1,1-1 0,-1 0-1,0 0 1,4-5 0,5-5-4380,4 0 1475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15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12160,'-9'-1'10183,"8"26"-5630,1-20-5631,-1 73 1573,4 96-227,7-76-370,43 179 0,0-93-1863,8-1-3701,-46-143 2370,-6-6-1498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07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551 1318 9344,'5'10'7151,"-4"-10"-6886,13 1 1803,-11-2-1955,1 0 1,0 0-1,-1-1 1,1 1-1,5-4 1,-6 2 53,1 0 1,-1 0 0,0-1-1,0 1 1,0-1 0,0 1-1,-1-1 1,1 0 0,-1 0 0,0 0-1,0 0 1,-1 0 0,1-1-1,-1 1 1,2-8 0,-1-5 212,1-1 0,-2-31 1,-1 8-301,-2 0 1,-3 0-1,0 1 1,-3-1-1,-1 2 1,-2-1-1,-2 1 0,-2 1 1,-1 0-1,-24-41 1,-60-81-18,28 46-126,53 82 45,-147-218-273,148 227 276,-2 1 0,-1 0 1,-33-26-1,52 47 13,-1-2-29,0 1 0,0 0 0,0 0 0,-8-4 0,11 6 25,-1 0 1,1 0-1,-1-1 1,1 1-1,-1 0 1,0 0-1,1 0 1,-1 0-1,1 0 1,-1 0-1,1 0 1,-1 0-1,0 0 0,1 0 1,-1 0-1,1 0 1,-1 0-1,0 1 1,1-1-1,-1 0 1,1 0-1,-1 1 1,1-1-1,-1 0 1,1 1-1,-1-1 0,1 0 1,-1 1-1,1-1 1,0 1-1,-1-1 1,1 1-1,-1-1 1,1 1-1,0-1 1,0 1-1,-1-1 1,1 1-1,0-1 0,0 2 1,-2 4-22,1 0 0,0 0-1,0 1 1,1-1 0,0 0 0,0 1 0,1-1 0,1 10-1,0-4 6,2 17-15,2-1-1,1 1 0,1-1 1,20 46-1,64 107 24,40 42-597,-2-5-26,-37-45 372,52 88 215,-105-196 71,92 112 1,109 74-118,-232-242 93,-4-3 3,1 0-1,0-1 1,0 0 0,0 0 0,1 0-1,0-1 1,0 0 0,0 0 0,8 3-1,-15-7 3,1 0-1,0 1 1,-1-1-1,1 0 1,-1 0-1,1 0 0,0 0 1,-1 1-1,1-1 1,0 0-1,-1 0 1,1 0-1,-1-1 0,1 1 1,0 0-1,-1 0 1,1 0-1,-1 0 1,1-1-1,0 1 0,-1 0 1,1 0-1,-1-1 1,1 1-1,-1 0 1,1-1-1,-1 1 0,1-1 1,-1 1-1,1-1 1,-1 0-1,1 0 11,0-1 0,-1 1 0,0-1 0,1 0 0,-1 1 0,0-1 0,0 0 0,0 1 0,0-1 0,0 1 0,0-1 0,-1 0 0,1-1 0,-7-22 65,0 0 0,-22-46-1,16 39-50,-3-3 4,-36-62-1,39 77-12,0 1 0,-2 0 0,0 1 0,-24-22 0,31 33-1,-1 0 0,0 1 0,0 0 0,-1 0 0,-13-6 0,17 9-21,0 1-1,0 0 1,0 1 0,0-1-1,0 1 1,0 0 0,-1 1-1,1-1 1,0 1-1,0 1 1,-7 0 0,11-1 0,0 1 1,0 0 0,0-1 0,0 1 0,0 0-1,0 0 1,1 0 0,-1 0 0,0 0 0,1 0-1,-1 1 1,1-1 0,-2 2 0,2-2 0,1-1 0,-1 1 1,1-1-1,0 1 0,-1-1 0,1 1 1,0 0-1,-1-1 0,1 1 1,0-1-1,0 1 0,0 0 1,0-1-1,0 1 0,-1-1 0,1 1 1,0 0-1,0-1 0,1 1 1,-1-1-1,0 1 0,0 0 1,0-1-1,0 1 0,0-1 0,1 1 1,-1 0-1,0-1 0,0 1 1,1-1-1,-1 1 0,0-1 1,1 1-1,-1-1 0,1 1 0,-1-1 1,1 0-1,-1 1 0,1-1 1,-1 1-1,1-1 0,-1 0 0,1 0 1,-1 1-1,2-1 0,0 1 3,0 0-1,0-1 1,0 1 0,0-1-1,0 1 1,1-1-1,-1 0 1,0 0-1,0 0 1,0 0-1,0 0 1,1-1-1,-1 1 1,0-1-1,0 1 1,0-1 0,0 0-1,0 0 1,0 0-1,2-1 1,5-3 98,0-1 0,14-11 1,-17 12 48,0-1 0,0 0 0,0 0 1,-1-1-1,0 0 0,-1 0 0,1 0 1,-1 0-1,0-1 0,-1 1 0,0-1 1,0 0-1,-1 0 0,0 0 0,0 0 0,-1 0 1,0-1-1,0-12 0,-2 1-448,0 0-1,-1 0 1,-1 0-1,-1 1 1,-1-1-1,-12-31 1,7 28-3629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40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 1867 6784,'-6'4'8261,"0"7"-3690,13-13-3478,-4 0-990,0-1 0,-1 1 0,1-1 1,0 0-1,-1 0 0,0 0 0,0 0 0,0 0 1,0-1-1,0 1 0,-1-1 0,1 1 0,0-6 1,3-2 115,11-32 233,-2-2 0,-3 1 0,9-59 0,-10 33-232,1-71 1,-10-66 152,-1 121-313,-5-55-1,-26-155 0,-6 85-219,29 176-23,-1 0 0,-20-50 0,21 67 84,0 1 0,-1 0-1,-1 1 1,0 0 0,-2 0 0,-19-21 0,14 20 30,0 0-1,-2 1 1,0 1 0,0 0-1,-36-18 1,45 27 20,4 3 24,0 0 0,1 0-1,-1 0 1,-1 1-1,1 0 1,0 0 0,0 1-1,-1-1 1,1 1-1,-1 1 1,1-1 0,-9 1-1,13 1 17,0-1 0,0 1 0,0-1 0,0 1 0,0 0 0,0 0 0,0 0-1,0 0 1,0 0 0,1 0 0,-1 0 0,0 1 0,1-1 0,-1 1 0,1-1 0,-3 4 0,1-1 5,1 0 0,-1 1 1,1-1-1,0 0 1,1 1-1,-1 0 1,1-1-1,-2 8 1,1 8-14,1 0 1,0 0 0,4 33 0,13 64-47,30 113 41,33 40-134,-40-151 184,95 271 319,-72-243 125,-44-112-172,43 64 0,-42-72-151,2-1-1,1-1 1,1 0-1,1-2 1,1-1-1,38 26 1,127 71 1627,-175-111-4041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41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44 10624,'-9'-23'3509,"9"22"-3384,0 0-1,-1 0 1,1 0 0,0 1-1,-1-1 1,1 0-1,-1 0 1,1 0 0,-1 1-1,1-1 1,-1 0 0,1 1-1,-1-1 1,0 0 0,0 1-1,1-1 1,-1 1 0,0-1-1,0 1 1,-1-1 0,0 0 334,0 0 15,0 0 0,0 1-1,0-1 1,-1 1 0,1-1 0,0 1 0,0 0-1,0 0 1,0 0 0,0 0 0,-1 0 0,-1 1-1,-3 0 125,6-1-294,1 14-154,0-11-145,0 10-291,1 0 0,1 0 0,0-1 0,6 19 1,20 49-2396,-7-24 1324,-10-38-771,-11-17 2056,0-1 1,0 0 0,1 0-1,-1 1 1,0-1 0,0 0 0,1 0-1,-1 0 1,0 0 0,0 1-1,1-1 1,-1 0 0,0 0 0,0 0-1,1 0 1,-1 0 0,0 0 0,1 1-1,-1-1 1,0 0 0,1 0-1,-1 0 1,0 0 0,1 0 0,0-1-74,-1 1 0,0-1 0,1 1 0,-1-1 0,1 1 0,-1-1 0,0 1 0,1-1 0,-1 1 0,0-1 0,0 1 0,0-1 0,1 1 0,-1-1 0,0 0 0,0 1 0,0-1 0,0 1 0,0-2 0,1-23-2362,-1-1-639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41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4 9216,'-29'-4'4192,"18"13"-3232,11-4-1824,0-2-384,16 6-2464,-1-4-1024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31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1 165 13056,'0'2'8522,"0"5"-8062,1 1 1,0-1-1,1 0 0,2 7 1,1 4-176,3 10-127,2-1 1,1 0 0,1 0-1,1-1 1,1-1 0,1 0-1,20 25 1,-23-35-97,0-1 0,1 0 1,28 25-1,-34-34-74,0 0-1,1 0 1,0-1-1,0 0 1,0 0-1,0-1 1,0 0-1,1 0 1,0-1-1,12 2 1,-10-3-209,0 0-1,0-1 1,0-1 0,0 1-1,0-2 1,-1 0 0,1 0-1,0-1 1,-1 0-1,0-1 1,0 0 0,0 0-1,13-9 1,-13 7-713,-1-1 0,1 0 0,-2-1 0,1 0 0,-1 0 0,0-1 0,10-15 1,-4 1-3483</inkml:trace>
  <inkml:trace contextRef="#ctx0" brushRef="#br0" timeOffset="1">453 11 11392,'-6'-10'9055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42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165 414 7296,'0'2'395,"0"0"1,0 0 0,0 0-1,0 0 1,0 0-1,-1 0 1,1-1-1,-1 1 1,1 0 0,-1 0-1,0 0 1,0-1-1,1 1 1,-1 0 0,0-1-1,-1 1 1,1-1-1,0 1 1,0-1-1,-1 0 1,1 1 0,-5 2 1631,6-3-1634,-1 0-1,-1 0 1,1 0-1,0 0 1,0 0-1,0 0 1,-1 0-1,1 0 1,0 0-1,-1 0 1,1-1-1,0 1 1,-1-1-1,-1 1 1,-9 0 873,9-1-1178,1 1 1,-1-1 0,1 0 0,0 0 0,-1 0 0,1 0 0,0 0 0,-1-1 0,1 1-1,0-1 1,-1 1 0,1-1 0,0 0 0,0 0 0,-1 0 0,1 0 0,0 0 0,0-1-1,0 1 1,0-1 0,1 1 0,-1-1 0,0 0 0,-1-2 0,-3-6-18,0 0 0,0 0 0,2-1 0,-1 1 1,1-1-1,-4-21 0,2 3-64,-3-47 0,8 54 8,0 0 0,2 1 0,0-1 0,1 0 0,10-40 0,-11 59-24,0 1-1,-1-1 0,1 1 0,1-1 0,-1 1 0,0-1 0,1 1 0,-1 0 0,1-1 0,0 1 1,-1 0-1,1 0 0,0 0 0,0 0 0,1 1 0,-1-1 0,0 1 0,1-1 0,-1 1 0,0 0 0,1-1 1,0 1-1,-1 1 0,1-1 0,0 0 0,-1 1 0,5-1 0,-3 1 19,1 0 1,0 1-1,-1-1 0,1 1 1,0 0-1,-1 0 0,1 1 1,-1-1-1,0 1 0,1 0 1,-1 0-1,0 1 0,0-1 1,0 1-1,6 5 0,-3-1-16,-1 1-1,8 10 0,-10-13 23,0 1 0,1-1-1,-1 0 1,1 0 0,0-1 0,8 7-1,-13-11-7,1 0-1,-1 0 1,1-1-1,-1 1 0,1 0 1,-1 0-1,1 0 0,-1 0 1,1 0-1,-1-1 0,1 1 1,-1 0-1,1 0 0,-1-1 1,1 1-1,-1 0 0,1-1 1,-1 1-1,0 0 0,1-1 1,-1 1-1,0-1 0,1 0 1,10-13 8,-9 12-23,16-21-58,-9 10 26,1 0 0,1 0 0,0 1 0,18-14 0,-27 25 39,0 0 1,-1 0-1,1 0 1,0 0-1,1 0 1,-1 0-1,0 0 0,0 1 1,0-1-1,0 1 1,0 0-1,1 0 1,-1-1-1,0 1 1,0 1-1,3-1 1,1 1 7,0 1 0,0 0 0,0 0 0,8 4 0,-10-4-4,1 0 0,-1 1 0,0-1-1,0 1 1,0 0 0,0 1 0,-1-1 0,1 0-1,-1 1 1,0 0 0,5 7 0,-2 1 5,1 0 1,7 24-1,26 84-1027,-18-39-4170,-16-63 2053,4-4-447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42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97 165 7552,'-23'-2'4041,"19"2"-3723,1-1 0,-1 1 0,0-1 0,1 1-1,-1 0 1,1 0 0,-1 1 0,0-1 0,1 1 0,-1 0 0,1 0-1,-1 0 1,1 0 0,0 1 0,-1-1 0,-4 4 0,8-5-299,-1 0 0,1 0 0,0 1 0,-1-1 1,1 0-1,0 0 0,0 1 0,-1-1 0,1 0 1,0 1-1,0-1 0,-1 0 0,1 0 0,0 1 0,0-1 1,0 1-1,-1-1 0,1 0 0,0 1 0,0-1 0,0 0 1,0 1-1,0-1 0,0 1 0,0-1 0,0 0 0,0 1 1,0-1-1,0 0 0,0 1 0,0-1 0,0 1 0,0-1 1,0 0-1,1 1 0,-1-1 0,0 0 0,0 1 0,0-1 1,1 0-1,-1 1 0,0-1 0,0 0 0,1 1 0,-1-1 1,0 0-1,0 0 0,1 1 0,-1-1 0,0 0 0,1 0 1,-1 0-1,1 0 0,-1 1 0,0-1 0,1 0 0,2 1 70,-1 0-1,1 0 0,-1 0 0,1-1 0,0 1 0,-1-1 0,4 1 0,-3-1 8,-1 0 0,1-1 0,0 1 0,0 0 0,-1-1 0,1 1 0,0-1 0,-1 0 0,1 0 0,-1 0 1,1 0-1,-1-1 0,1 1 0,-1-1 0,0 1 0,0-1 0,0 0 0,0 0 0,0 0 0,2-2 0,-2 1 21,0 0 0,-1 0 0,1-1 0,-1 1 0,1 0 0,-1-1 0,0 1-1,0-1 1,-1 1 0,1-1 0,-1 1 0,0-1 0,0 0 0,0 1 0,-1-5 0,0-2 36,-1 1 0,0 0 1,0 0-1,-6-12 0,6 16-98,0 0 0,0 1 0,-1 0 0,0-1 0,0 1 0,0 0 0,0 0 0,0 1 0,-1-1 0,-4-3 0,8 6-48,-1 1 0,0-1 1,0 0-1,0 1 1,-1-1-1,1 1 1,0-1-1,0 1 0,0-1 1,0 1-1,0 0 1,-1-1-1,1 1 1,0 0-1,0 0 0,0 0 1,-1 0-1,1 0 1,0 0-1,0 1 1,0-1-1,-1 0 0,1 1 1,0-1-1,0 0 1,0 1-1,0-1 1,0 1-1,0 0 0,0-1 1,0 1-1,0 0 1,0 0-1,0 0 1,0-1-1,0 1 0,1 0 1,-1 0-1,0 0 1,1 0-1,-2 2 1,1-1-139,0 0 0,1 0 0,-1 0 1,0-1-1,1 1 0,-1 0 0,1 0 1,0 0-1,0 0 0,-1 0 0,1 0 0,1 1 1,-1-1-1,0 0 0,0 0 0,1 0 1,-1 0-1,1-1 0,0 1 0,-1 0 1,1 0-1,0 0 0,0 0 0,0-1 0,3 4 1,13 8-2505,-1-4-2511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44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65 8960,'-30'-47'5824,"12"33"-718,18 14-5012,-1 0 0,1-1 1,-1 1-1,1-1 0,-1 1 1,0 0-1,1 0 0,-1-1 1,1 1-1,-1 0 0,0 0 1,1 0-1,-1 0 0,0 0 0,1 0 1,-1 0-1,0 0 0,1 0 1,-1 0-1,0 0 0,1 0 1,-1 0-1,1 0 0,-1 1 1,0-1-1,1 0 0,-1 0 1,1 1-1,-2 0 0,0 4-27,-1 1 0,1-1 0,1 1 1,-1 0-1,1 0 0,0-1 0,0 1 0,0 0 0,1 7 0,0-8-44,-1 13 3,1 0 0,1 0 1,3 20-1,0-4-19,1 12-2,1 0 0,3 0 1,1 0-1,19 48 0,13 22-66,76 145 0,-69-171 39,118 166 1,-153-238-87,0-1 0,1-1 0,0 0 1,1-1-1,23 16 0,-27-24-556,-1 0 0,2 0 0,19 7 0,-20-9-896,1-1 0,0-1 0,0 0 0,14 1-1,-24-4 747,0 0-1,0 0 1,0 0-1,0 0 1,0 0 0,4-2-1,23-9-3302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45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9216,'0'4'7297,"0"7"-3437,6 72-2303,20 165-1087,-3-29-636,18 124-2165,-36-313 443,8 31-1,-6-33-1176,-6-18-780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45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6 11008,'-11'-5'3548,"11"5"-3454,0 0 0,-1 0 0,1 1-1,0-1 1,0 0 0,-1 0-1,1 1 1,0-1 0,0 0 0,0 0-1,0 1 1,-1-1 0,1 0-1,0 1 1,0-1 0,0 0 0,0 1-1,0-1 1,0 0 0,0 1-1,0-1 1,0 0 0,0 1 0,0-1-1,0 0 1,0 1 0,0-1-1,0 1 1,0-1 81,1 1-1,-1 0 1,0-1-1,1 1 1,-1-1 0,0 1-1,1 0 1,-1-1-1,0 1 1,1-1 0,-1 1-1,1-1 1,-1 1-1,1-1 1,0 0-1,-1 1 1,1-1 0,-1 0-1,2 1 1,14 6 692,-12-5-511,15 7 142,0 0 0,-1 2 0,0 0 0,26 22 0,9 10-155,76 48 0,-114-81-351,198 133-1134,-36-9-2836,-152-111 1660,32 19 1,-24-17-2141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46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12032,'52'39'3978,"-49"-37"-3732,0 1 0,1-1 0,0 0 1,0 0-1,-1 0 0,6 1 0,71 32 1439,-41-17 166,-7 2-879,-1 0 1,0 2-1,50 48 0,76 93 335,-139-143-1191,89 106 620,-91-103-564,0 0 0,-2 1 0,22 49-1,-24-40-17,-1 0-1,12 68 0,-4 76-21,-18-137-350,-2 0-1,-1 0 0,-3 0 1,-11 51-1,-20 79-1579,-8 37-3278,35-141 1465,9-56 1864,1 0-1,1 15 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53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 7168,'-9'0'7067,"7"0"-6652,-1 3-76,1 0 0,-1 0 0,0-1-1,1 2 1,0-1 0,0 0 0,0 0-1,0 1 1,0-1 0,-1 6 0,-1 3-449,-3 24 0,2-13 475,-12 77-6,-4 117-1,9-67 344,-17 72-30,28-170-618,1-30-1436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54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15 8960,'-4'-3'930,"0"1"0,1 1 1,-2-1-1,1 0 0,0 1 1,0 0-1,0 0 0,-5 0 1,20 12-430,26 23 137,-3 2 1,47 61-1,-45-46-358,-12-16-198,1-1 0,2-1 0,47 45 0,-30-42 24,76 48 0,57 19 1244,-157-91-1003,38 28 0,-57-40-375,0 1 0,-1-1 0,1 1 0,0-1 1,0 0-1,-1 1 0,1-1 0,0 0 1,0 1-1,-1-1 0,1 0 0,0 0 0,0 0 1,0 0-1,0 1 0,0-1 0,-1 0 0,1-1 1,1 1-1,-1 0-368,1-1-1,-1 1 1,1-1 0,-1 1 0,0-1-1,0 0 1,1 0 0,-1 0 0,0 0-1,0 1 1,0-1 0,0-1 0,0 1-1,0 0 1,1-2 0,8-10-4185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55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11 105 9984,'-11'17'8933,"22"-20"-7397,0-2-1197,0 1 0,-1 0 0,1 1 0,22-4 0,-20 4-181,1 0 1,22-8-1,-7 0 126,56-13 0,-26 8-78,8-2 39,-47 16-1043,-17 3-203,-1-1 0,1 0 0,0 0 0,-1-1 0,1 1 0,0 0-1,-1-1 1,5-1 0,7-3-4929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7:55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8448,'-4'3'1049,"1"0"1,-14 18 7826,43-17-6778,4 1-1342,11-5-304,249 6 744,-282-6-1125,-1 1 0,1 0 1,-1 0-1,1 1 0,-1 0 0,8 3 1,-12-3-22,1-1 1,-1 1 0,0 0-1,0 0 1,0 0 0,0 1-1,-1-1 1,1 1-1,-1-1 1,1 1 0,-1 0-1,0 0 1,0 0 0,3 6-1,-1 0 2,-1 1-1,0-1 1,-1 1-1,0 0 1,0-1 0,-1 1-1,0 19 1,-9 72 124,4-62-71,2-15-88,-2 25-36,-16 68-1,19-113-277,1 0-1,-1-1 0,1 1 0,0-1 1,0 1-1,0 5 0,0-8 198,0 0 0,0-1 0,1 1 0,-1 0 0,0 0 0,0-1-1,0 1 1,1 0 0,-1 0 0,0-1 0,1 1 0,-1 0 0,0 0 0,1-1 0,-1 1-1,1-1 1,-1 1 0,1 0 0,0-1 0,-1 1 0,1-1 0,-1 1 0,1-1 0,0 1-1,0-1 1,-1 0 0,1 1 0,0-1 0,0 0 0,-1 0 0,1 0 0,0 1 0,1-1-1,-2 0-99,1 0 0,0-1-1,0 1 1,-1 0 0,1 0-1,0 0 1,-1-1 0,1 1-1,0 0 1,-1-1 0,1 1-1,0-1 1,-1 1 0,1-1-1,0 0 1,14-16-4930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45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10752,'23'19'2525,"28"28"0,-33-29-2074,5 4 958,35 45 0,75 134 3247,-103-145-4275,-2 1 1,-3 2-1,31 102 1,-2 108 274,-42-169-1354,-3 171 1,-9-257 412,-3 67-2337,0-2-3481,3-50 1447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31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22879,'12'61'1504,"13"12"-832,0 8-352,7 9-128,-1 4-96,0 4-64,-6 6-352,-2 0-192,-4-3-960,0-18-384,-7-18-1152,7-15-511,0-11-1505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01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45 106 7040,'-7'-12'1772,"0"1"1,-7-17 0,8 15-249,4 9-1030,0 0 1,1 1-1,-1-1 0,1 0 0,0 0 0,1 0 1,-1 0-1,0-6 0,12 25 237,37 93 319,-31-68-879,7 30-1,-20-54-206,1 0 0,1 0 0,0-1 0,16 29-1,-18-39 80,-1 0-1,0 0 1,1 0-1,0-1 1,0 0-1,7 6 1,-9-8-1,1-1 0,-1 0-1,1 0 1,-1 0 0,1 0 0,-1 0-1,1 0 1,0-1 0,-1 1 0,1-1 0,0 0-1,-1 0 1,1 0 0,0 0 0,-1 0 0,5-2-1,6 0-1,-1-1-1,0 0 1,0-1-1,12-6 1,-24 10-209,1 0 1,0 0 0,-1-1 0,1 1-1,0 0 1,-1 0 0,1 0 0,-1 0 0,1 0-1,0 0 1,-1 0 0,1 1 0,0-1-1,-1 0 1,1 0 0,-1 0 0,1 1-1,-1-1 1,1 0 0,0 0 0,-1 1-1,1-1 1,-1 1 0,1-1 0,-1 0 0,0 1-1,1-1 1,-1 1 0,1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01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14 8064,'0'-1'242,"-1"1"0,0-1 0,1 0 0,-1 0 0,1 0 0,-1 1-1,0-1 1,1 0 0,-1 1 0,0-1 0,0 1 0,0-1 0,1 0 0,-1 1 0,0 0 0,0-1 0,0 1 0,-2-1 0,-22 0 7400,25 3-7210,0 14-292,2-1-1,0 1 0,1 0 1,0-1-1,1 0 0,1 0 0,7 16 1,56 101 159,-28-59-305,25 52 201,151 217 0,-169-283-2931,-36-51-139,3-6-2047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13.4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16 278 7296,'-16'-10'20359,"18"0"-21935,0 6 1765,1 0 0,0-1-1,1 2 1,-1-1 0,1 0 0,0 1-1,0-1 1,8-5 0,5-4 187,4-3-36,1 1 0,1 0 0,0 2 0,43-18 1,28-16-90,-55 25 223,52-20 1,-89 41-325,0 0 0,1 1 0,-1-1 0,1 1 0,-1 0 0,6-1 1,3 1-2584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17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92 6400,'-19'-1'17578,"22"-2"-17434,1 1 0,0-1 1,0 1-1,1 0 0,-1 0 0,0 1 0,1-1 1,-1 1-1,8-2 0,11-3 153,15-4 110,1 1 1,45-4 0,21-5 80,-89 15-388,-4 0-13,0 0 0,0 1 0,16 0 0,-12 2 150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18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27 173 9472,'-26'14'10783,"47"-15"-7652,15-5-1632,25-6-507,-34 4-813,0-2 1,-1-1 0,-1-1 0,1-1 0,-2-1-1,46-35 1,-46 34-202,3-3-6062,-10 9-929,1 1 2341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1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54 210 5632,'1'-2'230,"-1"1"0,0-1 0,0 0 0,0 1 0,0-1 0,-1 0 0,1 1 0,0-1 0,-1 0 0,1 1 0,-1-1 0,1 0 0,-1 1 0,0-1 0,0 1 0,0-1 0,1 1 0,-1 0 0,-1-1 0,1 1 0,0 0 0,-2-1 0,2-1-102,-1 1-1,1-1 1,-1 0-1,1 1 1,0-1-1,0 0 0,0 0 1,0 0-1,1 0 1,-1 0-1,1 0 1,0 0-1,0-5 1,-2-11 530,-8-58 3112,9 68-2937,1 8-744,0 0 0,0 0 0,0 1 0,0-1 0,0 0-1,0 0 1,-1 1 0,1-1 0,0 0 0,0 1 0,0-1-1,-1 0 1,1 1 0,0-1 0,-1 0 0,1 1 0,-1-1 0,1 0-1,0 1 1,-2-1 0,-6-7 2229,8 11-1787,3 10-713,28 192 544,-25-169-259,17 76 27,-19-96-71,1-1 0,0 0 0,1 0 0,16 27 0,-20-40 9,0 1 0,0-1-1,0 0 1,0 0 0,1 0-1,-1 0 1,1 0 0,-1 0-1,1-1 1,0 1 0,-1-1-1,1 0 1,0 0 0,0 0-1,0 0 1,0 0 0,0-1-1,0 1 1,0-1 0,0 0-1,0 0 1,0 0 0,6-1-1,4-1 56,-1 0-1,1-1 0,-1 0 0,16-7 0,16-8-15,-1-1-1,64-42 1,-95 54-28,19-13-2949,-11 5-3955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1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19 10240,'-2'-2'644,"0"0"1,0 0-1,-1 1 0,1-1 1,-1 0-1,1 1 1,-1 0-1,0-1 1,1 1-1,-10-2 4101,18 11-4116,73 139-530,-36-60-102,24 48 51,86 243 0,-112-274 37,-38-98-235,0 0-1,0 0 0,7 8 1,-10-13 112,0-1 1,0 0 0,0 0 0,0 0-1,1 1 1,-1-1 0,0 0 0,0 0-1,0 0 1,1 0 0,-1 1-1,0-1 1,0 0 0,0 0 0,1 0-1,-1 0 1,0 0 0,0 0 0,1 0-1,-1 0 1,0 0 0,0 0 0,0 1-1,1-1 1,-1 0 0,0 0-1,0-1 1,1 1 0,-1 0 0,0 0-1,0 0 1,1 0 0,-1 0 0,0 0-1,0 0 1,1 0 0,-1 0 0,0 0-1,0-1 1,0 1 0,1 0-1,-1 0 1,0 0 0,0 0 0,0-1-1,0 1 1,0 0 0,1 0 0,-1 0-1,0-1 1,0 1 0,0 0 0,0 0-1,0 0 1,0-1 0,0 1-1,0 0 1,0 0 0,0-1 0,0 1-1,0 0 1,0-1 0,5-19-2373,-2-9-688,5 5-1275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2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78 8448,'-5'1'638,"2"-1"-256,1 1 1,0-1 0,-22 12 10054,25-13-10228,1 1-1,0-1 0,0 0 0,0 1 0,0-1 0,-1 0 0,1 0 0,0 0 1,1-2-1,5-2 148,15-7-97,1 0 0,1 2 1,0 0-1,0 2 0,1 1 1,0 1-1,42-5 0,-64 11-177,1 0 1,-1 0-1,0 0 0,1 1 0,-1-1 0,0 1 1,0 0-1,1 0 0,-1 0 0,0 1 0,0 0 1,0-1-1,-1 1 0,1 1 0,0-1 1,-1 0-1,1 1 0,-1 0 0,0 0 0,0 0 1,0 0-1,0 1 0,-1-1 0,1 1 0,-1-1 1,0 1-1,0 0 0,3 6 0,2 12 82,0 0 1,-1 1-1,-2 0 0,4 38 0,-4-29-25,0-6-52,16 107 298,-14-104-368,1-1 0,17 43 0,-22-66-25,0-1 0,0 1 0,0-1-1,1 0 1,0 0 0,0 0 0,0 0 0,0 0 0,0-1 0,1 1 0,6 4 0,-7-7 28,0 1 1,-1-1-1,1 1 1,0-1 0,0 0-1,0 0 1,0-1-1,0 1 1,0-1 0,0 1-1,0-1 1,0 0-1,0 0 1,0 0 0,0 0-1,0-1 1,0 1-1,0-1 1,4-1-1,43-14-1233,4-1-8027,-30 8 3481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2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16 158 11648,'-15'3'6853,"15"-5"-6558,0 1 0,0-1 0,1 1 0,-1-1 0,1 0 0,-1 1 0,1-1 1,0 1-1,-1-1 0,1 1 0,0 0 0,0-1 0,0 1 0,0 0 0,0 0 0,0 0 0,1-1 0,-1 1 1,3-1-1,3-3-186,1 0 0,13-5 1,-2 0 518,61-30 426,-53 29-986,44-28 0,-69 37-361,0 1 0,1-1 0,-1 1 0,0 0 0,1-1 1,-1 1-1,5-1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3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0 292 10880,'1'6'8579,"20"-18"-5079,6-15-2372,32-39-1,-54 60-1067,24-32 53,-21 28-407,-1-1 0,2 1 0,-1 0-1,2 1 1,-1 0 0,1 1 0,13-9 0,-2 4-2719,1 1-1,1 1 1,24-8 0,-12 10-1088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32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8064,'-6'5'13313,"7"1"-11661,1 11-903,0-1 1,-1 1-1,-1 26 1,0-12-452,0 616 267,-6-280-656,6-273-2330,-1-115 735,1 8-391,0 0 1,0-1-1,1 1 1,6-26-1,4 10-2392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3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60 11264,'-25'-47'6458,"25"46"-6344,0 1-1,0-1 0,-1 1 1,1 0-1,0-1 1,0 1-1,0-1 1,-1 1-1,1 0 0,0-1 1,0 1-1,-1 0 1,1 0-1,0-1 1,-1 1-1,1 0 1,0-1-1,-1 1 0,1 0 1,-1 0-1,1 0 1,0 0-1,-1-1 1,0 1-1,1 0-84,0 0 1,0 0-1,0 0 1,-1 0-1,1 0 0,0 0 1,0 0-1,0 0 0,0 0 1,0 0-1,-1 0 0,1 0 1,0-1-1,0 1 1,0 0-1,0 0 0,0 0 1,0 0-1,-1 0 0,1 0 1,0 0-1,0-1 1,0 1-1,0 0 0,0 0 1,0 0-1,0 0 0,0 0 1,0-1-1,0 1 0,0 0 1,0 0-1,0 0 1,0 0-1,0-1 0,0 1 1,0 0-1,6 6 750,11 15-254,63 82 635,133 198-179,-141-202-783,-4 2-1,100 205 0,-134-230-303,3 5-1307,-11-30-2262,-24-48 2981,0 2-106,5-25-6959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4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254 191 8064,'-1'-1'423,"0"0"0,0 0 0,0 0 0,0 0 0,0 0 0,0 0 0,0 0 0,-1 0 0,1 1 1,0-1-1,-1 0 0,1 1 0,0-1 0,-1 1 0,1 0 0,-1-1 0,1 1 0,0 0 0,-1 0 0,1 0 0,-1 0 0,1 0 1,-2 0-1,0 0-195,1 0 1,0 0 0,0 0 0,-1-1 0,1 1 0,0 0 0,0-1 0,0 0 0,0 1-1,-4-3 1,-1-3 93,1 0-1,0 0 1,0 0-1,1-1 1,0 0-1,0 0 1,1 0-1,0-1 1,-5-12-1,2 8 97,1-1 0,-16-19 0,20 29-310,0 0 0,-1 0-1,0 0 1,0 0 0,0 1 0,0 0-1,0-1 1,0 1 0,-1 1 0,1-1-1,-1 0 1,1 1 0,-1-1 0,-5 0 0,8 2-88,-1 0 0,1 0 0,-1 0 1,1 0-1,0 0 0,-1 0 1,1 1-1,0-1 0,-1 0 1,1 1-1,0-1 0,0 1 0,-1-1 1,1 1-1,0 0 0,0 0 1,0-1-1,0 1 0,0 0 1,0 0-1,0 0 0,0 0 0,0 0 1,0 0-1,1 1 0,-1-1 1,0 0-1,1 0 0,-1 0 1,1 1-1,-1-1 0,0 2 0,-1 6-18,-1 0-1,1 0 0,-1 13 0,2-19 18,-1 34 83,1 0 1,1 0-1,3 0 0,9 54 1,-3-46 22,1 0 0,3-1 1,2 0-1,1-1 0,3-1 1,1 0-1,36 54 0,9 5 94,113 134 0,-164-219-226,1 0 0,1 0 1,30 22-1,-40-33 8,0-1-1,1 0 1,0-1 0,0 1 0,0-1 0,0 0-1,1-1 1,-1 0 0,1 0 0,-1-1-1,1 0 1,0 0 0,15-1 0,-10-1 40,1-2 1,0 1 0,-1-2-1,0 0 1,1-1-1,-2 0 1,17-9 0,-5 1 133,-1-2 0,36-30 0,-50 37-148,0-1 0,0 0 0,-1-1 0,0 0 0,0 0 0,-2-1-1,1 0 1,-1 0 0,-1-1 0,0 0 0,0 1 0,-1-2 0,-1 1-1,0 0 1,-1-1 0,1-15 0,-2 15-6,0 1 0,-2-1 0,1 1 1,-2-1-1,0 1 0,0 0 0,-1 0 0,0 0 0,-1 0 0,-1 0 1,0 1-1,0-1 0,-1 2 0,-1-1 0,0 0 0,-11-13 0,13 19-6,-1-1 0,1 1-1,-1 0 1,0 0-1,-1 0 1,1 1 0,-13-6-1,15 8-9,0 1 0,0-1 0,0 1 0,-1 0 0,1 1 0,0-1 1,0 1-1,0-1 0,-1 1 0,1 0 0,0 1 0,0-1 0,0 1 0,-1 0 0,-5 2 0,2 0-9,0 1 1,0 0 0,0 1-1,1-1 1,0 2 0,0-1-1,0 1 1,-8 9 0,-2 4-44,-23 34 1,23-30-131,2 1-1,1 0 1,-13 33-1,22-45-151,1 0 0,0 0 0,1 1 0,0-1 0,1 1 0,0 0 0,1-1 0,1 1 0,1 18 0,-1-26-52,1 1 0,0-1 0,1 1 0,-1-1 0,1 0 0,0 1 0,3 5 0,-4-9 43,0 0 0,1 0 0,-1 0 0,1-1 0,-1 1 0,1 0 0,0 0 0,-1-1 0,1 1 0,0-1 0,0 0 0,0 0 0,0 1 0,1-1 0,-1 0 0,0-1 0,0 1 0,1 0 0,3 0 0,28 0-5245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8.1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645 1733 11008,'0'17'6725,"3"-17"-6428,-1 0 1,0 0-1,0-1 1,0 1-1,0-1 1,0 1-1,0-1 1,3-1-1,4-4-30,0-1 0,0 1 0,-1-2 0,0 1 0,0-2 0,7-8 0,-4 4 13,-1 2-96,-1 0-1,0-1 1,0 0-1,-1 0 1,-1-1-1,0 0 1,0 0-1,-2-1 0,1 0 1,-2 0-1,0 0 1,-1-1-1,0 1 1,0-17-1,-1-18-32,-2 0-1,-2-1 1,-17-91 0,-56-144 57,58 233-271,-2 2 1,-3 0-1,-1 1 1,-3 1 0,-1 1-1,-41-51 1,12 30-186,-112-105 1,-86-40 48,208 180-25,46 33 209,0-1-1,-1 1 0,1 0 1,-1 0-1,1-1 1,-1 1-1,1 0 0,0 0 1,-1-1-1,1 1 1,-1 0-1,1 0 0,-1 0 1,1 0-1,-1 0 1,1 0-1,-1 0 0,1 0 1,-1 0-1,1 0 0,-1 0 1,1 0-1,-1 0 1,1 0-1,-1 0 0,1 1 1,-2-1-1,2 1 3,0-1-1,-1 1 1,1 0-1,-1 0 1,1-1-1,0 1 1,0 0-1,-1 0 1,1-1-1,0 1 1,0 0-1,0 0 1,0 0-1,0-1 1,0 3-1,1 5-25,0 0 0,3 14-1,-3-19 33,7 27 24,2-1 1,1 1-1,1-2 1,28 48-1,78 99-46,-27-44-19,-24-23 9,38 57 78,11-11 143,-58-92 13,4-2 1,2-2-1,2-4 1,3-2-1,137 78 1,-168-109-84,1-2 0,54 19 0,-58-31-1052,-28-7-900,1 1 1,-1 1-1,9 2 0,-3 0-3327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8.5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28 10752,'-36'-27'12741,"37"32"-12693,0 0 0,0 0 0,1 0 0,0 0 0,0 0 0,0 0 0,1-1 0,0 1 0,0-1 0,0 1 0,6 5 0,6 7-769,2-1 0,0 0 0,1-1 0,20 12 0,-7-5-1461,-26-18 1670,23 15-2084,-27-18 2291,0-1 1,0 1 0,1 0-1,-1-1 1,1 1 0,-1-1-1,1 1 1,-1-1 0,0 0-1,1 0 1,-1 1 0,1-1-1,-1 0 1,1-1 0,-1 1-1,1 0 1,2-1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8.8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0 9984,'-26'17'3680,"21"6"-2848,10 15-256,0-26-224,11 1-384,9 6 0,12-5-1248,13 3-576,6 2-2016,17 0-800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9.2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382 445 11264,'-3'7'861,"0"1"1383,-1 0 0,-7 11 0,9-17-1893,1-1-1,0 1 1,0-1-1,-1 1 1,1-1-1,-1 1 1,1-1-1,-1 0 1,0 1-1,1-1 1,-1 0-1,0 0 0,0 0 1,0-1-1,0 1 1,-3 1-1,0-2-150,1 1 1,-1-1-1,1 0 0,-1-1 0,1 1 0,0-1 0,-1 1 1,1-1-1,0-1 0,-1 1 0,-5-3 0,5 1-71,-1 0-1,1-1 1,-1 0-1,1 0 0,0 0 1,0 0-1,-5-8 0,-11-15-49,1-2-1,1 0 0,-22-47 1,23 40-35,3 7-14,-7-9-60,2-2 1,-24-71-1,43 109 27,1 0-1,-1 0 1,1 0 0,-1 0 0,1 0-1,0 0 1,0 0 0,0 0-1,0 0 1,0 0 0,1 0-1,-1 0 1,2-4 0,-2 5-4,1 0 0,-1 0 1,1 0-1,0 0 0,0 0 1,0 0-1,0 0 1,-1 1-1,1-1 0,0 0 1,0 1-1,0-1 1,1 0-1,-1 1 0,0-1 1,0 1-1,0 0 0,0-1 1,0 1-1,1 0 1,-1 0-1,0 0 0,0 0 1,0 0-1,2 0 0,7 1-96,0 0-1,0 0 0,0 1 0,-1 1 1,1 0-1,-1 0 0,0 1 0,0 0 0,0 0 1,0 1-1,9 7 0,3 3-183,-1 1-1,0 1 1,19 22 0,-19-17 183,-10-11 71,0 0 0,16 13 0,-25-23 35,1 0-1,-1-1 0,0 1 1,0 0-1,1-1 1,-1 1-1,0-1 0,1 1 1,-1-1-1,0 0 1,1 0-1,-1 1 0,1-1 1,-1 0-1,1 0 1,-1 0-1,0-1 0,1 1 1,-1 0-1,1 0 1,-1-1-1,0 1 0,1-1 1,-1 1-1,0-1 1,0 0-1,1 1 0,-1-1 1,0 0-1,0 0 1,0 0-1,0 0 0,0 0 1,1-2-1,4-3 10,0-1 0,-1 0 0,0 0 0,4-10 0,-7 15-13,8-17-2,-4 7 21,0 1-1,1-1 0,13-15 0,-17 24-22,0 0-1,0 1 1,0-1-1,0 0 1,0 1-1,1 0 1,-1 0-1,1 0 1,0 0-1,0 0 1,-1 1-1,1 0 0,0-1 1,0 1-1,7 0 1,-2 1-85,-1 0-1,1 0 1,-1 1-1,0 1 1,1-1 0,-1 1-1,0 1 1,0-1-1,0 2 1,-1-1 0,1 1-1,-1 0 1,1 0 0,-1 1-1,-1 0 1,8 7-1,11 11-1417,-1 1-1,35 45 1,-45-52 610,6 11-673,-13-18 143,1 0 1,-1-1-1,2 1 1,10 9-1,7 0-2389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29.9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483 1333 8960,'-2'1'215,"1"1"1,0-1 0,0 1-1,1 0 1,-1-1 0,0 1-1,1 0 1,-1 0-1,1 0 1,-1-1 0,1 1-1,0 0 1,0 0 0,-1 0-1,2 0 1,-1 0-1,0 0 1,0 0 0,0 0-1,1-1 1,-1 1 0,1 0-1,0 0 1,0 0 0,-1-1-1,1 1 1,0 0-1,0-1 1,0 1 0,1-1-1,-1 1 1,0-1 0,1 0-1,-1 1 1,0-1 0,3 1-1,-2 0-84,0-1-1,1 1 0,-1 0 1,1-1-1,0 0 0,-1 0 1,1 0-1,0 0 1,-1 0-1,1 0 0,0-1 1,0 1-1,0-1 1,0 0-1,0 0 0,0 0 1,0 0-1,-1-1 1,1 1-1,0-1 0,0 1 1,0-1-1,0 0 0,-1 0 1,1 0-1,4-3 1,-2 0 60,-1 1 0,1-1 0,0 0 0,-1 0 0,0-1 0,0 1 1,-1-1-1,1 0 0,-1 0 0,0 0 0,0-1 0,3-6 0,-1-5 46,1 1 1,-2-1-1,0 1 0,1-22 0,1-70 138,-5 92-314,-1-27-25,-1-1 1,-2 1 0,-2 0-1,-2 0 1,-2 0 0,-1 1-1,-24-59 1,14 52-24,-2 2 1,-51-80-1,-80-77-229,131 176 182,-75-87 23,68 83 18,-48-40-1,76 72-7,-4-5-25,-1 1 0,0-1 0,0 2 0,-11-7 0,16 9 22,0 1-1,-1-1 0,1 1 1,0 0-1,0-1 0,-1 1 1,1 0-1,0 0 0,0-1 1,-1 1-1,1 0 0,0 0 1,-1 1-1,1-1 1,0 0-1,0 0 0,-1 1 1,1-1-1,0 0 0,0 1 1,0-1-1,0 1 0,-1 0 1,1-1-1,0 1 0,0 0 1,0 0-1,0 0 0,0-1 1,1 1-1,-1 0 1,0 0-1,0 0 0,-1 2 1,0 1 1,1 0 0,-1 0 0,1 0 0,-1 0 0,1 1 0,1-1 0,-1 0 0,0 0 1,1 5-1,2 44-6,-1-42 9,2 14 0,1 1 0,1-1 0,1 0 0,2 0 0,12 28 0,65 119 0,-77-158 0,41 77 3,250 437 26,-17-133-52,-136-198 62,-118-157-37,131 173-86,-112-156 40,83 79 0,-120-127 41,2 2 6,18 13-1,-27-21 3,0-1 0,1 0-1,0 0 1,-1 0-1,1 0 1,0-1 0,0 0-1,0 1 1,0-1-1,5 0 1,-8-1-4,1 0 1,-1 1-1,0-1 1,0 0-1,1 0 0,-1 0 1,0-1-1,0 1 1,1 0-1,-1 0 0,0-1 1,0 1-1,0-1 0,0 1 1,1-1-1,-1 1 1,0-1-1,0 0 0,0 1 1,0-1-1,0 0 1,0 0-1,0 0 0,-1 0 1,1 0-1,0 0 1,0 0-1,-1 0 0,1 0 1,-1 0-1,1 0 1,-1 0-1,1-1 0,0-1 1,-1-2 8,1 0 1,-1 0 0,0 0-1,0 0 1,-1 0-1,1 1 1,-3-9-1,-2-5-28,0 1 0,-1 0 0,-1 0 0,-10-18 0,-43-61-350,29 53 269,-2 1 0,-2 1 0,-2 3 0,-2 0 0,-1 3 0,-1 1 0,-2 2 0,-82-45 0,118 73 119,4 3-33,1 0 1,-1 0-1,1-1 0,0 1 0,-1-1 0,1 0 1,-2-2-1,3 4 9,1-1 0,0 1 0,0 0 1,-1-1-1,1 1 0,0-1 0,0 1 0,0 0 1,0-1-1,0 1 0,-1-1 0,1 1 0,0 0 1,0-1-1,0 1 0,0-1 0,0 1 0,0 0 1,1-1-1,-1 1 0,0-1 0,0 0 0,1 0-1,-1 0 1,1 0 0,0 0-1,-1 0 1,1 1-1,0-1 1,-1 0 0,1 0-1,0 1 1,2-2-1,46-33-37,46-34 43,-79 55-133,0 0-1,0-1 1,18-26 0,-21 23-960,-1-1 1,-1 0-1,-1-1 1,0 0-1,-2-1 1,0 0-1,-1 0 0,6-40 1,-6 1-3170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0.3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0 11776,'-1'0'375,"-15"10"6747,15-9-6747,0 1 0,-10 23 753,8-11-1020,1 0 0,0 0-1,1 0 1,1 0 0,0 0-1,1 0 1,3 20 0,-1-6-58,2 17-41,2 0 1,2 0-1,2-1 0,1 0 0,3-1 0,36 74 0,-1-25-58,5-2 0,4-2 0,3-3 0,81 86 0,-116-143-326,49 42 0,-64-61 42,-1-1 0,1 0 0,0-1 0,1 0 0,-1-1 0,1-1 1,24 7-1,-33-10-9,1-2 1,-1 1-1,1 0 1,-1-1-1,1 0 1,-1 0-1,1 0 1,-1-1-1,1 0 1,-1 1-1,1-2 1,-1 1-1,0 0 0,1-1 1,-1 0-1,0 0 1,0 0-1,0 0 1,-1-1-1,1 1 1,0-1-1,-1 0 1,0 0-1,0-1 1,0 1-1,3-5 1,22-36-3435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0.6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0 10240,'-13'8'6542,"8"7"-4498,5-7-1851,0-1 0,0 1-1,0 0 1,1-1 0,3 15 0,0 4-38,2 16-72,70 367 47,26-1-2439,-97-388 707,9 24-1,-8-32-840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1.0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0 10368,'-31'5'6181,"32"-3"-5810,1-1 1,-1 0 0,1 0-1,-1-1 1,1 1 0,-1 0-1,1 0 1,3 0-1,-4 0-115,21 8 283,-1 1 0,-1 0 1,0 2-1,36 28 0,67 70 215,-91-81-661,1-2-1,62 39 1,81 33-469,57 38-2704,-195-110 2004,62 41-3533,-74-55 2065,-9-11-1168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32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11264,'-17'1'13487,"31"9"-12857,1-1 1,0 0-1,29 11 0,20 12-26,-20-4-254,81 66 0,33 49 6,-24-20-94,92 55 151,11-11-116,-100-72-245,-89-61-168,69 47 367,-99-71-692,0 0 1,0-1-1,1-1 0,35 11 0,-35-18-4193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1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9856,'41'28'3913,"-23"-15"-2700,0 1 0,29 32-1,-17-16 129,57 44 0,40 17 3,48 38-663,-150-108-553,-2 1 1,0 1-1,-2 1 1,34 50 0,-28-28-18,-2 0 1,20 53 0,26 107-282,-60-163-769,-3 1 1,-1 0-1,-3 0 0,-1 0 1,-4 59-1,-1-35-2117,5-7-1354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1.9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33 6016,'0'-1'277,"0"0"1,0-1-1,0 1 0,0-1 1,0 1-1,0 0 0,-1-1 1,-13-19 9142,15 25-8116,10 67 150,4 108-1,-11-117-1245,5 212 47,2 42-345,-5-130-1904,-4-140 558,0-28-664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2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0 8576,'-16'6'3232,"6"-6"-128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2.6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16416,'183'91'3065,"60"33"-2157,83 66 121,-72-54-354,-247-132-667,82 33 163,-64-28-2011,46 23-1,-70-31 1622,0 0 0,0-1-1,-1 1 1,1-1 0,0 1-1,0-1 1,0 0-1,0 1 1,-1-1 0,1 0-1,0 0 1,0 0-1,0 1 1,0-1 0,0 0-1,0 0 1,0 0-1,0 0 1,-1-1 0,1 1-1,2 0 1,7-7-3978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3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1 269 11136,'-1'5'9582,"11"-6"-9847,-2 0 320,0 0-1,-1 0 1,1-1 0,0 0 0,-1 0 0,13-6 0,-5 2 51,9-4 164,0-1-1,-1-1 0,34-24 0,-29 17-117,32-15 1,57-25-527,-88 41-1678,-24 14 739,0-1 0,0 1 0,-1-1 0,1 0 0,5-8 0,0-2-2676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3.4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0 11392,'-6'5'5030,"6"-4"-4904,5 12 2000,15 15-1341,-19-26-591,2 2-123,-1-1 1,0 0-1,1-1 0,0 1 1,0 0-1,0-1 0,0 0 1,0 1-1,0-1 1,0-1-1,1 1 0,-1 0 1,1-1-1,-1 1 0,1-1 1,0 0-1,0-1 1,-1 1-1,1 0 0,0-1 1,0 0-1,0 0 1,0 0-1,-1-1 0,7 0 1,50-18 649,-28 8-511,2 1 1,-1 1-1,47-5 0,-75 14-179,0-1-1,0 1 0,0 0 0,0 0 1,0 1-1,-1-1 0,1 1 1,0 0-1,0 0 0,-1 1 0,1 0 1,-1-1-1,1 1 0,-1 1 1,0-1-1,1 1 0,-1 0 0,-1 0 1,1 0-1,0 0 0,-1 0 1,1 1-1,-1 0 0,0 0 0,-1 0 1,1 0-1,3 6 0,6 15 66,0 0 1,-2 1-1,9 30 0,15 84-257,-28-105-37,-5-27-338,0 0-1,0-1 0,1 1 0,0-1 0,0 1 1,0-1-1,1 0 0,7 12 0,-10-18 302,1 0 0,-1-1 0,1 1 0,0 0 0,-1-1 0,1 1 0,0-1 0,-1 1 0,1-1 0,0 1 0,0-1 0,-1 1 0,2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3.8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40 7552,'-4'-5'1292,"-1"0"0,1 0 0,-1 1 0,0-1 0,0 1 0,0 0-1,-12-4 2408,17 14-3143,4 6-361,56 142 1527,-54-138-1577,-1-3-70,0 0 0,1-1 0,0 0 1,8 12-1,-12-22-67,0 1 1,0-1 0,0 0 0,0 1 0,0-1-1,0 0 1,1 0 0,-1 0 0,1-1-1,-1 1 1,1-1 0,0 1 0,-1-1-1,1 0 1,0 0 0,0 0 0,0 0-1,0-1 1,0 1 0,0-1 0,0 0-1,0 1 1,5-2 0,19-3 116,-1-1-1,0-1 1,39-15-1,72-41-1875,-108 49-515,-21 10 846,0-1 0,-1 1 1,1-1-1,9-7 0,-2-2-2724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4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6 9728,'-24'-5'7551</inkml:trace>
  <inkml:trace contextRef="#ctx0" brushRef="#br0" timeOffset="1">9 23 18687,'14'21'312,"1"0"0,1-1-1,1-1 1,22 20 0,20 24-79,-38-36-158,-1 1 0,26 48-1,22 65-179,11 17 205,-70-141-80,1 3-277,1-1-1,1 0 1,1-1-1,0-1 0,23 23 1,-35-39 176,-1 0 1,1-1-1,0 1 1,0 0-1,-1-1 1,1 1-1,0-1 1,0 1 0,0-1-1,0 1 1,0-1-1,0 0 1,0 0-1,0 1 1,-1-1-1,1 0 1,0 0-1,0 0 1,2 0-1,-3 0-51,1-1 0,0 1 0,0-1-1,-1 1 1,1-1 0,0 1-1,-1-1 1,1 1 0,0-1 0,-1 0-1,1 1 1,-1-1 0,1 0 0,-1 1-1,1-1 1,-1 0 0,0 0-1,1 0 1,-1 1 0,0-1 0,0 0-1,1 0 1,-1-1 0,5-23-3953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4.5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0 9088,'-4'2'6877,"8"10"-5008,7 13-1341,19 36 485,27 78 1,-48-115-998,38 107 290,-36-106-532,1-1 0,1 0 0,17 24 0,-19-30 53,1-2-5317,-8-49-6574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4.9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22 265 8832,'-21'14'8988,"32"-15"-6110,-5-1-2583,0 0 0,0 0 0,-1 0 0,1-1 0,-1 0 0,0 0 0,0 0 1,8-7-1,33-33 1198,-6-2-744,-30 32-662,2 0-1,-1 0 1,2 1 0,-1 1 0,28-19 0,31-7-644,-60 33-688,0 0-1,18-5 0,-8 4-2412,0-3-2827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48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1184 6656,'3'1'5807,"-2"9"-2848,1 10-1583,-2-19-1345,0 0 0,0-1 1,1 1-1,-1 0 1,0-1-1,0 1 1,0-1-1,1 1 1,-1 0-1,0-1 0,1 1 1,-1-1-1,1 1 1,-1-1-1,1 1 1,-1-1-1,1 1 0,-1-1 1,1 0-1,-1 1 1,1-1-1,-1 0 1,1 1-1,0-1 0,1 0 30,0 0 0,1 1 0,-1-2 0,0 1 0,0 0-1,0 0 1,0-1 0,0 1 0,0-1 0,0 1-1,0-1 1,0 0 0,0 0 0,-1 0 0,1 0-1,0 0 1,0-1 0,-1 1 0,1 0 0,1-3 0,3-2 86,0 0 0,-1-1 1,7-10-1,1-5 119,-1 0-1,-1-2 1,0 1-1,10-40 1,-15 40-207,-1-1 0,0 0 0,0-27 0,-2-68-67,-3 110 9,0-43 38,-3 1 1,-15-88-1,-40-90-68,41 176-70,-4 1 0,-35-65 0,52 110 62,-3-6-17,-15-21-1,21 32 43,0 0-1,-1 1 1,1-1-1,-1 0 1,1 0-1,-1 1 1,0-1-1,0 1 1,0 0-1,0-1 1,0 1-1,0 0 1,0 0-1,0 0 1,0 0-1,-1 1 0,1-1 1,-3 0-1,5 1 7,-1 0 1,0 1-1,0-1 0,1 0 0,-1 0 0,0 1 0,0-1 0,1 0 0,-1 1 0,0-1 1,1 1-1,-1-1 0,0 1 0,1-1 0,-1 1 0,1-1 0,-1 1 0,1 0 0,-1-1 0,1 1 1,0 0-1,-1-1 0,1 1 0,0 0 0,-1-1 0,1 1 0,0 0 0,0 0 0,0-1 0,0 1 1,0 0-1,0 0 0,0 0 0,0-1 0,0 2 0,-1 4-22,-1 3 24,0 1 0,1 0 0,0-1-1,1 1 1,0 11 0,1 4 13,5 117 24,-3-104-28,23 255 69,24 76-95,-29-262 162,45 141 1,-45-182-88,4-2-1,50 98 1,-58-133-16,1 0 0,2-1 0,0-1 0,2 0-1,0-2 1,2-1 0,30 24 0,-50-45-19,4 3 122,1 1 1,17 9-1,-23-15-106,-1 1-1,1-1 1,-1 0-1,1 0 1,-1-1 0,1 1-1,-1 0 1,1-1 0,0 0-1,-1 0 1,1 1 0,0-1-1,0-1 1,-1 1-1,1 0 1,0-1 0,3-1-1,-3 1-14,0-1 0,0 1 0,-1-1 0,1 0 0,-1 0 0,1 0 0,-1-1-1,0 1 1,0 0 0,0-1 0,0 1 0,2-4 0,0-1-7,-1 0-1,1-1 1,3-12 0,-5 14-10,-1-1 0,1 0 0,-1 1 0,-1-1 0,1 1 0,-1-1 0,0 0 0,-1 0 0,1 1 0,-1-1 0,-4-11 0,2 8 0,-1 1 0,0 0 0,-1 0-1,0 0 1,0 0 0,-1 1 0,-8-10 0,-1 2-20,0 1 0,-1 0 0,-1 2 0,-1-1 1,0 2-1,-31-16 0,-21-6-346,69 34 360,1-1-1,0 1 1,-1 0-1,1 0 1,0 0-1,0 0 0,-1 0 1,1 0-1,0-1 1,0 1-1,0 0 1,-1 0-1,1 0 1,0-1-1,0 1 0,0 0 1,-1 0-1,1-1 1,0 1-1,0 0 1,0 0-1,0-1 1,0 1-1,0 0 0,0-1 1,0 1-1,0 0 1,0 0-1,0-1 1,0 1-1,0 0 1,0-1-1,0 1 0,0 0 1,0 0-1,0-1 1,0 1-1,0 0 1,0 0-1,0-1 1,0 1-1,1 0 0,-1-1 1,13-10 54,-5 4-31,19-17-243,-2-2 1,33-40-1,-49 54-688,-1 0 0,0-1-1,-1 0 1,0 0 0,-1-1 0,0 0-1,-1 0 1,5-27 0,-4 14-2998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39.8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32 111 7936,'-31'8'14399,"52"-8"-12377,-9-3-1618,0 0 0,19-7 0,2-1-16,50-12 395,118-36 343,-194 57-1271,0 0 1,0 0-1,8-1 0,2 2-5521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40.2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1 178 11904,'0'0'3898,"11"-5"566,-7 3-3994,0 1-1,1-1 0,-1 0 1,5-3-1,10-5 299,154-70 1206,-107 47-1895,-46 24-1412,0 2-1,21-6 1,-29 10-806,3-2-772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41.6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32 128 8064,'-31'12'15295,"37"-16"-14825,13-6 15,22-7 1,6-3-108,-37 15-341,101-44 393,-91 41-333,1 2-1,-1 0 1,39-5-1,-41 9 23,0 1 0,0 1 0,0 0 0,0 1 0,31 6 0,-43-5-36,0-1 0,0 1 1,-1 0-1,1 0 0,0 0 1,-1 1-1,1 0 0,-1 0 1,0 1-1,0-1 1,0 1-1,0 0 0,-1 1 1,1-1-1,-1 1 0,0-1 1,-1 1-1,1 1 0,-1-1 1,4 10-1,0 4 19,-1 0 0,-1 1 0,-1 0 0,2 37 0,-4 82 49,-4-83-104,-2 0-1,-14 60 0,18-113-61,-2 6-7,0-1-1,1 1 1,0 10-1,1-17 16,0 0-1,0 1 1,1-1 0,-1 0-1,0 0 1,1 0-1,-1 0 1,1 0 0,0 0-1,0 0 1,0 0-1,0 0 1,0-1 0,0 1-1,0 0 1,1-1 0,-1 1-1,3 2 1,5 2-14,-1 0-1,1-1 1,0 0 0,0-1 0,0 0 0,20 5-1,62 9-64,-30-7-5,-13 1 57,-1 2-1,0 1 0,-1 3 1,-1 2-1,64 38 0,-98-51 75,-2 0 0,1 0 0,-1 1-1,0 0 1,-1 0 0,0 1-1,0 0 1,-1 1 0,0 0 0,-1 0-1,7 15 1,-9-17 29,-1-1 0,-1 1 1,1 0-1,-1 0 0,-1 0 0,1 0 1,-1 0-1,-1 0 0,1 0 0,-1 1 0,-1-1 1,0 0-1,0 0 0,0 0 0,-1 0 1,0 0-1,-5 11 0,-1-4-44,0 0 0,0 0 0,-2-1 0,1 0 0,-2-1-1,0 0 1,-1-1 0,0 0 0,0 0 0,-1-2 0,-1 1 0,0-2 0,0 0 0,-1 0-1,0-2 1,-1 0 0,-30 10 0,-44 4-1460,-102 12 1,163-29-230,23-5-384,41-17-6373,3 1 3456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42.6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82 110 5888,'-1'-5'376,"0"3"41,1-1 1,-1 0-1,0 1 0,0-1 0,0 1 1,0-1-1,0 1 0,0-1 1,-1 1-1,1 0 0,-1 0 1,0-1-1,-2-2 0,1 3-60,0-1 0,1-1 0,-1 1 0,1 0 0,0-1 0,0 1 0,-3-7 0,4 7 44,0 0 1,0 0 0,-1 0-1,0 0 1,1 0-1,-1 0 1,0 1-1,0-1 1,-1 1 0,1 0-1,-4-3 1,6 5-351,0 0-1,-1-1 1,1 1 0,0 0 0,-1 0 0,1 0 0,0 0-1,-1 0 1,1 1 0,0-1 0,-1 0 0,1 0 0,0 0-1,-1 0 1,1 0 0,0 0 0,0 0 0,-1 1 0,1-1-1,0 0 1,-1 0 0,1 0 0,0 1 0,0-1 0,0 0-1,-1 0 1,1 1 0,0-1 0,0 0 0,0 1 0,-1-1-1,1 0 1,0 0 0,0 1 0,0-1 0,0 0 0,0 1-1,0-1 1,0 0 0,0 1 0,-4 17 371,3 5-198,0 1 0,2 0-1,5 33 1,20 75 168,-13-72-164,-7-31-147,12 59 380,53 158 0,-37-163 22,84 141 1,69 58 101,-144-222-443,3-2 0,92 90 0,-115-129 10,0-1 0,1-1 0,1-1 0,1-1 0,47 20 0,-64-31-411,0-1 0,0 0 0,0-1 0,0 0 0,0 0 0,18 0 0,-26-2 106,-1 0 1,1 0-1,-1 0 1,1 0-1,-1 0 1,1 0-1,-1-1 1,1 1 0,-1 0-1,0 0 1,1 0-1,-1-1 1,1 1-1,-1 0 1,0 0-1,2-3-914,-1 3 914,-1-1 1,0 1-1,0-1 1,0 1-1,1 0 1,-1-1-1,0 0 1,2-18-3567,-2 5 784,9-8-1870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2.8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 42 7680,'-20'-24'4208,"-5"6"5530,27 21-9429,29 37 69,-10-13-183,21 34 0,16 60-111,-43-85 69,39 66 0,-51-97-105,14 17 208,-17-21-222,1 0 0,0 0 0,0-1 0,0 1 0,0 0 0,0 0 0,0-1 0,0 1 0,0-1 0,1 1 0,-1-1 0,0 1 0,0-1 0,0 0 0,0 0 0,1 1 0,-1-1 0,0 0 0,0 0 0,2 0 0,8-4 188,0-1-1,0 1 0,-1-2 0,1 0 0,15-11 1,-10 6-163,25-15 57,-15 8-182,0 1-1,2 2 1,40-18 0,-63 31-610,0 0 0,0 1 0,1-1 0,-1 1 0,0 0 0,1 1 0,8-1 0,27 2-7927,-25 3 4753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3.2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23 9344,'-5'-3'1088,"1"0"-283,0 0-1,-1 0 1,0 1 0,-8-4 0,-3 3 4541,17 14-4514,0-6-762,1 1-1,0-1 0,0 0 1,0 0-1,1 1 1,0-1-1,0-1 1,7 9-1,35 36 419,-35-40-390,165 182 722,-138-145-823,-3 1 0,40 73-1,85 144 111,-156-257-123,6 8 44,-9-15-76,0 0 0,0 0 0,1 1 0,-1-1 0,0 0 0,0 1 0,0-1 0,1 0 0,-1 0 0,0 1 0,0-1 0,0 0-1,1 0 1,-1 1 0,0-1 0,1 0 0,-1 0 0,0 0 0,1 0 0,-1 1 0,0-1 0,0 0 0,1 0 0,-1 0 0,0 0 0,1 0 0,-1 0 0,1 0 0,-1 0 0,1-1-173,-1 0 0,0 1-1,0-1 1,1 0 0,-1 0 0,0 0 0,0 0 0,0 0 0,0 0 0,0 0 0,0 1 0,0-1 0,-1-2 0,1 0-583,1-18-2086,3-8-1510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3.6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13 10368,'-1'-10'2746,"1"10"-2689,0 0-1,1-2 567,-1 2-567,0 0 1,0 0-1,0 0 1,0 0 0,1 0-1,-1 0 1,0-1-1,0 1 1,0 0 0,0 0-1,1 0 1,-1 0-1,0 0 1,0 0-1,0 0 1,0 0 0,1 0-1,-1 0 1,0 0-1,21 9 2043,-11-4-1468,26 11 161,-1 3-1,43 30 0,-64-39-710,0 0 1,-2 2-1,1 0 1,-2 0 0,1 1-1,-2 0 1,17 27-1,-9-14-3,147 197 1018,67 100 998,-82-47-1023,-19 10-1300,-98-203-4688,-24-71 1568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4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9 9600,'-3'-1'957,"2"0"-637,0 0 1,0 0-1,0 1 0,-1-1 1,1 0-1,0 1 1,0-1-1,0 1 1,0 0-1,-1-1 1,1 1-1,0 0 1,0 0-1,-1 0 0,1 0 1,0 0-1,-2 0 1,10 4 1375,13 4-843,-1 1 1,33 21-1,-41-22-766,0 0 0,-1 1 0,-1 0 0,1 1 0,15 20 0,55 98 63,-28-41-108,-15-31-170,1-3 0,86 92 0,-88-107-289,51 46-4733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4.5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14 506 9088,'-14'-2'3296,"20"-8"-706,4-2-1015,62-101 4087,-20 28-4391,-40 69-1186,0 0-1,2 1 1,0 1 0,1 0 0,0 1-1,1 0 1,1 1 0,-1 1-1,29-13 1,7 0-762,1 2 0,62-16 0,-58 23-1287,21-7-3192,-39 8 538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4.9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138 124 8064,'-1'-15'1374,"1"10"-1013,0 1 1,0-1-1,0 1 1,-1-1-1,0 1 1,1-1-1,-2 1 1,1-1-1,-1 1 1,1 0-1,-4-5 1,-5-7 1494,9 14-1640,0 0-1,0-1 0,0 2 1,0-1-1,-1 0 0,1 0 1,0 0-1,-1 0 0,0 1 1,1-1-1,-1 1 0,0-1 1,0 1-1,0 0 0,0 0 0,0 0 1,0 0-1,0 0 0,0 0 1,-3 0-1,3 0-112,0 1 0,-1-1 0,1 1 1,0 0-1,0 0 0,0 0 0,-1 0 0,1 0 0,0 1 0,0-1 0,0 1 0,0-1 1,-1 1-1,1 0 0,0 0 0,0 0 0,0 0 0,1 0 0,-1 0 0,0 0 0,0 1 1,1-1-1,-1 1 0,0-1 0,1 1 0,0 0 0,-1 0 0,1-1 0,0 1 1,0 0-1,-1 3 0,-2 3-34,1 1-1,1-1 1,0 1 0,0-1 0,1 1-1,-1 15 1,1 9-111,2-1-1,2 1 0,10 53 1,-2-34 204,28 74 1,-33-112-67,-1 1 0,2-1-1,0 0 1,0-1 0,2 1 0,11 14-1,-15-23-54,0 0 0,0 0 0,0 0-1,1 0 1,0-1 0,0 0 0,0 0 0,0 0-1,1-1 1,-1 0 0,1-1 0,0 1-1,0-1 1,0 0 0,11 1 0,-4-2 52,-1 0 0,1-1 0,0 0 1,-1-1-1,1 0 0,-1-1 0,1-1 1,24-8-1,-33 9-37,1 0 1,-1-1-1,0 1 0,0-1 1,0 0-1,0 0 0,0-1 1,-1 1-1,1-1 0,-1 0 1,0-1-1,0 1 1,-1-1-1,1 1 0,-1-1 1,0 0-1,0 0 0,-1-1 1,1 1-1,-1 0 0,-1-1 1,1 0-1,1-8 0,-2-1 13,0-1 0,-1 0 0,-1 0 0,-1 0 0,0 0 0,-1 0 0,0 1 0,-2-1 0,-11-27 0,4 15 92,-2 1 0,0 0-1,-2 1 1,-24-30 0,29 42 3,-1 0 1,-26-23 0,34 34-116,0-1 0,-1 1 0,1 0 1,-1 0-1,0 0 0,0 1 1,0 0-1,0 0 0,0 0 1,0 1-1,0-1 0,-1 1 0,-8 0 1,13 1-49,0 0 1,0 0 0,0 0 0,0 0-1,0 0 1,0 0 0,0 0-1,0 1 1,0-1 0,0 0-1,0 1 1,0-1 0,1 1 0,-1-1-1,0 1 1,0 0 0,0-1-1,0 1 1,1 0 0,-1-1-1,-1 3 1,1 0-9,-1 0 0,0 0 0,1 1 0,0-1 0,-1 5-1,1-7 8,-2 10-14,0 1-1,1-1 1,1 1-1,0 0 1,0 0-1,1 0 1,0 0-1,1-1 1,1 1-1,0 0 1,0-1-1,1 1 1,1-1-1,0 1 1,0-1-1,1-1 1,8 13-1,-3-8-127,2 0 1,-1-2-1,21 19 0,44 31-688,-26-22 115,29 32-2866,106 127 1,-169-181 2853,48 51-2697,2-6-1647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49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19 6656,'5'-18'7392,"-6"18"-7031,-1 0 1,1 0 0,-1 0 0,1 0 0,-1 0-1,1 0 1,-1 0 0,1 1 0,-1-1 0,1 0 0,-1 1-1,1-1 1,0 1 0,-1 0 0,1-1 0,0 1-1,0 0 1,-2 1 0,2-1-10,-10 20 69,10-16-395,-1 1-1,0-1-1,1 1 1,0 0 0,-1 9 0,2 79 23,19 164 138,-14-213-135,27 228 416,6-57-5,-29-175-435,2 0 0,2-1 0,22 48 0,-27-71 12,1 0-1,1 0 1,1-1 0,0 0-1,1-1 1,0 0-1,2-1 1,-1 0-1,2-1 1,0 0-1,0-2 1,26 15 0,93 37-143,-76-39-182,-47-20 616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5.9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15 389 11520,'-2'-1'479,"1"0"1,0 0 0,0 0-1,0-1 1,-1 1 0,2-1-1,-1 1 1,0-1 0,0 1-1,0-1 1,1 1 0,-1-1-1,0-3 1,1 4-282,0 0 0,0 0 0,0-1 0,1 1 0,-1 0 0,0 0 0,1 0 0,-1 0 0,1 0 0,-1 0 0,1 0 0,0 0 0,0 0 0,-1 0 0,1 0 0,0 0 0,0 0 0,0 0 0,0 1 0,0-1 0,1-1 0,121-72 4517,-25 16-3483,37-40-823,-36 24-1090,-92 69 346,0 0 0,1 1 0,-1 0 0,1 0 0,0 1 0,0 0 1,1 0-1,-1 1 0,0 0 0,11-1 0,-15 3-4,-1 0 1,0 0-1,1 0 0,-1 0 0,0 1 1,0-1-1,1 1 0,-1 0 1,0 0-1,0 0 0,0 0 1,0 1-1,0-1 0,0 1 0,0-1 1,0 1-1,-1 0 0,1 1 1,-1-1-1,1 0 0,-1 1 0,0-1 1,0 1-1,0 0 0,0-1 1,0 1-1,-1 0 0,1 0 1,0 3-1,9 26-3896,-1-4 225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6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0 283 12032,'1'-1'4740,"4"-3"-3790,35-34 4835,-25 23-5420,0 1-1,1 1 1,0 0 0,1 0 0,25-12-1,-10 10-391,0 3 0,56-15 1,71-7-3043,-95 22-70,-46 8 1549,-2 0-1,1-1 1,17-7-1,11-10-2686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6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114 42 10112,'-14'-1'1125,"9"1"-722,0-1 1,0 0-1,0 1 1,1-2 0,-1 1-1,0 0 1,0-1-1,-5-3 1,-3 0 658,9 3-115,-1 0 0,0 0 0,1-1 0,0 1 0,-1-1-1,-5-5 844,15 11-1602,-1 0-1,1 0 1,0 0-1,-1 1 1,5 4-1,2 3 5,48 42 262,75 88-1,-16 1-405,214 228-981,-326-364 827,6 5-527,0 0-1,0 0 0,27 16 1,-37-26 454,0 0 1,0 0 0,0 0 0,0 0 0,1 0 0,-1 0-1,0-1 1,0 1 0,1-1 0,-1 0 0,0 0-1,1 0 1,-1 0 0,0 0 0,3 0 0,-3-1-19,-1 0 1,1 1 0,-1-1 0,0 0-1,1 0 1,-1 0 0,0 0-1,1 0 1,-1 0 0,0 0-1,0 0 1,0-1 0,0 1-1,0 0 1,0-1 0,-1 1-1,1-1 1,0 1 0,-1-1-1,1 1 1,-1-1 0,1 1 0,-1-3-1,6-34-4229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7.0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23 230 10112,'-20'21'11434,"19"-29"-11109,0 1 0,1 0 0,-1-1 0,1 1-1,1-1 1,1-8 0,-2 8-76,1 0-165,0-1 0,1 1-1,0 0 1,0-1 0,1 1 0,0 0 0,1 0 0,-1 0 0,1 1 0,1-1 0,0 1 0,0 0 0,0 1 0,1-1 0,-1 1 0,2 0 0,-1 0 0,1 1 0,0-1 0,0 2 0,0-1 0,1 1 0,-1 0 0,1 1 0,0-1 0,0 2-1,1-1 1,-1 1 0,0 0 0,1 1 0,-1 0 0,1 0 0,0 1 0,13 1 0,4 1 164,-1 2 0,0 0-1,35 11 1,-48-11-164,0 1 0,0 0 0,-1 0-1,1 1 1,-1 1 0,-1 0 0,1 0 0,-1 1 0,11 11-1,-11-8 1,0 2-1,-1-1 0,0 1 0,-1 0 0,7 15 0,28 74 303,-34-79-316,20 55 218,33 149 0,-58-211-254,2 19-35,2 0 1,2 0-1,25 61 1,-33-93-6,-1 1 0,1-1 0,0 1 0,1-1 0,-1 0 0,1 0 0,-1 0 0,1 0 0,5 4 1,-6-6 5,0 0 0,0 0 1,0 0-1,0 0 0,0 0 0,0-1 1,0 1-1,0-1 0,1 1 1,-1-1-1,0 0 0,0 0 1,0 0-1,1 0 0,-1-1 1,0 1-1,0 0 0,4-2 1,5-2 25,-1-1-1,1 0 1,-1 0 0,0-1 0,15-12-1,10-5 23,72-36-84,-57 32-2172,70-47-1,-105 61-787,0-1-1,22-25 0,3-3-6194,-9 14 4285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7.6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57 7680,'-3'-3'531,"1"0"0,0 1 0,-1-1 0,0 1 0,1 0 0,-1 0 0,0 0 0,0 0 0,0 0 0,-1 1 0,1-1 0,-7-1 0,5 1 166,0 0 1,0 0-1,1 0 1,-1-1-1,-5-4 0,2-2 1866,17 17-992,0 4-1373,-2 0 1,1 0 0,-1 1 0,7 18-1,4 8 19,1-1-203,2-1 1,1 0-1,2-2 0,2 0 0,50 52 1,-13-30-263,1-3 1,130 81 0,-181-127-128,-3-1-534,1-1 0,0 0 1,16 6-1,-16-11-1742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8:58.0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5 407 12800,'-5'2'6823,"21"-1"-4697,-10-2-1891,0-1 1,0 1-1,0-2 1,-1 1-1,1 0 1,-1-1 0,1 0-1,-1-1 1,0 1-1,0-1 1,4-4-1,10-10 22,21-26 0,-18 20-99,8-8-407,2 3 1,1 0-1,1 2 0,58-34 0,-48 36-4323,82-34-1,-81 45-541,-7 3 810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16.8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322 99 7936,'-3'-6'1367,"0"0"0,0 0 0,-1 1 0,0 0 0,-7-8 0,-12-10 750,18 19-1838,1 1 0,0-1 0,-1 1 0,0 0 0,0 1 0,0-1 0,0 1 0,0 0 0,0 0-1,0 0 1,-1 1 0,1 0 0,-1 0 0,1 0 0,-1 1 0,-7 0 0,7 0-188,0 1 0,0 0 1,0 0-1,0 1 1,0-1-1,0 2 0,1-1 1,-1 0-1,0 1 0,1 0 1,0 0-1,0 1 1,0 0-1,-7 6 0,4-2-66,1 1-1,-1 0 0,2 1 0,-1 0 0,1 0 1,1 0-1,0 0 0,0 1 0,-5 17 1,5-8-26,1-1 1,0 1-1,1 0 1,0 35-1,3-36-5,2-1-1,0 1 1,0-1-1,2 0 1,10 30-1,-4-21 33,2 0-1,29 49 1,-11-27-59,2-2 0,2-1 0,3-2 0,1-1 0,72 63 0,-105-102 41,0-1-1,0 1 0,0-1 1,1 1-1,0-1 1,-1-1-1,1 1 1,7 1-1,-11-4 0,0 1 0,1-1 0,-1 1-1,0-1 1,0 0 0,1 0 0,-1 0 0,0 0 0,0-1 0,1 1 0,-1-1-1,0 1 1,0-1 0,0 0 0,0 0 0,0 0 0,0 0 0,0 0 0,0 0-1,0 0 1,0-1 0,0 1 0,-1-1 0,1 1 0,2-4 0,2-3 72,-1 0 1,0 0 0,-1-1 0,0 1 0,5-14 0,12-50 341,-17 56-361,4-17 82,-1 0 1,-1-1 0,-2 0-1,-2 1 1,-1-1 0,-1 0-1,-9-58 1,6 72-40,-1-1 1,-1 1-1,0 1 1,-2-1-1,-13-28 1,16 41-62,-1-1 0,1 1-1,-1 0 1,-1 0 0,1 0 0,-1 1 0,0 0 0,0 0 0,-1 1-1,0-1 1,0 2 0,0-1 0,-1 1 0,1 0 0,-16-6-1,-1 2 7,23 9-46,1-1-1,0 0 0,0 1 0,0-1 0,0 0 0,-1 1 1,1-1-1,0 0 0,0 1 0,0-1 0,0 0 0,0 1 1,0-1-1,0 1 0,0-1 0,0 0 0,0 1 0,0-1 1,0 1-1,0-1 0,1 0 0,-1 1 0,1 3-1,1 0 0,0-1 0,0 1 0,0 0 0,0-1 0,0 0 0,1 1 0,0-1 0,4 4 0,7 9 0,3 7 60,2-1-1,0-1 0,2-1 1,0 0-1,1-2 1,24 17-1,-5-10 124,64 29-1,48 11 203,22 9-31,-112-51 99,-63-23-515,0 0-1,1 0 0,-1 1 0,0-1 1,1 0-1,-1 0 0,0 0 0,1 1 1,-1-1-1,0 0 0,1 0 0,-1 1 0,0-1 1,0 0-1,1 1 0,-1-1 0,0 0 1,0 1-1,0-1 0,0 0 0,1 1 1,-1-1-1,0 0 0,0 1 0,0-1 0,0 1 1,0-1-1,0 0 0,0 1 0,0-1 1,0 1-1,0-1 0,0 0 0,0 1 1,0-1-1,-1 0 0,1 1 0,0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49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326 1105 10112,'0'-5'8319,"20"4"-5881,-13-3-2188,-1 0 0,0-1 0,0 0 0,-1 0 0,0 0 0,0-1 0,0 1 0,6-11 0,-7 8-158,0-1 0,0 1 0,-1-1 0,0 0 0,-1 0 0,0 0 0,0 0 0,0-17 0,-1-6-10,-5-38 0,1 36-44,-4-52-18,-4 0 0,-4 1 0,-3 1 1,-38-104-1,49 167-12,-1 1 1,-2 0 0,0 0-1,-1 1 1,-1 0-1,0 1 1,-19-21-1,21 28-18,-1 1-1,0 0 1,0 0-1,-1 1 0,-1 1 1,1 0-1,-1 1 1,0 0-1,-1 1 0,0 0 1,-22-5-1,35 10 8,0 1 0,0-1 0,-1 1-1,1-1 1,0 1 0,-1 0 0,1 0 0,0 0-1,0 0 1,-1 0 0,1 0 0,0 0 0,-1 0 0,1 1-1,0-1 1,0 0 0,-1 1 0,1-1 0,0 1-1,0-1 1,0 1 0,-1 0 0,1-1 0,0 1-1,0 0 1,0 0 0,0 0 0,0 0 0,1 0-1,-1 0 1,0 0 0,0 0 0,1 0 0,-1 0-1,0 0 1,1 1 0,-1-1 0,1 0 0,0 0-1,-1 2 1,0 3-16,1 0 0,-1 0 0,1 0-1,0 0 1,1 0 0,0-1 0,0 1-1,2 8 1,28 71-42,-12-38 48,69 197-149,32 84-93,24-14 160,90 61 127,-158-261-38,-64-97-1,53 79-16,-51-79 23,0 0-1,1-2 1,19 18-1,-30-30 4,1 1-1,0-1 0,-1 0 0,1 0 1,0-1-1,0 1 0,1-1 0,-1 0 1,0 0-1,1-1 0,-1 0 0,1 0 1,7 0-1,-9-1 6,-1 0-1,0 0 1,0 0-1,1-1 1,-1 0-1,0 1 1,0-1 0,0 0-1,0-1 1,0 1-1,0 0 1,0-1-1,0 0 1,0 0-1,-1 0 1,1 0 0,-1 0-1,1 0 1,-1-1-1,0 1 1,0-1-1,0 1 1,2-5 0,-1 1-3,0 0 0,-1 0 0,0 0 1,0 0-1,-1 0 0,1 0 0,-2-1 1,1 1-1,0 0 0,-1-1 1,-1-6-1,-1-11 29,-9-38 0,9 52-32,-2-9 6,-1 0 0,0 1 0,-1 0 0,-1 0 1,-1 0-1,-11-17 0,15 27-35,-1 1-1,0 0 1,-1 1 0,1-1 0,-1 1 0,0 0-1,-1 0 1,1 1 0,-1 0 0,-1 0-1,1 1 1,0-1 0,-1 2 0,0-1 0,-16-4-1,14 6-42,0 0-1,0 1 1,0 1-1,0-1 1,0 2 0,0-1-1,0 1 1,0 1-1,1 0 1,-1 0-1,0 1 1,1 0-1,-1 1 1,1 0-1,0 1 1,1-1 0,-1 2-1,-11 8 1,25-28-186,35-59 654,3 1 0,61-76 0,-57 84-1692,-6 9-3891,-25 32 1681,3-4-768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0.1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27 9472,'-2'-3'473,"1"2"-68,-1-1 0,1 0 0,0 1 0,-1-1 0,1 0 0,-1 1 0,0 0 0,1-1-1,-1 1 1,0 0 0,0 0 0,0 0 0,0 0 0,0 0 0,0 1 0,0-1 0,0 0 0,0 1-1,0 0 1,-1-1 0,1 1 0,-3 0 0,3 0-265,1 0-1,-1 0 1,1 0-1,-1 0 1,1 0 0,-1 1-1,1-1 1,-1 0-1,1 1 1,-1-1 0,1 1-1,0-1 1,-1 1-1,1 0 1,-1 0-1,1-1 1,-2 3 0,2-1-124,0-1 0,0 1 0,1-1-1,-1 1 1,1-1 0,-1 1 0,1 0 0,0-1 0,-1 1 0,1 0 0,0-1 0,0 1 0,0 0 0,0-1 0,0 1 0,1 0 0,-1-1 0,1 3 0,6 23 83,1 1 0,23 49 0,2 8-17,1 23-48,31 87-3,-49-157-26,0-1 0,3 0 0,23 34 0,-21-40 13,2-1 0,1-1-1,1 0 1,36 30 0,-46-47 2,0 0 0,1 0 0,0-2 0,0 0 0,1-1 0,1 0 0,-1-1 0,2-2 0,-1 1 0,22 3 0,-34-9-123,1 0-1,0 0 0,-1-1 0,1 1 0,0-2 1,0 1-1,0-1 0,-1 0 0,1 0 0,0-1 1,-1 1-1,12-6 0,-17 6-268,0 0 1,1 0-1,-1 0 1,0 0-1,0 0 1,1-1-1,-1 1 1,0 0-1,0-1 1,0 1-1,0-3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0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11776,'-4'2'7445,"6"13"-6120,6 18-1722,-1-16 523,0 1 1,2-1 0,0-1-1,0 1 1,2-2 0,0 1-1,21 22 1,-27-33-69,0-1 0,0 1 0,1-1 0,-1 0 0,1-1 0,0 1 0,0-1 0,0 0 0,1 0 1,-1-1-1,1 0 0,-1 0 0,1-1 0,0 1 0,-1-1 0,1-1 0,0 1 0,0-1 0,0-1 0,-1 1 0,1-1 0,0 0 0,0-1 0,-1 1 0,11-5 0,43-20 76,-38 15-2587,39-12-1,-44 20-468,3 2-1590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49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9728,'0'-5'7962,"0"10"-7332,0 0 0,1 0-1,0 0 1,1 8 0,5 19-382,1 146 574,-8 30-716,0 35-143,0-196-129,2 104-569,0-112-1118,15 71-1,-7-81-2978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0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24 8960,'-2'-2'1124,"0"0"-546,-1-1 1,0 1 0,1 0 0,-1 0 0,0 0-1,0 1 1,0-1 0,0 1 0,-11-4 3277,20 12-3144,0 1-602,0-1 1,15 14 0,3 3-27,-5-2-34,-1 2-1,-2 0 1,19 34 0,32 82-70,22 39-85,-55-123-401,45 57-1,-75-109-161,-6-17-2307,0 7 2133,-3-19-3355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1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10112,'29'4'4094,"9"6"-2130,-32-8-1644,0 1 0,0 0 0,-1 0 1,1 0-1,-1 1 0,0-1 0,0 1 0,5 6 0,4 4 122,14 21 0,-10-12-138,98 100 391,-55-62-371,-31-29-129,0-3 143,-2 1 0,-2 2 0,32 47 0,-38-43-141,-1 0 1,19 56 0,14 82-157,-32-69-878,2 6-3035,-22-109 3724,1 2-438,0 0 1,0 0-1,0 0 0,1 0 0,-1 0 0,1-1 0,0 1 0,0 0 0,0-1 0,1 1 1,5 5-1,7 2-3606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2.7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92 10112,'-21'-8'13615,"36"-2"-13460,-3 2-93,0 0-1,13-13 1,13-10-951,-37 31 763,-1-1 0,1 1 0,-1-1 0,1 1 0,-1-1 0,1 1 0,-1 0 0,1-1 0,-1 1 0,1 0-1,-1 0 1,1-1 0,0 1 0,-1 0 0,1 0 0,0 0 0,-1 0 0,1 0 0,-1 0 0,1 0 0,0 0 0,-1 0 0,1 0 0,0 0 0,-1 0 0,1 0 0,-1 0 0,1 1 0,-1-1 0,1 0 0,0 1 0,-1-1-1,1 0 1,-1 1 0,1-1 0,-1 0 0,1 1 0,-1-1 0,0 1 0,1 0 0,17 12-5500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3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1 119 10368,'0'0'3872,"5"0"-3040,-2-5 799,-3 0 65,6 2-704,4-8-128,5-3-544,1-3-192,5 3-96,4 1-1184,1 4-480,0-1-1279,5 6-513,-7-10-640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3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 10880,'-3'-4'6221,"3"4"-6045,-1 0-1,1 1 1,0-1 0,0 1 0,0-1 0,0 1 0,-1-1 0,1 1-1,0-1 1,0 0 0,0 1 0,0-1 0,0 1 0,0-1 0,0 1-1,0-1 1,1 1 0,-1 0 0,27 112 662,-14-64-689,-9-35-138,-1 0 0,2-1 0,0 1 0,0-1 1,1 0-1,1-1 0,0 1 0,1-1 0,13 15 1,-19-25 20,0 0 1,0 0-1,1-1 1,-1 1-1,0-1 1,1 1-1,-1-1 1,1 0-1,-1 0 1,1 0-1,0 0 1,-1-1-1,1 1 1,0-1-1,0 1 1,-1-1-1,1 0 1,0 0-1,0 0 1,-1-1-1,1 1 1,0-1 0,0 1-1,-1-1 1,1 0-1,-1 0 1,4-2-1,4-1 59,-1-1 0,0-1 0,0 0 0,0 0 0,14-13 0,7-10-40,11-11-2982,-28 33-243,11 5-2697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3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14 12928,'-11'-13'7509,"11"13"-7231,-1 0 0,0 0 1,1 0-1,-1 0 0,-1 0 0,3 10 218,6 21-469,16 43 0,-6-21-28,-9-26-8,1 1-1,2-1 1,0-1-1,2 0 1,1 0-1,1-2 1,1 0-1,34 40 1,29 15-231,-69-71-663,0 0 0,0-1 0,1 0 1,-1 0-1,2-1 0,19 8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4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7 138 10368,'-1'-3'702,"0"1"0,0-1 0,0 0 0,1 1 0,-1-1 0,1 0 0,-1 1 0,1-1 1,0 0-1,0 0 0,0 1 0,1-4 0,0 1-262,0 0-1,0 1 1,1-1 0,-1 1-1,1-1 1,4-6 0,-3 6-304,1 0 0,-1 0 0,1 0 1,0 0-1,0 1 0,1 0 0,-1 0 0,1 0 1,0 0-1,0 1 0,7-4 0,-10 6-83,0 0 0,0 0 0,0 0-1,0 1 1,1-1 0,-1 1 0,0 0 0,0-1-1,0 1 1,0 0 0,1 0 0,-1 1-1,0-1 1,0 0 0,0 1 0,4 1 0,-3-1 24,0 1 0,0-1 0,0 1 0,-1 0 0,1 0 0,-1 0 0,1 0 0,-1 0 0,0 1 0,3 3 0,1 3 121,0 1 0,-1-1 0,0 1 0,-1 1 1,6 17-1,-1 5 106,4 46 0,-4-25-294,-8-50-21,0 0-1,0 1 0,0-1 1,0 0-1,1 0 1,-1 0-1,1 0 0,0-1 1,0 1-1,1 0 1,-1-1-1,1 0 1,0 1-1,0-1 0,4 4 1,-3-5-2,1 1 1,-1-1 0,0 0-1,1 0 1,-1 0-1,1-1 1,0 1 0,-1-1-1,1-1 1,0 1-1,0 0 1,9-1-1,-1 0 10,10 0-185,0 0-1,0-2 1,26-5-1,-13 3-2783,-29 4 1330,-1 0 0,0-1-1,1 0 1,6-2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4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3 142 9984,'-3'-8'10613,"33"7"-6691,-26 1-4468,3 0 714,0 0 1,0-1-1,0 0 1,0 0-1,0-1 1,0 0 0,0-1-1,0 1 1,-1-1-1,1 0 1,10-8-1,0-1-370,-1-1 0,24-26-1,-6 6-2306,-34 33 2188,1-1-1,0 0 1,0 1-1,0-1 1,0 0-1,1 1 1,-1-1 0,0 1-1,0 0 1,0-1-1,0 1 1,0 0-1,0 0 1,1 0-1,-1 0 1,0 0-1,2 0 1,12 0-4836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5.1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1 205 12800,'5'0'4735,"0"-5"-3679,0-4 608,0 4 96,0-8-512,6 0-64,-1-5-672,6-1-256,-1 1-160,6-1-96,-2 2 96,1 3-576,1 1-192,0 4-896,5-1-288,-1 6-832,1-6-319,5 1-1921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5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30 9856,'-13'-30'10569,"18"46"-9352,7 15-1087,1-1 1,1-1-1,2 0 1,24 34-1,89 102 194,-110-142-313,7 8 12,-9-9-11,23 23 1,-23-26-198,-14-15-168,1 0-1,-1 0 1,1 0-1,0-1 1,0 1-1,0-1 1,0 0-1,1 0 1,-1 0-1,1-1 1,6 3-1,-11-5 135,1 0-1,0 0 0,0 0 1,0 0-1,0 0 1,0 0-1,0 0 0,0-1 1,0 1-1,0 0 1,0 0-1,0-1 0,-1 1 1,1 0-1,0-1 1,0 1-1,0-1 1,-1 1-1,1-1 0,0 0 1,0 1-1,0-2 1,10-8-3829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0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 8960,'-8'-2'5906,"7"2"-5649,3 8 2332,16 18-1382,-16-24-889,22 27 468,41 38 1,67 44 268,62 58-771,-189-164-291,172 178-1485,-136-141-248,-26-28-894,25 32 0,-24-22-1408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6.0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58 7936,'-15'-57'16325,"16"79"-16044,1-1 1,2 1-1,6 23 1,-1-1-219,1 3 64,18 49 0,-18-69 6,0-1-1,2-1 0,19 33 1,-25-49-110,1 0 0,0-1-1,0 1 1,1-1 0,-1-1 0,2 0 0,-1 0-1,1 0 1,0-1 0,1 0 0,-1-1 0,1 0 0,19 6-1,-14-7 6,-1 0-1,1-1 0,0-1 0,0 0 1,0-1-1,0-1 0,0 0 0,0-1 1,23-5-1,-29 5 17,0-1 1,-1-1-1,1 0 1,-1 0-1,1-1 1,-1 0-1,0 0 1,-1-1-1,15-10 1,-13 7 32,-1-1 1,1 0 0,-2 0 0,1-1-1,-1 1 1,-1-2 0,6-10-1,3-8 201,13-36 0,-25 55-167,1-1 0,-1 1 1,-1-1-1,0 0 0,0 0 0,-1 0 1,-1-14-1,0 22-71,0-1 1,-1 1 0,0-1-1,1 1 1,-1 0-1,0-1 1,-1 1 0,1 0-1,0-1 1,-1 1-1,0 0 1,0 0 0,0 1-1,0-1 1,0 0-1,-5-4 1,3 4-52,0 0-1,0 1 1,0 0-1,0 0 1,-1 0-1,1 0 1,0 0-1,-1 1 1,1 0-1,-1 0 1,-6-1 0,1 2-10,-1-1 0,1 1 0,-1 1 1,1 0-1,-1 1 0,1 0 1,0 0-1,0 1 0,0 0 1,-14 7-1,7-1-203,1 2 0,0 0 0,0 0-1,-23 24 1,27-23-1591,0 1 1,-18 25-1,27-28-2201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7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 9344,'-15'9'13978,"15"-8"-13906,0 0-1,0 0 1,0 0 0,0 0 0,0-1 0,0 1-1,1 0 1,-1 0 0,0 0 0,0-1-1,1 1 1,-1 0 0,1-1 0,-1 1 0,1 0-1,-1-1 1,1 1 0,-1 0 0,1-1-1,0 1 1,-1-1 0,1 1 0,0-1-1,0 1 1,2 0-7,-1 0-1,1 0 0,-1 0 1,1-1-1,-1 1 0,1-1 1,-1 0-1,4 1 0,4-1-56,0-1 0,0 0 0,11-3 0,15-6-112,1-1-2065,-13 8-2736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7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1 8192,'-25'1'11791,"8"2"-10345,15-2-1354,1-1 0,-1 1 0,0 0 0,0 0 0,1-1 0,-1 2 0,0-1 0,1 0 0,-1 0 0,1 0 0,0 1 0,-1-1 0,1 0 0,0 1 0,0 0 0,0-1 0,0 1 0,0-1 0,0 1 0,-1 2 0,0 4-34,0-1-1,0 1 1,-2 13-1,3-11-59,-6 33-270,-2 77 0,9-108-624,0-9 496,-1-1 0,1 1 0,0-1 0,0 1 0,0 0 0,0-1 0,1 1 0,-1-1 0,1 1 0,0-1 0,0 1 0,2 4 0,22-12-8741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8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0 8320,'-1'13'9442,"0"-1"-5436,-8 22-5569,5-24 2541,4-3-1106,2-6-433,0-1-1,0 0 0,0 1 0,0-1 1,0 0-1,0 0 0,0 0 0,2-1 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59:59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4 7552,'-6'-4'12997,"-7"15"-11830,10-8-946,-1 1 0,0-1 0,1 0 0,-1 1 0,1 0 0,-4 6 0,-9 23-274,15-30-81,0 0 1,1 0 0,-1-1 0,1 1-1,-1 0 1,1 0 0,0 0-1,0 0 1,0 0 0,0 0-1,1 3 1,-1-5-135,0-1 188,0 1-1,0-1 0,0 0 1,0 1-1,0-1 0,0 0 1,0 1-1,0-1 0,0 0 1,1 0-1,-1 1 1,0-1-1,0 0 0,0 1 1,0-1-1,0 0 0,0 0 1,1 1-1,-1-1 0,0 0 1,0 0-1,1 0 0,-1 1 1,0-1-1,0 0 1,0 0-1,1 0 0,-1 0 1,0 1-1,1-1 0,-1 0 1,0 0-1,0 0 0,1 0 1,-1 0-1,0 0 0,1 0 1,-1 0-1,0 0 1,1 0-1,-1 0 0,0 0 1,0 0-1,1 0 0,-1 0 1,0 0-1,1 0 0,-1 0 1,0-1-1,0 1 0,1 0 1,-1 0-1,0 0 0,1 0 1,-1-1-1,18-15-4873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0:52.40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935 749 7296,'-23'-23'5552,"-10"1"-2784,26 15-2214,3 3-319,1 1 1,-1-1-1,0 1 1,0 0 0,0 0-1,0 1 1,0-1-1,-1 1 1,1 0 0,-1 0-1,-7-2 1,1 3-17,-1-1 0,1 1-1,-1 1 1,0 0 0,-18 3 0,-59 13 759,76-13-827,-6 2-41,0 0 0,0 1-1,1 1 1,0 0-1,0 1 1,1 1 0,0 1-1,-19 15 1,27-17-101,0 0 1,0 1-1,0 0 0,1 0 0,0 1 1,1 0-1,0 1 0,1-1 1,0 1-1,1 1 0,0-1 1,-3 13-1,5-16-20,1 0 0,0 0 0,1 0-1,0 0 1,0 0 0,0 0 0,1 0 0,1 0 0,-1 0 0,1 0 0,1 0 0,-1 0-1,1 0 1,1 0 0,-1-1 0,2 1 0,-1-1 0,1 1 0,7 10 0,-5-10 11,1-1 1,0-1 0,0 1 0,0-1-1,1 0 1,0-1 0,0 0-1,0 0 1,0-1 0,1 0-1,0 0 1,0-1 0,0 0 0,14 2-1,-15-4 57,1 0-1,-1-1 0,1 0 0,-1 0 1,1-1-1,-1 0 0,1-1 0,-1 0 1,0 0-1,0 0 0,15-8 1,1-1 105,-1-2 0,28-21 1,63-52 504,-99 73-534,-1 1 0,-1-2 1,0 0-1,-1-1 0,18-27 1,-21 27-66,0 0 1,-2 0 0,0-1 0,0 0 0,-2-1-1,7-30 1,-6 8 61,2-59 0,-8 19 85,0 64-174,-2-10 19,0-1-1,-1 1 1,-2-1 0,-9-31 0,7 37-32,0 0 0,-2 1 1,0 0-1,-1 1 1,-19-28-1,23 37-9,-1 1 0,1 0 0,-1 1 0,0-1 0,-1 1 0,-14-10 0,6 7 22,-1 1 1,-20-8-1,33 15-36,-3-1 4,-8-4 2,1 1 0,0 1 0,-20-5 0,13 7-13,-1 1 0,-30 1 1,39 1-10,0 1 1,0 0 0,0 1-1,1 0 1,-26 9-1,18-3-3,0 1-1,-22 14 0,23-12 16,1 0 1,1 2-1,-30 27 0,-26 42 31,72-81-32,-28 36-10,1 2-1,2 0 0,-34 73 1,45-81 14,2 1 0,1 1 1,1 0-1,3 1 1,-7 44-1,11-57-28,2 1-1,0-1 0,1 0 1,1 1-1,2-1 0,0 1 1,7 30-1,-7-43 9,0 0 0,0-1 0,1 1 0,1 0 0,-1-1 0,1 0 0,6 9 0,-1-7-14,0 0 0,0-1 0,20 15 0,-21-17 17,-2-2 4,0 0 5,0 0 0,0 0-1,0-1 1,0 0 0,1 0-1,0-1 1,12 5 0,-3-4 12,1-2 1,0 0-1,-1-1 1,18-1 0,-10-1 46,0 0 1,-1-1 0,1-2 0,38-9 0,83-43 339,-128 49-344,134-62 433,-112 48-158,67-45 0,-106 66-325,12-8 83,0-1 0,-1-1 0,0 1 0,13-18 0,-12 10 36,-1 0 0,14-33 0,-23 45-101,1-1 1,6-12 43,-1 0-1,9-28 1,-13 27-34,-1-1 1,1-28-1,-4 45-27,1-11 17,-1 0-1,-1-1 0,0 1 0,-1 0 0,0 0 0,-1-1 0,0 2 1,-2-1-1,-9-23 0,6 20-13,0 0 0,-1 1 1,-1 0-1,0 1 0,-1 0 1,-1 1-1,0 0 0,-28-24 1,-19-12-148,-118-76 1,170 121 131,-7-4-14,-1 0 0,0 0 0,-29-10-1,28 14 7,0 2 0,-1 0 0,-32 0-1,47 2 18,0 1 0,-9-1-14,-1 1 0,0 0 0,0 0 0,0 1 0,-21 5 0,13 1-14,0 1 1,-27 16-1,33-17 14,6-3 6,-2 1-5,0 1 0,0-1 0,1 1 0,-1 1 0,1 0 0,-14 14 0,6 1-3,2 0-1,-22 39 1,30-47 10,1-4 2,-7 12-14,1 0 1,1 1-1,-10 30 0,8-2-10,-9 75 0,15-77 29,-2 66 0,22 37 22,-13-147-23,1-1 0,2 28-29,2 0 0,10 35 0,-5-41-5,1 0 0,19 33 0,-29-58 34,5 10-14,0 0 0,1 0 0,0-1 0,0 0 0,1-1 0,1 0 0,10 10 0,-10-12 9,1-1 0,1 0-1,-1 0 1,1-1-1,0 0 1,0-1 0,14 4-1,-4-2 23,1-1-1,0-1 1,0-1-1,0-1 1,0-1-1,0 0 1,0-2 0,0-1-1,0-1 1,0 0-1,28-9 1,-2-5 106,0-2 1,-1-1 0,63-39-1,-86 43-20,-1 0 0,0-1 0,-2-1 0,0-2-1,-1 0 1,0-1 0,-2 0 0,-1-2-1,0 0 1,-2-1 0,19-40 0,14-48 161,-46 106-249,0 1-4,6-13 54,-2-1 0,9-38 1,-13 36-19,-1 0-1,-1-26 1,0 37-34,-1 2-3,1-7 10,0 0 0,-2 0 0,-5-25 0,-1 16 8,-1 1 0,-15-27-1,24 49-26,-9-16 16,0-1 0,-1 1 0,-1 0 0,-1 1 0,0 1 0,-1 0 0,-18-16 0,25 25-14,1 1 0,-1 0-1,0 0 1,-1 0-1,1 1 1,-1 0 0,0 0-1,0 1 1,-1 0-1,1 0 1,0 1 0,-1 0-1,0 0 1,1 0-1,-1 1 1,0 0 0,0 1-1,0 0 1,-12 1-1,6 1-7,0 0 0,0 0 0,0 2 0,0 0 0,0 0-1,1 1 1,0 1 0,0 0 0,0 1 0,1 0 0,0 1 0,-11 10-1,7-5-1,1 1 0,1 0 0,1 1 0,0 1 0,0 0 0,2 1 0,-17 30 0,4 0-408,-36 90 0,53-117 103,1 0 0,0 1 0,1 0 0,-2 29 1,6-39 47,1 1 1,0-1 0,1 1 0,0-1 0,0 0 0,2 1 0,-1-1 0,9 20 0,-7-22-194,0-1 0,1 1-1,10 13 1,-12-17 238,1-1-103,-1 1 0,0-1-1,1 0 1,0 0 0,0 0 0,0-1 0,1 1-1,-1-1 1,1 0 0,0 0 0,0-1 0,0 1-1,0-1 1,0 0 0,0-1 0,1 1 0,-1-1 0,0 0-1,1 0 1,-1-1 0,1 0 0,-1 0 0,1 0-1,7-1 1,-5 0-161,-1-1 1,1 0-1,-1 0 0,1 0 0,-1-1 0,10-5 1,56-37-3629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0:55.53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966 1587 8192,'-13'-11'852,"0"0"1,-1 2-1,0 0 0,0 0 1,-21-7-1,18 9-442,-9-3 230,0 1 1,-47-10-1,57 16-280,0 0 0,0 2 1,0 0-1,-17 1 0,27 1-267,0 0 0,1 0-1,-1 0 1,0 1 0,1 0 0,-1 0-1,1 0 1,0 1 0,0-1 0,0 1-1,0 0 1,0 1 0,1-1 0,-1 1-1,-3 5 1,2-2-16,0 0 0,1 1 0,0 0-1,0 0 1,-6 14 0,-13 45 204,19-54-239,-6 25 6,2 0 0,1 1-1,2 0 1,-3 76 0,11-33 27,13 103 0,-12-160-61,1 0-1,1 0 0,2 0 1,0-1-1,17 39 0,-19-55 0,-1 0-1,1 0 1,1 0-1,-1 0 1,1-1-1,1 0 1,13 12-1,-15-15 0,1 0 0,0-1-1,0 1 1,0-1 0,0 0-1,1-1 1,-1 1 0,1-1-1,-1-1 1,1 1 0,13 0-1,-11-2 35,0 0 0,0-1-1,0 0 1,0 0 0,-1-1 0,1 0-1,-1-1 1,1 0 0,-1 0-1,0-1 1,0 0 0,0 0 0,11-9-1,2-3 90,-1-1 0,0-1-1,22-26 1,80-103 617,-104 122-619,0 0 0,26-54 0,10-51 55,-40 93-114,7-17 116,23-101-1,-37 122-102,-2 0-1,-1-1 0,-2 1 1,-2-46-1,-2 52 24,-1 0 0,-1 1 1,-1-1-1,-15-45 0,15 61-84,1 0 0,-1 1-1,-1-1 1,0 1 0,0 0-1,-1 1 1,-1-1 0,1 1-1,-1 1 1,-1 0 0,0 0 0,-18-13-1,14 14-30,-1-1 0,0 2 0,0 0 0,-1 1 0,1 0 0,-1 1 0,0 1 0,0 0-1,-27-1 1,18 3 5,-1 2 0,0 0-1,0 2 1,0 0-1,-32 10 1,38-7 24,1 1-1,0 0 1,0 2 0,1 0-1,0 0 1,1 2 0,0 0 0,0 1-1,1 0 1,1 2 0,-23 26-1,16-14-13,2 1-1,0 1 1,2 0-1,2 1 1,-25 62-1,31-66-14,2 1 1,0 0-1,1 0 0,2 1 0,1-1 0,0 1 1,2 0-1,2 0 0,6 49 0,0-29-43,26 86-1,-24-107 33,1-1 0,0 0 1,2 0-1,24 36 0,-18-37-10,33 34-1,-32-39 35,1 0 0,1-2 0,1 0 0,0-1 0,30 15 0,-30-19-2,1 0 1,-1-2 0,1 0-1,49 11 1,-53-17-16,1-1-1,0-1 1,0 0 0,0-2-1,0 0 1,25-4 0,-22-1 13,0 0-1,0-1 1,0-1 0,-1-1 0,0-2-1,0 0 1,-1-1 0,-1-1 0,27-19-1,-27 16 52,-1-1 0,-1-1 1,0 0-1,-1-1 0,-1-1 0,-1-1 0,0 0 0,21-42 0,-21 28 85,11-39 0,-22 60-105,5-13 24,-1-1 1,-1 0-1,-2 0 0,-1 0 1,0 0-1,-3-1 0,-1-45 1,-5-1 22,-28-137 1,19 152-48,-2 0 1,-44-100 0,5 50-33,49 98-6,5 8 2,-6-10-8,0 0 1,0 1 0,-1 0 0,-1 0-1,0 1 1,-10-11 0,-7 1-34,0 2 0,-45-25 0,70 43 40,-23-14-69,-1 1 1,0 1 0,-1 2-1,-1 0 1,0 2-1,0 1 1,0 1 0,-1 1-1,-30-2 1,28 5 34,0 1 1,0 1-1,0 2 1,0 1-1,0 2 1,0 1-1,1 1 0,0 1 1,0 2-1,1 1 1,-34 16-1,36-12 30,1 2 0,0 0 0,1 2 0,1 1 0,1 0 0,1 2 0,-37 45 0,30-27 6,1 1 0,2 2 0,-37 82 0,5 32-16,48-129 1,1 0-1,2 1 0,1 0 0,-2 36 1,6-29 2,2 0 0,11 63 0,-1-34-9,4-1-1,3-1 1,2 0-1,53 111 1,-59-145 19,2-1 1,1-1-1,30 36 0,-27-41 6,2 0 0,25 19 0,-42-36-1,7 6 9,0-1 0,1 0 1,-1-1-1,2-1 0,27 12 1,-28-15 2,0 0 0,0-1-1,1-1 1,-1-1 0,1 1 0,22-3 0,-6-1 29,0-2 0,-1-1 0,0-1-1,1-1 1,-2-2 0,0-1 0,32-16 0,12-11 161,100-67 1,-135 78-122,-2-1 0,0-1 0,-2-2-1,34-40 1,-15 7 228,58-94-1,-87 120-167,-2 0 0,-1-2 0,26-74 0,11-113 69,-31 50-116,-24 151-87,-1 1 0,-1-1 1,-1 0-1,-1 0 0,-1 1 1,-2-1-1,-13-42 0,17 63-8,-3-8 3,0-1 0,-1 1 1,0 0-1,-10-16 0,6 16-8,-1 1-1,0 0 1,-1 0 0,-12-9-1,14 12-17,0 1-1,-1 0 0,0 0 0,0 1 1,-16-7-1,18 10 9,-1 0 0,1 1 0,-1 0 0,1 0 1,-1 1-1,0 0 0,0 1 0,-10 0 0,3 1-8,-1 1 0,1 0 0,0 2-1,0 0 1,-22 8 0,18-3-11,1 1 1,1 0-1,-19 14 1,34-22 29,1 0 0,-9 5-5,0 0-1,0 2 1,1-1-1,0 1 1,-12 14-1,4 2-3,-25 50-1,37-65 11,-4 8 1,1 0-1,0 1 0,1 0 0,1 0 1,1 1-1,1 0 0,1 0 0,0 1 0,1-1 1,2 1-1,1 32 0,4 22-24,3 1-1,4-1 0,23 82 1,-26-125 24,2 0 1,1-1 0,1 0 0,29 49 0,-34-68 1,0 0 0,1-1 0,1-1 0,-1 1 0,2-1 0,0-1 0,0 0 0,0 0 0,1-1 0,1-1 0,-1 1 0,1-2 0,17 8 0,-15-10 0,0 0 0,0-1 0,0 0 0,20 1 0,-32-4 0,10 2 0,1-2 0,-1 1 0,0-1 0,0-1 0,0-1 0,14-2 0,-13 0 2,0-1 0,0 0-1,0-1 1,-1 0 0,19-12 0,96-79 60,2-18 100,-91 77-48,0-3 1,-3-1 0,49-76-1,-81 113-105,76-123 180,-12-29-40,-49 111-114,11-51-1,-23 69-27,-1 1-1,-1-1 1,0-33 0,-4 28 26,-2 1 0,0 0-1,-3 0 1,0 0 0,-2 1 0,-14-39-1,17 58-22,0 0-1,-1 0 0,-1 1 1,0 0-1,0 0 0,-1 0 1,-1 1-1,1 0 0,-2 0 1,1 1-1,-14-11 0,16 15-21,0 0-1,0 0 0,0 0 1,-1 1-1,1 0 0,-1 1 1,-13-6-1,6 6-12,0 1-1,0 0 0,0 1 1,-18 1-1,23 0 14,1 0 0,-1 1 0,1 0 0,-1 0 0,1 1 0,0 0 0,-1 0 0,1 1 0,0 0 0,-8 5 0,5-1 5,1 0-1,0 1 0,0 0 0,1 1 0,0 0 0,-10 13 0,-6 9 10,2 0 0,1 2-1,1 1 1,2 1-1,1 0 1,-17 49-1,24-46-6,1 0-1,-8 60 1,11 49-22,7-122 33,0 0 0,2 0 0,1-1 0,1 1 0,2-1 0,0 0 0,1 0 0,15 32 0,-10-30 1,1 1 0,1-1 0,1-1 0,27 33 1,-33-47 1,1 0 0,0-1 0,1 0 0,0-1 0,1 0 0,0 0 0,0-1 0,1-1 0,0 0 0,0-1 0,16 5 0,-15-7 8,-1 0 0,1-2 0,0 1-1,0-2 1,0 0 0,1 0 0,-1-1 0,0-1 0,0-1 0,19-3 0,-13-1 6,-1 0 0,0-1 0,0 0 0,0-2 0,-1-1-1,27-18 1,-26 15 14,-1 0 0,0-2 0,-1 0-1,-1-1 1,0-1 0,-1-1 0,-1 0-1,13-21 1,21-38 221,62-131 0,-79 139-138,-3-1-1,26-109 1,-46 144-96,-2-1 0,-2-1 0,-1-60 0,-2 76-8,-2 0 1,0 0-1,-2 0 1,0 1-1,-1-1 1,-12-32-1,13 46-9,0 0-1,0 0 0,-1 0 1,0 0-1,0 1 1,-1 0-1,0-1 1,0 2-1,0-1 1,-1 1-1,0 0 0,0 0 1,0 0-1,-1 1 1,1 0-1,-1 0 1,0 1-1,0 0 1,0 0-1,-9-2 0,5 3-2,1 0 0,0 0 0,-1 1 0,1 1-1,-1 0 1,1 0 0,-1 1 0,1 0 0,-1 1 0,1 0-1,0 1 1,0 0 0,0 1 0,0 0 0,0 0-1,1 1 1,0 0 0,0 1 0,0 0 0,-13 13-1,14-10 2,0 0 0,1 1 0,-8 16 0,13-23-9,-3 5-18,1 0 0,0 1 0,0-1 0,1 1 0,0-1 0,0 1 0,1 0-1,-1 10 1,2 1-21,1 0-1,3 30 0,-2-37 33,14 98 38,31 117-1,-30-166 1,2 0 0,40 88-1,-46-123-60,1 0 1,24 34-1,-26-46 12,0-1 1,1 0 0,1-1 0,0 0-1,16 11 1,-12-11-5,1-1-1,0 0 1,0-1-1,1-1 0,1-1 1,40 13-1,-48-19 18,1 0-1,0-1 1,0 0-1,0-1 0,0-1 1,0 0-1,0 0 1,0-2-1,-1 1 0,1-2 1,0 1-1,-1-2 1,18-6-1,-7-1 6,0-1 1,0-1-1,-1-1 0,-1-1 1,0-1-1,-1-1 0,-1 0 0,33-41 1,-23 21 20,-1-2 1,-2-1 0,40-84-1,-41 68 6,-3-1 0,-2-2 0,-2 0 0,-3 0 0,-3-2 0,7-101-1,-16 89-10,-7-79-1,0 105-6,-2 2 0,-22-81 0,24 111-5,-2 1-1,0-1 1,0 1 0,-2 0 0,1 0 0,-2 1-1,0 0 1,0 1 0,-2 0 0,-18-18-1,21 23 9,-1-1 0,0 2 0,0-1 0,-1 1 0,0 1 0,0 0 0,0 0 0,-1 1 0,0 0 0,0 1 0,0 0 0,0 1 0,0 0 0,-21 0 0,27 2 12,-1 0 0,1 1 0,-1-1 0,0 2 0,1-1 0,-1 0 0,1 1 0,0 0 0,0 0 0,-1 1 0,1 0 0,1 0 0,-1 0 0,0 0 0,1 1 0,0-1 0,-1 1 0,1 0 0,1 0 0,-1 1 0,-3 4 0,0 4-2,0-1-1,1 1 1,0 0 0,0 0-1,2 1 1,0 0 0,-3 18-1,2-2-28,1 0 0,2 1 1,1-1-1,6 62 0,3-35 3,25 91 1,-18-95-32,3 0-1,1-1 1,4-1-1,54 94 1,-69-134 22,-1 0 0,2 0 0,-1-1 0,1 0 0,1 0 0,0-1 0,0 0 1,1-1-1,21 13 0,-26-18 9,0-1 1,0 1-1,0-1 1,1 0-1,-1 0 1,0-1-1,1 0 1,-1 0-1,1-1 1,-1 1-1,1-1 1,-1-1-1,1 1 1,-1-1-1,1 0 1,-1-1-1,0 0 1,1 0-1,-1 0 1,0-1-1,0 1 1,7-6-1,1-1 28,0-1-1,-1-1 0,0 0 0,18-21 0,-6 4 85,22-37 0,-25 32-14,-2-2-1,-2 0 0,25-66 0,18-114 98,-24 34-136,-31 138-33,-2-1 1,-2-52 0,-2 85 20,-1 1 1,0-1-1,-1 0 0,0 0 0,-1 1 1,-7-21-1,8 27-18,0-1 0,-1 1 0,1 0 1,-1 0-1,0-1 0,0 2 0,0-1 0,-1 0 0,1 1 1,-1-1-1,0 1 0,0 0 0,0 1 0,0-1 0,-1 1 1,-7-4-1,9 5-16,0 0 0,0 0 0,0 0 1,0 1-1,-1-1 0,1 1 0,0-1 0,0 1 1,0 0-1,0 1 0,-1-1 0,1 0 1,0 1-1,0 0 0,0 0 0,0 0 0,0 0 1,0 0-1,0 0 0,0 1 0,0-1 1,1 1-1,-1 0 0,-4 4 0,1 1-8,0 0-1,0 1 1,0-1 0,1 1-1,0 0 1,-7 17-1,0 2 3,1 1-1,2 0 1,-9 46 0,-3 77 1,21-143 0,-13 185-39,13-157 16,1 0-1,3 0 0,9 45 1,-11-70 6,0-1 0,1 0 0,0 0 0,1-1 0,0 1 0,0-1 0,1 1 0,0-1 0,1-1 0,10 13 0,-14-19 7,0 1-1,-1-1 0,1 0 1,1-1-1,-1 1 1,0 0-1,0-1 1,1 1-1,-1-1 1,1 1-1,-1-1 1,5 1-1,-4-1 0,0-1-1,0 0 0,0 0 0,1 0 1,-1-1-1,0 1 0,0-1 1,0 0-1,0 1 0,0-1 0,4-2 1,12-6-366,0-1 1,-1 0-1,0-1 1,-1-1-1,0-1 1,-1 0-1,0-1 1,-1-1-1,21-26 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0:57.9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48 9472,'-1'-1'264,"1"-1"106,0 0-1,0 0 0,-1 1 1,1-1-1,-1 0 1,1 1-1,-1-1 0,0 1 1,1-1-1,-1 0 0,0 1 1,0 0-1,0-1 0,0 1 1,-1 0-1,1-1 0,0 1 1,-7-18 7828,8 20-8154,9 11 1046,27 70 600,-27-58-1465,35 109 782,33 274 401,-42-75-1003,-15 126-271,-20 95-1116,0-548 791,1 21-319,-1-24 331,0-1 1,0 0 0,0 0-1,0 0 1,0 0 0,0 0-1,1 0 1,-1 1 0,0-1-1,1 0 1,-1 0 0,1 0-1,-1 0 1,1 0 0,0 0 0,0 1-1,0-3-96,0 1-1,0 0 0,0 0 1,-1 0-1,1 0 0,0-1 1,0 1-1,0 0 1,0-1-1,-1 1 0,1-1 1,0 1-1,-1-1 0,1 1 1,0-1-1,0-1-551,1 1 552,13-17-3807,-12 15 3458,13-17-4533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0:58.6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375 579 8192,'2'-17'1031,"0"-23"1756,-2 27-2457,0-8 1505,0 1 0,-1-1-1,-7-35 1,-2 14 265,-6-60-1,-1-8-485,13 92-1042,-1 0 0,0 0 0,-16-32 0,20 47-455,-1 0-1,0-1 0,0 1 0,0 0 0,-5-5 1,6 7-89,0 0 0,0 0 1,0 0-1,0 0 0,-1 1 1,1-1-1,0 1 0,-1-1 1,1 1-1,0-1 0,-1 1 1,1 0-1,-1-1 0,1 1 0,-1 0 1,-1 0-1,2 0-19,0 0 0,0 0 0,0 0 1,0 0-1,-1 0 0,1 1 0,0-1 0,0 0 0,0 1 0,0-1 0,0 0 0,0 1 0,0-1 0,0 1 1,0 0-1,-1 0 0,-17 19 53,2 0 1,0 1 0,-18 30-1,18-24-46,1 2 0,-17 41 0,23-45-10,1 1-1,1 0 0,2 0 1,-5 34-1,7-33-5,-25 227 48,27-172-57,11 110 0,-8-176 16,1 1 4,12 108 154,18-3 94,-30-116-246,12 38 92,2-1 0,37 72 0,-44-97-61,2-1-1,0 0 0,1-1 1,0 0-1,1-1 1,30 27-1,-31-32-27,1-1-1,0-1 0,0 0 1,1 0-1,0-1 1,0-1-1,1-1 1,0 0-1,15 3 1,-10-2 17,0-2 1,0-1-1,0 0 1,0-2-1,0 0 1,34-3-1,-44 1-19,0 0 0,0 0 0,-1-1 0,1 0 0,0-1 0,-1 0-1,0-1 1,0 0 0,0 0 0,0-1 0,-1 0 0,0 0 0,0-1 0,14-12-1,-3-1 35,-1 0 0,-1-1 0,0-1 0,20-34 0,-27 39-23,0-1-1,-1 0 1,-1-1-1,0 0 0,-2 0 1,5-20-1,-8 28-9,-2 0 0,1 0 1,-1 0-1,-1 0 0,0-1 0,0 1 0,-1 0 0,0 0 1,-1 0-1,0 0 0,-1 0 0,-3-10 0,3 11-16,0 1 0,-1-1 0,0 1 0,0 0 0,-1 0 0,0 1 0,0-1 0,-1 1 0,1 0 0,-2 1 0,1-1 0,-1 1 0,0 0-1,-8-5 1,12 9 0,-3-3-8,1 1 0,-1 0 0,0 0 0,0 1 0,0-1 0,-13-4 0,13 7-5,-1 0-1,1 1 0,-1 0 0,0 0 0,1 0 0,-10 2 0,10-1 2,-1-1 1,0 1-1,1 1 1,-1-1 0,1 1 0,0 0-1,0 1 1,0-1 0,0 1-1,-8 6 1,4-2-2,0 1 0,1 0-1,-11 13 1,12-11-3,-15 16-127,1 1 0,2 0 0,-30 55 0,46-76 117,-16 29-420,2 1 1,-22 60-1,33-73-95,1 0 0,0 0 0,2 0 0,1 1 0,-1 35 0,4-58 522,0 7-427,0 1 0,0-1 0,3 11 0,-2-16 212,0 0 0,-1-1 1,2 1-1,-1-1 1,0 1-1,0-1 0,1 1 1,0-1-1,-1 0 1,1 0-1,0 0 0,4 4 1,-5-5 13,0 0 0,1 0 0,-1 0 0,1 0 0,0 0 0,-1 0 0,1 0 0,0 0 0,0-1 0,0 1 0,-1 0 0,1-1 0,0 0 0,0 1 0,0-1 0,0 0 0,3 0 0,0-1-116,-1 0-1,1 0 1,-1-1 0,1 1 0,4-3 0,5-2-814,39-12-3526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0:59.0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1 12416,'-13'10'9966,"13"-9"-9831,16 1 644,1-1 1,-1 0 0,20-2 0,-7 1-406,180-9-561,-165 9-670,-1-1-2256,-1 2 0,45 7-1,-49-2-1920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0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8704,'0'-14'2896,"0"13"-2868,0 1 1,0 0 0,0 0-1,0 0 1,0-1 0,0 1 0,0 0-1,0 0 1,0 0 0,0-1-1,1 1 1,-1 0 0,0 0-1,0 0 1,0 0 0,0 0 0,0-1-1,0 1 1,0 0 0,1 0-1,-1 0 1,0 0 0,0 0-1,0 0 1,0-1 0,0 1-1,1 0 1,-1 0 0,0 0 0,0 0-1,0 0 1,0 0 0,1 0-1,-1 0 1,0 0 0,0 0-1,0 0 1,1 0 0,-1 0 0,0 0-1,0 0 1,21-7 888,-21 7-864,1 0 0,-1-1-1,1 1 1,-1 0 0,1 0-1,-1 0 1,1 0 0,-1 0-1,1 0 1,-1 0 0,1 0-1,-1 0 1,1 0 0,-1 0-1,1 0 1,-1 0 0,1 0-1,-1 0 1,1 0 0,-1 0-1,0 1 1,1-1 0,-1 0-1,1 0 1,-1 1 0,1-1 0,-1 0-1,1 1 1,1 0 206,8 6 169,1 1 0,-1 0 1,0 0-1,0 1 0,-1 0 0,9 11 1,-16-18-398,29 33 615,-13-17-306,-2 2 0,0 0 0,14 24-1,15 32 197,39 93 0,-67-128-541,-2 0 0,-1 1-1,-3 1 1,8 48 0,-12-38-612,-2 1 1,-4 93 0,-5-97-1649,-13 72 0,6-61-2065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0:59.4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1 147 12544,'15'5'5695,"16"-10"-4031,-26 5 64,16-5-832,0 1-160,34-6-384,-9 6-160,32-6-96,-13 1-576,8-4-160,-16 4-1152,8-5-544,-13 6-1503,24-25-641,-14 5 480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0:59.83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 33 9088,'-25'-33'12564,"25"34"-12456,-1 13 755,1-13-911,0 9 305,1 0 0,0-1 0,0 1 0,4 10 0,5 33 480,29 249 388,-4-35-842,-17-112-217,10 81-31,-22-197-103,19 115-333,-17-113-1258,25 67 0,-31-100 1171,1 0-295,0 0 0,7 11 0,-10-18 586,0 0 0,0 0 0,1 0 0,-1-1 0,1 1 0,-1 0 0,1-1 0,-1 1 0,1 0 0,-1-1 0,1 1 0,-1-1 0,1 1 0,0-1 0,-1 1 0,1-1 0,0 1 0,0-1 0,-1 0 0,1 1 0,0-1 0,0 0 0,-1 0 0,1 1 0,0-1 0,0 0 0,0 0 0,0 0-1,-1 0 1,1 0 0,0 0 0,0 0 0,0 0 0,1-1 0,8-4-3941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00.31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0 548 9728,'6'-39'4442,"-5"35"-4386,1-9 930,0 0 0,1 1 0,5-15 0,2-5 220,-5 16-641,11-27 0,-6 25-333,0 0 0,2 0 0,0 1 0,1 1 0,1 0 0,0 1 0,25-20 0,125-83 1375,-138 101-1342,-12 8-121,1 2 0,0-1 0,1 2 0,-1 0 0,1 1 0,0 0 0,0 2 0,1 0 0,30-2 0,-43 4-119,10 0 129,0 0-1,0 0 1,0 1-1,18 3 1,-27-2-102,0 0 1,-1 0 0,1 1 0,-1-1 0,0 1-1,0 0 1,0 1 0,0-1 0,0 1 0,0 0 0,0 0-1,-1 0 1,1 0 0,-1 0 0,0 1 0,4 5-1,3 8 89,-1 0-1,-1 0 0,0 1 0,-1 0 0,-1 1 1,6 30-1,-9-35-81,0 0 0,-1 0 0,-1 1 0,-1-1-1,-1 18 1,-3-3 22,-11 41-1,2-17 24,-79 325 371,79-332-469,-8 26-41,-15 101 0,33-150-5,1 43 0,2-56 17,1 1 1,1-1-1,0 1 0,0-1 0,1 0 0,4 12 0,-4-17 19,0-1 0,0 1 0,0-1 0,0 0 0,1 1 0,0-2 0,0 1 0,0 0 0,0-1 0,0 0 0,1 0 0,-1 0 0,1 0 0,0-1 0,0 0 0,0 0 0,7 2 0,9 2 5,-1-1 0,41 4 0,-20-5-611,-1-2 0,62-5 1,-65-1-1935,0-2 0,60-18 0,-43 6-3237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00.7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7 11648,'0'-6'6889,"0"24"-2632,0 8-3709,2 59 77,27 175-129,8 68-389,34 91-3872,-55-340-694,-11-51-207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01.1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0 156 10880,'11'9'4928,"44"-9"-3233,-50 0 225,41-4-288,-9-1 64,30-4-928,-17-1-448,27 1-224,35-4-96,-24 4 0,-17 0-576,27-1-160,-22 1-640,7-8-160,-16 3-672,14-4-287,33-10-2273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01.6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426 23 9728,'-1'-2'447,"0"0"1,-1 1-1,1-1 1,-1 1-1,1-1 1,-1 1-1,0 0 1,1 0-1,-1-1 1,0 1 0,0 0-1,0 1 1,0-1-1,0 0 1,0 0-1,0 1 1,-4-1-1,-3 0 1089,0 0-1,-17 1 1,12 0-935,8 1-489,0-1-1,0 1 1,0 0-1,0 0 1,1 1-1,-1 0 1,0 0-1,0 0 0,1 0 1,0 1-1,-1 0 1,-7 7-1,2-2 6,1 1-1,0 1 1,0 0 0,-9 13-1,2 0-41,0 1 0,2 1 1,-23 49-1,27-52-50,-10 25 33,1 0 1,-20 81 0,36-109-40,1 0 1,1 0 0,0 1 0,2-1 0,0 1-1,4 22 1,-3-26 10,1-1 0,1 0 1,0 0-1,1 0 0,1 0 0,0 0 0,1-1 0,0 0 0,1 0 0,1-1 0,0 0 0,1 0 0,11 12 1,-10-13 27,2-1 1,-1 0 0,1-1-1,1 0 1,0-1 0,0 0-1,1-1 1,0 0 0,0-1-1,24 8 1,-33-14-27,-1 0 0,1 0 0,-1 0 0,1 0 0,-1 0 0,1-1 0,-1 0 0,1 0 0,-1 0 1,1-1-1,-1 0 0,1 0 0,-1 0 0,1 0 0,-1 0 0,8-5 0,0-1 36,0 0 0,0-1 0,-1-1 0,11-10 0,-11 9-36,0 0-1,-1 0 1,0-1 0,-1 0-1,0-1 1,-1 0-1,0 0 1,-1-1 0,0 0-1,-1 0 1,-1-1 0,0 0-1,6-25 1,-6 1 10,0-1 0,-3 0 0,-3-69 1,-27-117 460,25 209-359,0 0 0,0 0 0,-9-20 0,6 28-45,0 8-50,5 1-48,1 0 0,-1 1 0,0-1 0,0 0 0,1 0 0,-1 1 1,0-1-1,1 0 0,-1 1 0,0 1 0,-2 9-4,1 0-1,0 1 1,1-1 0,0 15 0,4 39 163,4-1 0,14 64 0,-11-71-124,4-1-1,1 0 1,3-2 0,3 0 0,2-1 0,32 56-1,76 87-922,-71-116-2767,-36-48 777,-20-28 2013,-3-4 243,1 1-1,-1 0 1,1 0 0,-1 0-1,0 0 1,0 0 0,0 0 0,0 0-1,0 0 1,0 1 0,0 3-1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4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13 11136,'-25'7'13081,"29"-5"-12568,0-1-270,0-1-1,-1 1 1,1-1 0,0 0-1,-1 0 1,1 0 0,0-1-1,-1 1 1,1-1 0,0 0-1,3-1 1,-3 1-115,17-3 473,36-3-1,-25 4-495,-6 1-180,0 0 0,1 2 0,-1 1-1,0 1 1,30 6 0,21 13-6273,-62-17 2492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4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70 11008,'-6'-10'1358,"5"7"-880,-1 1 0,1-1 0,0 1 1,0-1-1,0 0 0,0 0 0,-1-5 1,1 5-38,1 2-285,0 0 1,0 1-1,0-1 0,0 0 0,0 0 0,-1 0 0,1 0 0,0 0 0,-1 0 0,1 1 1,-1-1-1,1 0 0,-1 0 0,1 1 0,-1-1 0,1 0 0,-1 1 0,-1-3 575,2 2-443,-1 1-1,1-1 1,0 0-1,0 1 0,0-1 1,0 0-1,0 0 1,0 1-1,0-1 1,0 0-1,1-2 1150,0 1-1149,4 11-109,0 1-1,-1-1 1,0 1 0,0-1 0,-1 1 0,3 20 0,4 16 14,50 160-236,-2-4-839,-50-171 543,7 26-392,0 3-2402,28 71 0,-41-126 2326,0 0 0,1-1 1,5 10-1,8 4-3843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4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38 9344,'-20'-9'13887,"24"4"-13023,0 0-362,5 2-295,0 0 0,0 0 0,1 1 0,-1 0 0,1 1 0,-1 0 0,13 0 1,-10 0-25,8 0 125,0 1 0,25 2 0,-37-1-169,1 1 0,-1-1 0,0 2 0,0-1 0,0 1 0,0 0 0,0 0 0,11 8 0,-14-8-58,0 0 0,0 1 0,0 0 0,-1 0 0,0 0-1,0 1 1,0-1 0,0 1 0,0 0 0,-1 0-1,0 0 1,2 6 0,0 3 18,-2 0 0,0 0 1,-1 0-1,2 26 0,-4-9 0,-3 38-1,-21 82 77,7-60-158,15-79-45,0 0-1,1 1 1,1-1-1,0 0 1,1 0-1,0 1 1,4 18-1,-3-26 23,0 1-1,0-1 0,0 1 1,1-1-1,-1 0 0,1 0 1,1 0-1,-1 0 0,1 0 1,0-1-1,0 0 0,0 1 1,0-2-1,1 1 0,-1 0 1,11 5-1,0-2-77,-1 0 0,1-1 0,1 0-1,-1-1 1,1-1 0,26 3 0,5-4-2859,-1-6-3781,-30 2 693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5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2 234 8960,'-2'22'12748,"14"-22"-11374,11 4 542,-18-3-1732,1 1-1,-1-1 0,0-1 0,6 1 0,28 1 489,41-4 0,108-17 325,229-38-197,17-17-459,-322 56-389,205-37-2005,-271 47 842,-20 4-2311,48-15-1,-49 9-2236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1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 33 7424,'1'-3'1282,"0"-1"1,0 0 0,0 0-1,0 0 1,-1-9 1445,-8 21-616,-20 32-1545,-35 63-1,34-54-537,-4 7-105,-46 75-1130,26-45-3117,38-63 329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5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10112,'6'-6'5159,"-5"6"-5003,13 0 2108,3 0 1538,40-13-1619,0 3 1,72-3 0,116 8-2225,-203 5 224,2 0-581,9 0-1773,-2 0-3932,-29 0 381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6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34 10752,'-5'-33'12570,"5"38"-11925,1 45 6,19 107-22,10-7-383,-16-85-228,43 122 1,-44-152-609,36 65 1,-41-87-113,0 0 0,1-1 0,0 1 0,1-2 0,1 0 0,0 0 0,21 16 0,-27-23 16,0-1 0,0 0 0,8 4 0,-10-6 356,-1-1 1,1 1-1,-1-1 1,1 1-1,-1-1 1,0 0-1,1 0 1,-1 0-1,1 0 1,-1 0-1,3-1 1,22-4-3804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6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3 143 10240,'0'-1'349,"-1"-1"0,1 1 1,-1 0-1,1-1 1,0 1-1,0 0 0,-1-1 1,1 1-1,0-1 0,0 1 1,0-1-1,1 1 1,-1 0-1,0-1 0,0 1 1,1-1-1,-1 1 0,1 0 1,-1-1-1,1 1 1,0 0-1,-1 0 0,1-1 1,1 0-1,1-3 138,1 1-1,0 0 1,-1 0 0,9-7-1,-6 7-265,0 0-1,0 0 1,1 1-1,-1 0 1,12-4-1,-1 0-12,5-2 181,1 0 1,0 2-1,0 1 0,0 1 1,1 0-1,0 2 0,0 1 1,0 1-1,42 3 0,-60-1-276,1 0-1,-1 0 1,1 0 0,-1 1-1,0 0 1,1 0-1,-1 1 1,0 0-1,-1 0 1,1 0 0,0 1-1,-1-1 1,0 1-1,0 1 1,0-1 0,0 1-1,5 7 1,-1 1 30,-1 1 0,-1 0 1,0 1-1,-1 0 0,-1 0 1,0 0-1,4 24 0,-5-13-47,0 0-1,-2 0 0,-1 35 0,-12 78-18,5-86-173,3 99 1,3-140 71,1-1 15,-1 0 0,2 1-1,-1-1 1,2 0-1,4 16 1,-6-25 3,0 0 0,1 0 0,-1 0 0,0 0 0,1 0 0,-1-1 0,1 1 0,0 0 0,0-1 0,-1 1 0,1-1 0,0 0 0,0 1 0,0-1 0,1 0 0,-1 0 0,0-1 0,0 1 0,0 0-1,1-1 1,-1 1 0,0-1 0,3 0 0,5 1 16,1-1-1,-1 0 1,20-3-1,107-19-1345,-49 3-5978,-74 15 4458,-2 0-710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7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41 311 11136,'-40'20'9128,"39"-19"-8851,11 0 3775,-6-1-4224,6 1 541,37-3 867,-19-2-479,40-10 0,-41 6-523,112-25 663,244-42-22,32 12-431,-402 61-435,354-47-772,-255 35-433,94-15-3287,-112 8 701,-10 2-2137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7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81 10112,'-5'-41'4608,"-1"15"-2721,6 21 225,0-4 1504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8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502 1 24095,'-2'9'252,"-31"162"1486,-9 130-645,-12 170 69,43-371-1019,-50 411 322,12-162-347,-82 571-497,97-678-202,-25 229-4762,44-343 723,5-47-1043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8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595 274 7040,'53'-38'5829,"-52"37"-5481,1 0 0,-1 0 0,0-1 0,0 1-1,1 0 1,-1 0 0,0-1 0,0 1 0,0-1 0,-1 1 0,1-1 0,0 1 0,-1-1 0,1 0-1,-1 1 1,1-1 0,-1 0 0,0 1 0,1-1 0,-1 0 0,0 0 0,0 1 0,0-1 0,-1 0-1,1-2 1,-2-4 336,0 0 0,-1-1-1,-6-13 1,4 9 368,1 5-877,1 1 1,-1-1 0,-1 1 0,1 0 0,-1 1 0,-1-1-1,1 1 1,-1 0 0,0 1 0,0-1 0,-1 1 0,0 0 0,1 1-1,-2-1 1,1 1 0,-9-3 0,2 1-45,-1 1 0,-1 0 0,1 1 0,0 0 0,-1 2 0,0 0 0,-23-1 0,29 4-119,0-1 1,1 2-1,0-1 1,-1 1 0,1 1-1,0 0 1,0 0-1,0 0 1,0 1-1,1 1 1,-1 0-1,1 0 1,0 0-1,1 1 1,-1 0 0,-9 11-1,3-2-1,0 0 0,1 1-1,-19 34 1,23-37-6,-15 23-17,2 2 0,1 1 0,-16 42 0,27-56-7,1 1 0,1 0-1,2 1 1,-5 28 0,9-8-45,1-1 0,2 1 0,13 79 0,6-24 61,-15-86 19,1 0-1,0 0 1,1 0-1,10 15 1,-11-20 2,1 0 0,1 0 1,-1 0-1,2-1 0,0-1 0,19 18 1,-13-18 14,0-1 0,1 0 0,0-1 0,0-1 1,1 0-1,0-1 0,0-1 0,30 4 0,-35-7-15,-1-1 0,1 0 0,-1-1 0,1 0-1,-1 0 1,1-2 0,-1 1 0,20-8-1,-23 7-7,1 0 0,-1-1 0,0 0-1,0 0 1,0-1 0,-1 0 0,0 0-1,0-1 1,7-7 0,0-3 12,0 0 1,19-33 0,-9 12 19,-3 0 1,-1-2 0,-2 0-1,22-69 1,-28 58 178,-3 0 0,-2 0-1,-2-1 1,-2-66 0,-2 116-220,2 6-10,4 13-68,55 170 284,-2-5-201,-44-140-255,2-1 0,30 48 0,-3-11-2283,-18-26-3458,-21-38 2779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9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50 13696,'7'4'9274,"25"-6"-7671,1-2 0,61-13 0,25-5-1303,74 13-577,-172 9-98,83 4-2323,-90-3 821,0 2 0,24 7 0,-11 0-3813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19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13312,'47'-11'6015,"49"-30"-4255,-80 38 96,20-16-960,-5 5-320,9-3-352,-4 3-128,5 5-32,-10-1-544,5 10-224,-6 0-992,1 5-352,-5 0-928,-1-1-351,-4 1-1249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20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 9984,'1'-43'12597,"2"50"-12272,0-1 1,0 1 0,-1 0-1,0 1 1,1 8-1,-2-11-214,10 60 570,2 78 1,-4-28-483,-7-99-185,26 212 447,-18-179-296,1 0 1,3-1-1,39 90 0,-45-121-117,0-1 1,1 0-1,1 0 0,21 25 1,-24-33-30,1-1 1,-1 0 0,1 0 0,0-1-1,0 0 1,1 0 0,0-1 0,0-1-1,0 1 1,11 3 0,-12-5-251,1-1 1,0 1 0,-1-2-1,1 1 1,0-1-1,16 0 1,-19-2-521,0 0-1,0 0 1,0 0 0,0-1-1,-1 1 1,1-2 0,0 1 0,-1 0-1,0-1 1,10-7 0,11-9-4790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1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8320,'0'0'4997,"0"9"-2954,0 109 576,6 300-241,-4-390-2370,6 33-1,-7-52 15,1-1-1,0-1 1,1 1-1,0 0 0,0-1 1,1 1-1,-1-1 0,9 11 1,-11-16-9,1 0 0,-1-1 0,0 1 0,1-1 0,-1 0 0,1 1 0,-1-1 0,1 0 0,0 0 0,-1 0 0,1 0 0,0 0 0,0 0 0,0-1-1,0 1 1,0-1 0,0 1 0,-1-1 0,1 1 0,0-1 0,0 0 0,1 0 0,-1 0 0,0 0 0,0-1 0,-1 1 0,1-1 0,0 1 0,3-2 0,3-2-425,0 0 0,0 0 0,-1-1-1,1 0 1,8-8 0,-7 5-923,12-6-3427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20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62 11392,'-4'-39'3456,"3"16"4949,1 186-4688,25 190-2453,-11-227-1131,33 132 0,97 231-1039,-112-404-58,17 47-3078,-21-44-2557,-18-56 1522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2:01:21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1332 628 9472,'-1'-1'143,"-3"-3"953,0 0-1,-1 0 1,0 1-1,-9-6 1,13 9-975,0-1-1,0 1 1,0-1-1,0 1 1,0-1 0,0 1-1,-1 0 1,1-1 0,0 1-1,0 0 1,0 0 0,0 0-1,0 0 1,0 0 0,-1 0-1,1 0 1,0 0-1,0 1 1,0-1 0,0 0-1,0 1 1,0-1 0,0 1-1,0-1 1,0 1 0,0-1-1,0 1 1,0 0 0,0-1-1,0 1 1,1 0 0,-1 0-1,0 0 1,0 0-1,1 0 1,-2 1 0,1 0-61,-2 4 49,0-1 1,1 1 0,-1-1 0,1 1 0,0 0 0,1 0 0,-2 10-1,-4 35 545,-1 72-1,8 149 446,5 109-513,-10 378 417,-10 26-16,14-714-882,0 229 355,14-2-263,15-103-195,-22-163 129,3-1-1,0 1 0,28 57 0,-20-58 201,2-2-1,1 0 1,37 41-1,-49-61-293,1-1-1,-1 0 1,1 0-1,1-1 0,0 0 1,0-1-1,0 0 0,12 5 1,-7-3-7,9 3 20,1 0-1,1-2 1,-1 0 0,1-2 0,36 6-1,-19-6-35,0-2 0,1-2 0,79-3 0,-73-2-11,381-34 6,-411 34-7,541-72 184,-270 34 118,51-6 48,-30 5-298,35-9-134,-338 49 79,292-45 39,37-15 101,523-112-219,-606 117 277,369-67-37,-26 58-101,-572 64-44,13-1 95,49-9-1,-81 9-76,-1 1-1,0-1 0,8-3 0,-12 4-28,-1 1 0,0-1 0,0 0 0,1 0 0,-1 1-1,0-1 1,0 0 0,0 0 0,0 0 0,0 0 0,0 0 0,0 0 0,0 0 0,0-1 0,0 1-1,-1 0 1,1 0 0,1-3 0,-2 2 7,0 1-1,0-1 1,0 1-1,-1-1 1,1 1-1,0-1 1,0 1-1,-1 0 1,1-1-1,-1 1 1,1-1-1,-1 1 1,0 0-1,0-1 1,1 1-1,-3-2 1,-4-10 39,-9-21-77,6 15 11,2 0 1,-11-34-1,-23-121 45,37 150-37,-68-298-88,51 223 69,-70-281-165,3 92 69,82 265 113,3 11 5,-88-261-123,-12 20-4,85 208 104,-198-451-303,199 456 313,-58-122-28,-20-4 62,-51-50 6,102 160-62,-78-77-1,109 119 39,-14-14 1,-1 2 1,-1 1-1,-36-23 0,47 36 1,0 2 0,0 1 0,-1 0 0,-1 1 0,1 2 0,-23-5 0,19 7 0,0 1 0,0 2 0,0 0 0,-25 3 0,18 0 0,-346 29 37,361-29-42,-357 39-91,276-31 71,-281 32 141,350-39-92,-507 67 106,174-14-316,-1013 172-1846,1153-190 1187,-725 112-5435,592-112 1507,36-14-673,17-19 924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45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10624,'-6'0'4928,"6"6"-2689,6-2-223,5 2-1088,1 1-96,19-7-448,1 0 32,24 0 96,-12 0-256,23 0-64,-11 0-416,0-7-160,-6 1-1216,-8 2-576,-4-2-3583</inkml:trace>
  <inkml:trace contextRef="#ctx0" brushRef="#br0" timeOffset="1">224 524 11392,'17'27'5151,"33"-10"-3551,-44-11 96,32-6-640,-7 0-128,19 0-544,11-6-256,-5 2-64,-6-9-768,-6 3-320,-7 0-992,-1-7-319,8 6-2785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5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1444 8448,'-5'3'5236,"5"-2"-5087,2 8 1695,-1-7-1723,0 0-1,0-1 1,0 1 0,0 0 0,0-1 0,0 1-1,1-1 1,-1 0 0,3 3 0,1-2 56,1 0 1,-1-1-1,0 1 0,1-1 1,-1 0-1,0 0 1,1-1-1,-1 0 1,1 0-1,-1 0 0,1-1 1,-1 1-1,1-1 1,4-2-1,-2 1-90,-1 0-1,0 0 1,0 0-1,-1-1 1,1 0-1,-1-1 1,1 1-1,-1-1 1,7-6-1,-2 1 15,0-2 0,0 1 0,10-15 0,-3 2-37,-2-1 0,0-1 0,-2-1 0,22-51-1,23-111-19,-48 141-55,-2-1 1,6-98-1,-13 85-160,-3-1 1,-9-61-1,3 76 35,-2 1 0,-3 1 0,-28-75 0,15 62 56,-2 1 0,-41-62 0,63 112 78,1 1 0,-1-1 0,-6-6-1,9 11-1,1 1-1,0 0 1,0 0 0,-1 0-1,1-1 1,-1 1-1,1 1 1,-1-1-1,1 0 1,-1 0-1,0 1 1,1-1-1,-1 1 1,0-1 0,1 1-1,-1 0 1,0-1-1,0 1 1,1 0-1,-1 0 1,-2 1-1,1 0 2,1 0-1,-1 0 0,0 0 1,1 1-1,0 0 0,-1-1 1,1 1-1,0 0 0,0 0 1,-1 0-1,2 0 0,-1 1 1,0-1-1,0 1 0,-1 2 1,0 1 12,-2 2-7,0 1-1,0-1 1,1 1 0,1 0 0,0 1-1,-4 15 1,-3 26-42,-5 91 0,12 162 88,3-302-48,27 407 43,4-170 31,83 322 444,-103-516-514,44 160 103,-36-143-75,33 72 1,-47-122-21,1 0 1,1 0-1,0 0 0,0-1 1,18 20-1,-24-30-4,0 1-1,1-1 1,-1 0-1,0 0 1,1 0-1,-1 0 1,1 0-1,0 0 1,-1-1-1,1 1 1,-1-1-1,1 1 1,0-1-1,0 1 1,-1-1-1,1 0 1,0 0-1,0 0 1,-1 0-1,1 0 1,0 0-1,0 0 1,0-1-1,-1 1 1,1-1-1,0 1 1,-1-1-1,1 1 0,0-1 1,-1 0-1,1 0 1,-1 0-1,0 0 1,1 0-1,-1 0 1,1-1-1,-1 1 1,0 0-1,0-1 1,0 1-1,0 0 1,0-1-1,0 0 1,0 1-1,-1-1 1,1 1-1,0-1 1,-1 0-1,0 0 1,1 1-1,-1-4 1,2-7-34,-1 0 0,-1 0 1,0 0-1,-3-17 1,-3-18-198,-3-1 1,-20-60 0,-17-8 101,27 73-50,-15-51-1,34 93 169,-1 0-6,1-1 0,-1 0 0,1 0 0,-1 0 1,1 0-1,0 0 0,-1 0 0,1 0 0,0 0 0,1-3 0,-1 4 13,1-1 0,0 1 0,0 0 1,0 0-1,0 0 0,0 0 0,0 0 0,0 0 0,0 0 0,0 0 0,0 0 1,0 1-1,1-1 0,-1 0 0,0 1 0,1-1 0,1 0 0,10-6 152,-1 0 0,1-2-1,-1 1 1,11-12 0,15-9-76,-24 18-325,3 1-1096,-1-2-1,-1 0 1,24-25 0,-22 18-2979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5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2 9984,'-2'0'390,"0"-1"1,0 1-1,1 0 1,-1 0-1,0-1 1,0 1-1,0 1 0,1-1 1,-1 0-1,0 0 1,0 1-1,1-1 1,-1 1-1,0-1 1,1 1-1,-3 1 1,2-1-151,0 1-1,-1 0 1,1-1 0,0 1 0,0 0 0,1 0-1,-1 0 1,0 1 0,-2 3 0,0 3-122,0 0-1,0 1 1,0 0 0,-2 13 0,6-21-21,-6 22 29,1 1-1,-2 27 0,4-22-42,-7 62 346,1 136 0,38 219 67,26-160-506,-51-273 8,29 99 9,-13-64-338,2-2 1,2 0-1,2-1 0,3-2 1,1-1-1,69 76 0,-93-112-131,0-1 0,1 0 0,0 0 0,0-1-1,1 0 1,0 0 0,-1-1 0,10 4 0,15 6-3858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6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0 10368,'0'34'7729,"-5"54"-6765,-16 100-394,10-83-400,-7 86-36,-3 92-411,16-18-4134,5-228 2460,0-3-1937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6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9216,'-5'1'4649,"5"0"-4571,5 10 2416,14 15-801,-18-25-1557,25 37 404,-1 0 0,-2 2 0,26 62 0,-45-93-524,30 67-90,44 74-1,-33-79-1312,59 69 0,-21-31-2607,-50-66 69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88 8448,'-8'-58'2757,"8"48"-2037,2 6-256,11-8 592,-13 12-981,1 0 0,-1-1 1,1 1-1,-1-1 0,1 1 0,-1 0 1,1-1-1,0 1 0,-1 0 0,1 0 0,-1 0 1,1-1-1,0 1 0,-1 0 0,1 0 1,0 0-1,-1 0 0,1 0 0,0 0 0,-1 0 1,1 0-1,0 0 0,-1 1 0,2-1 1,0 1 230,0-2-151,1 2-1,0-1 1,0 0 0,0 0 0,0 1 0,0 0 0,-1 0 0,1-1 0,0 2 0,3 1 0,5 1 231,-4-1-259,-1-1 0,0 1 0,0 1 1,0-1-1,0 1 0,-1 0 0,1 0 0,-1 0 0,6 7 0,-2-3-22,1 3-3,0 0 1,-1 0-1,0 0 0,-1 1 1,0 1-1,11 23 0,-11-20-18,74 155 791,-61-120-410,27 104 0,-45-143-425,27 100 336,16 130 0,-23 84-973,-28 8-4475,5-234-213,0-62 1520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7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11 10624,'-20'-11'8248,"20"12"-8174,0 12 707,10 30-695,11 96-156,-8-59-958,11 47-2557,-18-105-1239,15 37 0,-10-32 1326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36 9856,'-60'-31'4512,"39"26"-3712,16 5-224,5 11-2176,0-3-32,10 9-2240,0-3-960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8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18 10112,'0'0'261,"3"-2"787,-3 1-787,1 0 1,-1 1 0,1-1 0,-1 0-1,1 1 1,-1-1 0,0 0 0,1 1 0,-1-1-1,0 0 1,0 0 0,0 0 0,-2-3 1468,2 3-1597,-1 1 1,1 0-1,0 0 1,-1 0-1,1 0 1,0 0-1,-1-1 1,1 1-1,0 0 1,-1 0-1,1 0 1,0 0-1,-1 0 1,1 0-1,-1 0 1,-31 4 2431,29-4-2727,-25 7 431,-53 20 0,63-21-205,2 0-75,-1 0-1,1 1 1,0 1-1,1 1 1,-29 20-1,42-28-52,0 1 0,0-1 1,1 1-1,-1 0 0,1-1 0,-1 1 0,1 0 1,0 0-1,0 0 0,-1 0 0,1 0 0,1 0 1,-1 0-1,0 1 0,0-1 0,1 0 0,-1 0 0,1 1 1,0-1-1,0 0 0,0 1 0,0-1 0,0 0 1,0 0-1,1 1 0,-1-1 0,2 4 0,3 3-87,0-1 0,1 1 0,0-1-1,1 0 1,0 0 0,0-1-1,1 0 1,9 7 0,-2 0 14,103 86-354,-78-64 1753,-2 2 0,49 62 1,-84-97-1004,-1 0 0,0 1 0,0-1-1,4 7 1,-6-8-196,0-1 0,1 0-1,-1 1 1,0-1-1,1 1 1,-1-1 0,0 1-1,0-1 1,0 1-1,0-1 1,0 1-1,-1-1 1,1 0 0,0 1-1,-1-1 1,1 1-1,-2 1 1,0 1-35,-1 0 0,1 0 1,-1 0-1,0-1 0,0 1 0,-1-1 1,1 0-1,0 0 0,-6 3 0,-40 22-520,37-22 254,-11 5-925,-41 12 0,17-7-1439,27-4 243,13-7 374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8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 51 8064,'-1'-3'474,"1"1"0,-1 0 0,0 0 0,0-1 0,1 1 0,-2 0 0,1 0 0,0 0 0,0 0 0,-1 0 1,1 0-1,-1 0 0,1 1 0,-1-1 0,0 0 0,0 1 0,0 0 0,-2-2 0,2 1-307,0 1 0,0-1 0,-1 1 0,1 0 0,0 0 0,-1 0 0,1 0 0,0 1 0,-1-1 0,1 1-1,-1-1 1,1 1 0,-1 0 0,1 0 0,-1 0 0,1 0 0,-1 0 0,1 0 0,-5 2 0,-3 3-127,-1 0 0,1 0 0,1 1 0,-1 0 0,1 1 0,0 0 0,0 0 0,1 1 0,0 0 0,1 1 0,0-1 0,0 2 0,0-1 0,1 1 0,1 0 0,0 0 0,-5 13 0,1 5-43,1 0 0,1 1-1,1 0 1,-3 54 0,9-66-16,1-1 1,0 0-1,1 0 0,0 1 1,10 29-1,-10-38 14,2 0 0,-1 0 0,1 0 0,0-1 0,0 0 0,1 1 0,0-1 0,0-1 0,1 1 0,-1-1-1,2 0 1,-1 0 0,1-1 0,-1 0 0,1 0 0,1-1 0,-1 1 0,10 3 0,10 3-322,0-1-1,0-2 1,1 0 0,0-2-1,0-1 1,0-1 0,40 0-1,-51-5-1446,1 0 0,24-5 0,-9 0-2327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9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36 8960,'-23'-1'4233,"18"0"-3498,1 1 0,0 0-1,-1 0 1,-5 1-1,8-1-638,0 0-1,0 1 0,1 0 0,-1-1 0,0 1 0,1 0 0,-1 0 0,1 0 0,-1 0 0,1 0 0,-1 0 1,1 0-1,0 1 0,-2 1 0,-2 4-71,0 0 1,0 0 0,1 1-1,0-1 1,0 1 0,1 0-1,0 0 1,1 1 0,0-1-1,0 0 1,-1 15 0,1 1-40,1 1 0,5 41-1,-4-56 9,1 0 0,1 1 0,0-1-1,0 0 1,1 0 0,1 0 0,-1 0 0,1-1-1,1 1 1,0-1 0,0 0 0,1 0-1,8 9 1,-7-11 48,1-1-1,0 1 1,0-1 0,1-1-1,-1 1 1,1-1-1,1-1 1,-1 0 0,1 0-1,-1-1 1,1 0-1,11 2 1,-14-4 52,0 0 1,-1 0-1,1 0 0,0-1 1,0 0-1,0 0 0,-1 0 1,1-1-1,0 0 0,0-1 1,-1 1-1,1-1 0,-1-1 1,0 1-1,13-8 0,-13 6 32,1-1-1,-1 0 1,0-1-1,0 0 0,0 0 1,-1 0-1,0 0 1,0-1-1,-1 0 1,1 0-1,-2 0 0,5-10 1,-4 5-27,0-1 0,0 1 0,-1-1 0,-1 0 0,0 0 0,0-25 0,-2 28-95,-2 1 1,1-1-1,-1 1 0,-1 0 0,1-1 0,-2 1 0,1 0 0,-1 1 0,-1-1 1,1 1-1,-1 0 0,-1 0 0,-11-14 0,1 5-241,-1 0 0,-1 0 0,0 2 0,-28-19 0,42 31-52,1 1 1,-1-1 0,0 1-1,-1-1 1,1 1 0,0 1-1,-1-1 1,1 0 0,-1 1-1,1 0 1,-8-1 0,12 2 239,0 0 0,-1 0 0,1 0 0,0 0-1,-1 0 1,1 0 0,0 0 0,-1 1 0,1-1 0,0 0 0,-1 0 0,1 0 0,0 0 0,-1 0 0,1 1 0,0-1 0,0 0 0,-1 0 0,1 0 0,0 1 0,0-1-1,-1 0 1,1 1 0,0-1 0,0 0 0,0 0 0,0 1 0,-1-1 0,1 0 0,0 1 0,0-1 0,0 0 0,0 1 0,0-1 0,0 0 0,0 1 0,0-1 0,0 0-1,0 1 1,0-1 0,0 0 0,0 1 0,0-1 0,0 0 0,0 1 0,0-1 0,1 4-377,0-1-1,1 0 1,-1 1-1,1-1 1,3 6 0,16 22-2080,1-2-922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46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95 9984,'2'-7'12026,"5"4"-11727,-4 0-102,1 1 0,-1 1 1,1-1-1,0 0 0,5-1 1,226-55 1823,-184 51-1552,79 1 1,-124 6-360,0 0 0,1 1 0,-1 0 0,0 0 0,0 1 0,0-1 0,7 4 0,-11-4-70,0-1 0,0 1 0,0 0 1,0 0-1,0 0 0,0 1 0,-1-1 1,1 0-1,0 1 0,-1-1 0,1 1 1,-1-1-1,0 1 0,1 0 0,-1-1 1,0 1-1,0 0 0,0 0 0,0 0 1,1 4-1,-1-1-15,0 0 0,-1 0 0,0-1 0,0 1 0,0 0 0,0 0 0,-3 9 0,-10 43-67,-25 72 1,9-39-122,26-79 135,0-1 0,1 0 0,0 1 0,1-1 0,0 1 0,1-1 0,0 1 0,0-1 0,1 1 0,1-1 0,0 1-1,0-1 1,1 0 0,6 16 0,4 2-4,28 41 0,-23-42 44,2-2 1,27 27-1,25 31 90,-43-43 415,44 80 0,-65-103-345,0 1 0,-2-1 0,0 2 0,0-1 0,-2 0-1,4 28 1,-8-35-117,1 0 1,-1-1-1,-1 1 0,0 0 0,0-1 0,-1 1 0,0-1 1,-1 1-1,-1-1 0,1 0 0,-1 0 0,-9 15 0,6-13-50,0 0-1,-1-1 0,0 0 0,-1 0 0,0-1 0,-1 0 0,0 0 1,-20 14-1,5-10-202,0-1 1,-1-2 0,-1 0-1,1-2 1,-47 10 0,-108 15-2660,66-19-3753,97-14 2323,6-1-993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9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0 480 10496,'18'0'3429,"-18"0"-3402,0 0-1,0 0 1,0 0 0,0 1-1,0-1 1,0 0 0,1 0-1,-1 0 1,0 0 0,0 0-1,0 0 1,0 0 0,0 0-1,0 0 1,0 0 0,0 0-1,1 0 1,-1 0 0,0 0-1,0-1 1,0 1 0,0 0-1,0 0 1,0 0 0,0 0-1,0 0 1,1 0 0,-1 0-1,0 0 1,0 0 0,0 0-1,0 0 1,0 0 0,0 0-1,0-1 1,0 1 0,0 0-1,0 0 1,0 0 0,0 0-1,0 0 1,0 0 0,0 0-1,0 0 1,0-1 0,0 1-1,0 0 1,0 0 0,0 0-1,0 0 1,0 0 0,0 0-1,0 0 1,0 0 0,0-1-1,0 1 1,0-78 6359,-4-43-5050,3 77-1080,2-1 0,1 1 0,11-49 0,-13 90-259,1-1 0,-1 1 0,1 0 0,0 0 1,1 0-1,-1-1 0,1 1 0,-1 0 0,1 0 0,4-4 0,-5 5-11,0 1 1,0 0-1,0 0 0,1 0 1,-1 0-1,1 1 0,-1-1 1,0 0-1,1 0 0,-1 1 1,1-1-1,-1 1 1,1 0-1,0-1 0,-1 1 1,1 0-1,-1 0 0,1 0 1,0 0-1,-1 0 0,1 0 1,0 0-1,-1 1 1,4 0-1,11 4-399,-1 1 0,1 1 1,-1 0-1,-1 1 0,1 1 0,-1 0 0,19 17 1,84 89-5256,-51-46-663,-31-35 2902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8:59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11648,'5'26'8215,"14"33"-6619,4 9-1536,71 302-7,-57-221-682,31 147-3177,-34-137-985,-23-116 1117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0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1 415 9472,'1'-1'524,"-1"1"-262,1-1 0,0 1 0,-1-1 0,1 1 1,0 0-1,-1-1 0,1 1 0,0 0 0,0 0 0,-1-1 0,1 1 0,1 0 0,18 3 489,-6 0 284,24 4-978,1 2 0,-1 1 0,0 2-1,-1 2 1,70 37 0,-81-34-88,-1 1-1,-1 2 1,26 26 0,26 22-713,-69-63 565,2 2-418,0 0 1,0 1-1,8 10 1,4 9-2764</inkml:trace>
  <inkml:trace contextRef="#ctx0" brushRef="#br0" timeOffset="1">471 174 9984,'-60'-105'3680,"44"77"-2848,-4 1 256,9 22-33,6 1-607,-5-1-64,10 14-832,0 4 288,0 6-575,5 4-193,5 10-1440,11 3-544,10 5-608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0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100 154 12160,'-2'0'5249,"-9"0"-2179,8 0-2843,0 0-1,0-1 0,0 0 0,0 0 1,0 0-1,0 0 0,0 0 1,0 0-1,0-1 0,0 1 0,0-1 1,1 0-1,-1 0 0,-4-5 0,3 4-149,0-2 0,0 1 0,1 0 0,0-1-1,0 0 1,0 0 0,0 0 0,-2-5 0,4 4-64,-1-1 1,1 1 0,0 0 0,0 0 0,0-1 0,1 1 0,0 0 0,0-1-1,2-7 1,-2 13-18,0 1 0,1-1 0,-1 0 0,0 1 0,0-1 1,0 0-1,1 1 0,-1-1 0,0 1 0,0-1 0,1 1 0,-1-1 0,1 1 0,-1-1 0,1 1 0,-1-1 0,0 1 0,1-1 0,-1 1 0,1 0 0,0-1 0,-1 1 0,1 0 0,-1 0 0,1-1 0,0 1 1,-1 0-1,1 0 0,-1 0 0,1 0 0,0 0 0,-1 0 0,1 0 0,0 0 0,-1 0 0,1 0 0,-1 0 0,1 0 0,0 0 0,-1 0 0,2 1 0,2 0-115,0 1 0,0 0-1,0 0 1,6 4 0,-6-3-9,34 22-1657,-26-16 601,1 0-1,0-1 1,0-1 0,1 0 0,-1-1-1,25 8 1,-8-9-2890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0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0 169 9728,'0'10'1375,"0"0"0,1-1 1,0 1-1,3 12 0,-2-17-1249,0 0-1,0 0 0,0 0 0,1 0 0,-1 0 0,1-1 0,0 1 0,1-1 0,3 5 0,-5-7-41,0-1 0,1 1 0,-1-1-1,0 0 1,0 1 0,1-1 0,-1 0-1,0 0 1,1-1 0,-1 1 0,1 0-1,-1-1 1,1 0 0,-1 1-1,1-1 1,0 0 0,-1 0 0,1-1-1,-1 1 1,4-1 0,3-1 239,-1 0 1,0 0-1,1-1 1,11-5-1,-17 6-280,0 1 0,0-1 0,0 0 0,-1 0 0,1 0 0,0 0 0,-1 0 0,0 0 0,1-1 0,-1 1-1,0-1 1,0 0 0,0 1 0,2-7 0,-2 5-21,-1-1 0,0 1 0,0-1 0,0 1 0,0-1-1,-1 1 1,0-1 0,0 1 0,-1-9 0,-2-4-360,-1-1 0,-1 1 1,0 0-1,-12-23 0,12 28-201,-21-52-5103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1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0 8320,'0'1'306,"0"0"1,0 0-1,0 0 1,0 0-1,0-1 1,0 1-1,-1 0 0,1 0 1,0 0-1,-1-1 1,-1 5 1532,0-4-1533,-13 22 1410,6-10-1488,0 1 1,1 0 0,1 0 0,0 1 0,1-1 0,1 2 0,0-1 0,1 1-1,0-1 1,2 1 0,-2 20 0,4-32-224,0 1 0,1-1 0,-1 0-1,1 1 1,0-1 0,0 1 0,0-1 0,1 0 0,-1 0 0,1 1-1,0-1 1,0-1 0,1 1 0,5 7 0,-4-7 16,0 0 0,1 0 1,-1 0-1,1-1 1,0 0-1,0 0 0,0 0 1,1 0-1,-1-1 0,7 2 1,4 0 67,-1 0 1,1-1-1,0-1 1,1-1-1,-1 0 1,0-1 0,20-3-1,-28 2-21,9 0 224,-1-2-1,19-4 1,-30 6-183,0-1-1,-1 1 1,1-1-1,-1 0 1,1-1-1,-1 1 1,0-1-1,0 0 1,0 0-1,-1 0 1,7-7-1,-8 9-80,-1-1 0,0 0 0,0 1-1,0-1 1,0 0 0,0 0 0,-1 0-1,1 1 1,0-1 0,-1 0 0,0 0-1,1 0 1,-1 0 0,0 0 0,0 0-1,0 0 1,0 0 0,0 0 0,0 0 0,-1 0-1,1 0 1,-1 0 0,0 0 0,1 0-1,-1 1 1,0-1 0,0 0 0,0 0-1,-2-2 1,-3-4-88,-1-1 1,0 1-1,0 1 0,-12-10 0,9 7-186,-50-41-1923,13 12-4253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1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22 192 9728,'0'2'3120,"-1"1"-2799,1 0 1,-1 0-1,0 0 1,0 0-1,0 0 1,0 0-1,-2 4 1,1-3-175,0 0 0,0 0 1,1 0-1,-1 0 0,0 5 1,1-2-73,1-1 0,0 0 0,0 1 1,0-1-1,1 0 0,0 0 1,0 1-1,1-1 0,4 11 1,-5-14-36,-1-1 0,1 0 0,1 0-1,-1 0 1,0-1 0,0 1 0,1 0 0,-1 0 0,1-1 0,0 1 0,-1-1 0,1 1 0,0-1 0,0 0 0,0 0 0,0 1 0,0-1 0,0-1 0,0 1 0,0 0 0,0 0 0,0-1 0,1 1 0,-1-1 0,0 0 0,0 0 0,1 0 0,-1 0 0,0 0-1,0 0 1,4-1 0,1-1 101,0 0-1,0 0 1,0 0-1,0-1 1,-1 0-1,1 0 1,-1-1-1,1 0 0,-1 0 1,0 0-1,-1-1 1,1 0-1,7-8 1,-10 9-114,0 0 0,0-1 0,0 1 1,-1 0-1,1-1 0,-1 1 0,0-1 1,-1 0-1,1 0 0,-1 0 0,0 0 1,0 0-1,0 0 0,0 0 0,-1 0 1,0 0-1,0 0 0,-1 0 1,0 0-1,-1-7 0,-27-70-2326,8 28-783,20 51 2602,0-1 0,0 0 0,0 1 0,0-1 0,1 0 0,0 0 0,-1 0 0,2-7 0,3-6-2949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2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0 11008,'5'10'5944,"-6"-10"-5857,1 0 1,-20 20 866,7-7-326,10-10-625,0 0 0,0 0 1,1 1-1,-1 0 0,1-1 1,0 1-1,1 0 0,-3 6 1,3-8-7,1 0 1,0 0 0,0 0 0,0 0-1,0-1 1,0 1 0,0 0 0,1 0 0,-1 0-1,0 0 1,1 0 0,0-1 0,-1 1-1,1 0 1,0 0 0,0-1 0,0 1 0,0 0-1,0-1 1,0 1 0,0-1 0,2 2-1,28 28-77,-14-14 74,25 31 0,-37-41 78,0 0 0,-1 1 0,0 0 0,0-1 0,-1 1 0,0 1-1,0-1 1,2 11 0,-3-6 77,-1-1 1,0 0-1,0 1 0,-1-1 1,-1 0-1,0 1 0,-1-1 1,-1 0-1,-4 15 0,4-17-444,0-1 0,-1-1 0,0 1 0,-1 0 0,1-1 1,-2 0-1,1 0 0,-1-1 0,0 1 0,-1-1 0,0 0 0,-11 8 0,3-6-4318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4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1424 6656,'8'3'4176,"-7"-2"-4001,-1-1 1,1 0 0,-1 0 0,1 1-1,-1-1 1,1 0 0,-1 0 0,1 0-1,-1 1 1,1-1 0,-1 0 0,1 0 0,-1 0-1,1 0 1,0 0 0,-1 0 0,1 0-1,-1 0 1,1 0 0,-1-1 0,1 1-1,0 0 1,23-9 667,0 0 0,43-24 0,-57 28-785,-1-2 1,1 1 0,-1-1-1,0-1 1,-1 0-1,0 0 1,0 0 0,-1-1-1,10-15 1,-2-8 37,-1 0 0,-1-1 0,11-49 0,-17 56-130,-1-1 0,-2 0 0,0 0 0,-2 0 0,-1 0 0,-1 0 0,-2 0 0,0 0 0,-2 0 0,-9-34 0,-54-136-602,50 151 542,-167-392-381,178 426 482,-16-33 203,19 40-172,0 1-1,1 0 1,-1 0-1,-1 0 1,1 0-1,-1 0 1,-4-3-1,7 6-34,1 1 0,-1 0 1,1-1-1,-1 1 0,1-1 0,-1 1 0,1 0 0,-1 0 0,1-1 0,-1 1 0,0 0 0,1 0 0,-1 0 0,1-1 0,-1 1 0,0 0 0,1 0 0,-1 0 0,0 0 0,1 0 0,-1 0 0,1 1 0,-1-1 0,0 0 0,1 0 0,-1 0 0,0 1 0,1-1 0,-1 0 0,1 0 0,-1 1 0,1-1 0,-1 0 0,1 1 0,-1-1 0,1 1 0,-1-1 0,1 1 0,0-1 0,-1 1 0,-1 2-6,0 1 0,1-1 0,-1 0 0,1 0 0,-1 6 0,0-5 9,-1 8 14,0 1 0,0-1-1,1 0 1,0 1 0,1 15-1,0-2 23,-4 162 346,5-155-333,15 284 233,44 63-293,-43-307 10,4-1 0,2-1 1,4 0-1,62 120 0,44 44-38,-110-201 35,1-1 1,2-1-1,1-1 1,52 47-1,-76-76 1,31 24 33,-30-25-42,0 1-1,-1-1 1,1 1-1,0-1 1,0 0-1,0 0 1,-1 0 0,1-1-1,0 1 1,5 0-1,-7-1-1,0 0 1,0 0-1,0 0 0,0 0 1,-1-1-1,1 1 0,0 0 1,0 0-1,0 0 0,-1-1 1,1 1-1,0-1 0,0 1 1,-1 0-1,1-1 0,0 1 1,-1-1-1,1 0 0,0 1 1,-1-1-1,2-1 0,-2 1-13,1-1 0,0 0-1,0 1 1,-1-1 0,1 0-1,-1 1 1,0-1 0,1 0-1,-1 0 1,0-1 0,0-3-43,0 1 1,-1 0-1,1 0 1,-1-1-1,-1 1 1,-1-6-1,0 2 17,-1 1-1,0 1 0,0-1 1,-10-12-1,3 3 19,-24-32 83,-69-77 0,74 92 100,27 31-141,-9-14 42,11 17-57,1-1 0,0 1 0,-1-1 0,1 0 1,0 1-1,0-1 0,0 1 0,0-1 0,-1 0 0,1 1 0,0-1 1,0 0-1,0 1 0,0-1 0,0 0 0,0 1 0,1-1 0,-1 0 1,0 1-1,0-1 0,0 0 0,1 1 0,-1-1 0,0 1 0,0-1 1,1 1-1,0-2 0,25-14 103,-7 4 39,-1-1 0,0-1 0,-1-1 1,0 0-1,-2-1 0,1-1 0,-2 0 0,-1-1 0,0-1 0,19-36 0,-30 49-235,0 1 0,0-1 0,-1 1 0,0-1 0,0 1 0,0-1 0,-1 0 0,0 0 0,0 1 0,0-1 0,-1-6 0,-3-8-2503,-11-34 0,10 38 252,4-3-5499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4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191 469 9216,'-4'-3'1253,"-1"0"0,1 0 0,-1 0 1,0 1-1,-8-3 0,8 3-852,0 0 0,0 0 1,0-1-1,0 1 0,1-1 0,-1 0 1,1-1-1,-4-3 0,-4-5-184,1-1 1,1 0-1,0-1 0,1 0 0,0-1 1,1 0-1,1 0 0,-9-25 1,12 28-368,1-1 0,0 1 1,1 0-1,0-1 1,0 1-1,2-1 0,0 0 1,0 1-1,1-1 1,1 1-1,0-1 0,4-15 1,-4 23-241,-1 0 0,1 0 0,0 1 0,1-1 0,-1 0 0,1 1 0,0-1 0,0 1 0,1 0 0,-1 0 0,1 0 0,0 0 0,0 1 0,0-1 0,0 1 0,1 0 0,-1 0 0,1 1 0,-1 0 0,1-1 0,0 2 0,0-1 0,6-1 0,21-2-3311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0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2108 8704,'-7'10'11183,"8"-10"-11149,-1 0-1,1 1 0,-1-1 1,0 1-1,1-1 1,-1 0-1,1 1 0,-1-1 1,1 0-1,-1 0 0,1 1 1,-1-1-1,1 0 0,-1 0 1,1 0-1,0 0 1,-1 0-1,1 1 0,-1-1 1,1 0-1,-1 0 0,1-1 1,0 1-1,-1 0 1,1 0-1,-1 0 0,1 0 1,-1 0-1,1-1 0,22-4 390,-19 3-357,-1 1 0,1-2 0,0 1 0,-1 0 0,0-1 0,1 1 0,3-5 0,22-26 314,-24 28-322,5-10 89,0-1 1,-1 1 0,11-25-1,-20 40-145,11-27 78,-2-1 0,0 0 0,-2-1 0,7-56 0,12-163-54,-25-15 22,-18 4-185,13 212 72,-11-102-442,-44-193 0,48 297 463,-34-84-1,36 109 50,-1 0 0,0 1 0,-1 1 0,-2-1 1,0 2-1,-18-20 0,4 12 19,-1 1 1,-32-21-1,44 33-81,7 5 32,0 1-1,-16-8 1,22 13 10,1 0 0,-1-1 0,0 2 0,0-1 0,0 0 0,0 0-1,0 1 1,0 0 0,-1-1 0,1 1 0,0 0 0,-4 1 0,5 0 7,1-1 0,0 1-1,-1 0 1,1-1 0,0 1 0,-1 0 0,1 0-1,0 0 1,0 0 0,0 0 0,0 0 0,0 0-1,0 0 1,0 0 0,0 1 0,1-1 0,-1 0-1,0 1 1,1-1 0,-1 0 0,1 1 0,-1-1-1,1 1 1,0-1 0,-1 3 0,0 5-22,0-1 0,1 19 1,0-21 16,3 40-51,67 237 139,43 70-86,4 60 342,-99-344-102,3 0 1,41 93-1,18-14 21,-61-119-206,2 0 1,42 46 0,-26-36 102,71 55-1,-102-89-88,12 6-5702,12-15-6625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5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106 239 7808,'-3'-7'1108,"-1"0"0,1 1 0,-1-1 1,-6-6-1,9 11-954,0 1 1,0 0-1,0 0 1,0 0-1,0-1 1,-1 1-1,1 0 1,0 0-1,0 1 1,-1-1-1,1 0 1,-1 0-1,1 1 1,-1-1-1,1 1 1,-1-1-1,1 1 1,-1-1-1,1 1 0,-1 0 1,0 0-1,1 0 1,-1 0-1,0 0 1,1 0-1,-1 1 1,1-1-1,-3 1 1,2 0-127,0 1 1,0-1-1,0 1 1,0-1 0,1 1-1,-1 0 1,0-1-1,1 1 1,-1 0-1,1 0 1,0 0-1,0 0 1,0 1 0,0-1-1,0 0 1,-1 4-1,-8 40 36,10-41-59,-2 4-8,2 1 0,-1 0-1,2 0 1,-1 0 0,1 0-1,1 0 1,0 0 0,0-1-1,7 18 1,-7-21 73,1 1-1,0-1 1,0 0 0,0-1 0,1 1-1,0-1 1,0 1 0,0-1 0,0 0-1,1 0 1,0-1 0,0 0 0,1 0 0,-1 0-1,8 4 1,-10-7 24,0 0-1,0 0 0,0 0 1,0 0-1,0 0 1,0-1-1,0 0 1,0 1-1,0-1 1,0 0-1,0-1 1,0 1-1,-1 0 1,1-1-1,0 0 0,0 0 1,0 0-1,4-1 1,-3-1 23,0 1 0,0-1 0,0 0-1,0 0 1,0 0 0,0 0 0,-1-1 0,0 1 0,0-1 0,0 0 0,3-6 0,0 0-9,0-1 1,-1 0 0,-1 0-1,0 0 1,0 0-1,-1-1 1,-1 0 0,0 0-1,0 1 1,-1-1 0,-1 0-1,0 0 1,-1 0-1,0 0 1,-4-19 0,1 17-170,0 0 0,-1 1 0,0 0 0,-1 0 0,-1 0 0,0 0 0,0 1 0,-1 0 0,-1 1 1,0 0-1,0 0 0,-2 1 0,-10-9 0,16 15-145,3 1-44,-2 0 1,1 0-1,0 1 1,0-1-1,-1 1 1,0 0-1,1 0 0,-1 0 1,0 0-1,0 1 1,0 0-1,-6-2 0,10 3 201,0 0 0,0 0-1,-1 0 1,1 0-1,0 0 1,-1 0-1,1 0 1,0 0-1,0 0 1,-1 0 0,1 0-1,0 0 1,0 1-1,-1-1 1,1 0-1,0 0 1,0 0 0,-1 0-1,1 0 1,0 1-1,0-1 1,-1 0-1,1 0 1,0 0 0,0 1-1,0-1 1,-1 0-1,1 0 1,0 0-1,0 1 1,0-1 0,0 0-1,0 1 1,0-1-1,0 0 1,-1 0-1,1 1 1,0-1 0,0 0-1,0 0 1,0 1-1,0-1 1,0 0-1,0 1 1,0-1 0,0 0-1,1 0 1,-1 1-1,0-1 1,10 22-1837,48 74-3863,-48-81 5878,0 0 0,1-1-1,0 0 1,1-1 0,1-1 0,21 18-1,-10-12 1912,0-2 0,1 0 0,31 13 0,-54-28-1798,0 1 1,1-1-1,-1-1 0,1 1 0,-1 0 1,1 0-1,-1-1 0,1 1 1,-1-1-1,1 0 0,-1 0 0,4 0 1,-5-1-146,1 1 0,0-1 1,-1 0-1,1 1 1,0-1-1,-1 0 0,1 0 1,-1 0-1,0 0 0,1 0 1,-1-1-1,0 1 1,0 0-1,1-1 0,-1 1 1,0-1-1,0 1 0,-1-1 1,1 1-1,1-3 1,3-9 80,-1-1 1,5-23-1,-1 7-143,0-1-36,2 0 0,2 1 0,1 1 0,24-42 0,-36 69-31,0 0 0,0 0 0,1 0 0,-1 1 0,1-1 0,-1 1 0,1-1 0,-1 1 0,1-1 0,0 1 1,0 0-1,0 0 0,0 0 0,0 0 0,0 0 0,0 0 0,4 0 0,-3 0-27,1 1-1,0 0 1,-1 0 0,1 0 0,0 1-1,-1-1 1,1 1 0,0 0 0,-1 0 0,6 2-1,10 5-49,-12-4 88,1-1-1,-1-1 0,1 1 0,0-1 1,0 0-1,8 0 0,19-2 51,-21-1-48,24 3 0,-34-2 20,0 1 0,0 0 0,0-1-1,0 2 1,-1-1 0,1 0 0,0 1 0,-1 0-1,1 0 1,5 4 0,4 7-19,-2 0 0,0 1 0,0 0 0,15 30 0,-2-6-356,-18-28-143,1 0 1,0-1-1,0 0 0,1 0 1,0-1-1,1 0 0,16 12 1,-23-18 191,1 0 0,0-1 0,-1 1 1,1-1-1,0 0 0,0 0 0,0 0 0,0 0 1,0-1-1,0 1 0,0-1 0,0 0 0,0 0 1,0 0-1,0 0 0,1 0 0,-1-1 1,0 1-1,6-3 0,23-5-3888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7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819 1 8192,'-3'-1'9495,"1"3"-9396,-1-1 90,0 0 0,0 0 0,0 0 0,1 0 0,-1-1 0,0 1 0,0-1 0,0 1 0,0-1 0,0 0 0,0 0 1,-6-1-1,-15 0 201,-1 5-265,0 1 0,-47 16 0,-18 4-111,-94 15-184,-80 23-289,239-54 405,20-7 36,0 0-1,0-1 0,0 1 1,0-1-1,-10 1 1,8 0-44,6-1 159,0-1 0,0 0-1,0 1 1,0-1-1,0 0 1,0 1 0,0-1-1,0 0 1,0 0 0,0 0-1,0 0 1,-1 0-1,2 13 310,0-8-334,0-1 0,1 1 1,-1 0-1,1-1 1,2 10-1,2 3 38,45 267 450,2 60-363,-5 24-160,29 132 102,-67-441-145,7 38 231,-13-84-123,-2-1 0,1 1 0,-2-1 0,0 15 1,0-8 356,0-18-283,0 0-175,1-1 0,-1 0 1,1 1-1,-1-1 0,1 0 0,-1 0 0,1 1 0,-1-1 0,1 0 0,0 0 0,-1 0 0,1 0 0,-1 0 1,1 0-1,0 0 0,-1 0 0,1 0 0,-1 0 0,1 0 0,0 0 0,-1 0 0,1 0 0,-1-1 0,1 1 1,0 0-1,-1 0 0,1-1 0,0 1 0,22-12-45,-20 11 62,46-30 168,-33 20-131,52-28 88,5 6-127,80-23 0,85-22-1088,-165 52-2283,-62 21 1474,0-1 0,12-7 1,-3-1-2776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9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0 9728,'-37'14'7930,"37"-12"-7738,0 1 1,1-1-1,-1 0 0,0 1 1,1-1-1,-1 0 0,1 1 1,0-1-1,0 0 1,0 0-1,0 0 0,0 0 1,0 0-1,0 0 0,1 0 1,-1 0-1,1 0 0,-1-1 1,1 1-1,0-1 0,0 1 1,0-1-1,-1 0 0,1 1 1,1-1-1,-1 0 0,0 0 1,0 0-1,0-1 0,4 2 1,5 1 109,0-1 1,0 1 0,1-2 0,-1 0-1,0 0 1,13-1 0,72-10-57,-13 1-462,-40 9-643,-27 1-1203,-1-1-1,1-1 0,27-5 1,-23 1-2951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09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6 200 11136,'-6'6'8362,"7"-16"-8054,0 0 0,0 1 0,1-1 1,0 1-1,1 0 0,0 0 0,0 0 0,1 0 0,0 0 0,1 1 0,0-1 0,0 1 1,12-13-1,-12 15-211,0 1 0,0-1 0,1 1 1,-1 0-1,1 0 0,1 1 0,-1 0 1,0 0-1,1 0 0,0 1 0,0 0 0,0 0 1,0 1-1,1 0 0,-1 0 0,1 1 1,11-1-1,-16 1-25,1 2-1,-1-1 1,0 0 0,0 1 0,0-1-1,0 1 1,0 0 0,0 0 0,0 1 0,0-1-1,0 0 1,0 1 0,0 0 0,-1-1-1,5 5 1,-4-3-8,0 0 0,0 1 0,0 0 0,-1-1 1,1 1-1,-1 0 0,0 1 0,0-1 0,2 9 0,-1-3-24,-1 0-1,0 1 0,-1 0 1,0-1-1,0 1 1,-2 0-1,1-1 0,-5 21 1,-15 55-40,19-82-32,0-1 0,0 0 0,1 1 1,0-1-1,-1 0 0,1 1 0,0-1 1,1 1-1,-1-1 0,0 0 0,1 1 0,0-1 1,0 0-1,0 0 0,0 0 0,1 1 0,-1-1 1,1 0-1,-1-1 0,1 1 0,0 0 1,1 0-1,-1-1 0,4 4 0,12 6-150,0 0 0,1-2-1,22 10 1,-17-9 130,-2 0 0,23 16 0,-27-14 146,0 1 1,-2 1 0,1 1-1,-2 1 1,0 0-1,-1 0 1,-1 1-1,-1 1 1,0 1-1,16 38 1,-23-47 117,-1 1 1,-1-1-1,0 0 0,2 21 1,-4-26-178,-1 0 0,0 0-1,0 1 1,-1-1 0,0 0 0,0 0 0,0 0 0,-1 0-1,1 0 1,-5 8 0,2-6-56,-1 0-1,0 0 1,-1 0 0,0-1-1,0 0 1,0 0-1,-1 0 1,0-1-1,-1 0 1,-13 9 0,-7 0-966,-55 24 1,53-26-43,10-4 176,4-2-1037,0 0 0,-28 7 0,42-13 1482,-8 0-1331,9-1 1647,1 0 0,0 0 0,0 0-1,0 0 1,-1 0 0,-1-6-2308,2 6 2308,0-1-1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10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7 8064,'-3'-7'13572,"14"12"-14425,-8-3 1011,2 0-4,-1 0 0,0 1 0,0-1-1,0 1 1,0 0 0,-1 0 0,1 0 0,-1 1 0,4 4-1,11 20 193,-2 2-1,-1 0 0,12 33 1,-11-17 0,-1 1 1,14 84 0,-26-109-314,0 0 1,-2 42 0,-2-53-396,0 0-1,-1 0 0,0 0 0,0 0 1,-1-1-1,-1 1 0,-7 15 1,8-20-151,-19 32-3414,19-35 2845,1 0 1,0 0 0,-1-1 0,0 1-1,-4 3 1,-4 0-2956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13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25 284 9984,'-16'0'7834,"16"0"-7785,0 0 0,-1 0 0,1 0 0,0 0 0,-1 0 0,1 0 0,0 0 0,-1 0 0,1 0 0,0 0 0,-1 0 0,1-1 0,0 1 0,-1 0 0,1 0 0,0 0 0,-1 0 0,1-1 0,0 1 0,0 0 0,-1 0 0,1 0 0,0-1 1,0 1-1,0 0 0,-1 0 0,1-1 0,0 1 0,0 0 0,-1-1 0,4-10 1037,12-13 523,-13 22-1376,12-14 272,1 1 1,0 0-1,1 2 1,20-14-1,-15 11-307,13-10 49,2 1 0,0 2-1,48-22 1,-77 41-152,1 1 0,-1 0 0,1 1 0,0-1 0,0 2-1,0-1 1,0 1 0,10 0 0,-14 1-38,0 0 0,-1 0 0,1 1 0,0-1-1,-1 1 1,1 0 0,0 0 0,-1 0 0,0 1 0,1-1-1,-1 1 1,0 0 0,0-1 0,1 2 0,-2-1 0,1 0-1,0 1 1,0-1 0,-1 1 0,5 5 0,-4-2-24,0 0-1,1 0 1,-2 0 0,1 1-1,-1-1 1,0 1 0,0-1-1,-1 1 1,0 0 0,0 0 0,-1 0-1,0 0 1,0 0 0,0-1-1,-1 1 1,0 0 0,-1 0-1,-2 9 1,-5 11-25,-1 0 0,-2 0 0,-16 27 1,16-32 30,6-11-42,3-6-35,1 0 0,-1 0 0,1 0 0,0 1 0,0-1 0,0 0-1,1 1 1,0-1 0,-1 11 0,2-15 28,0 1 0,0 0 0,1-1 0,-1 1 0,1-1-1,-1 1 1,1 0 0,0-1 0,-1 1 0,1-1 0,0 0 0,0 1 0,0-1 0,0 0 0,0 1-1,0-1 1,1 0 0,-1 0 0,0 0 0,2 1 0,3 2-16,1-1 0,-1 1 0,8 2 0,-10-4 17,8 4-45,-1 0 0,1 1 1,-1 1-1,0-1 0,10 11 0,46 49 32,-38-37 52,6 5-29,-6-8 187,-1 1 0,-2 2-1,36 51 1,-58-74 7,1 1 1,5 14-1,-9-19-136,0 0 1,0 1 0,-1-1 0,1 0-1,0 0 1,-1 0 0,0 1 0,0-1-1,0 0 1,-1 6 0,-1-3-16,0-1 1,0 1 0,-1 0 0,0-1-1,0 0 1,0 0 0,-1 0-1,1 0 1,-1 0 0,-5 4 0,-6 5-51,-26 19 0,34-28-56,0 0 0,-1-1 1,0 0-1,0-1 0,0 1 1,-1-1-1,-15 3 1,-3-2-289,-29 3 0,40-6 188,-19 3-1370,0-2 0,0-2 0,-59-6 0,91 6 1088,-1-1-1,1 1 0,-1-1 0,1 0 0,-1 0 1,1 0-1,0-1 0,-1 1 0,1-1 0,0 1 1,0-1-1,0 0 0,0 0 0,-3-4 1,-10-12-4564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14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10624,'-41'38'11850,"41"-37"-11795,-1-1 1,1 0-1,0 1 1,0-1-1,0 1 1,-1-1-1,1 1 1,0-1-1,0 0 1,0 1-1,0-1 1,0 1-1,0-1 1,0 1-1,0-1 1,0 1-1,0-1 1,0 0-1,0 1 1,0-1-1,0 1 1,1-1-1,-1 1 1,0-1-1,0 0 1,0 1-1,1-1 1,-1 1-1,0-1 1,1 0-1,-1 1 1,0-1-1,1 1 1,15 11 1028,-8-8-858,1 0 0,0-1 1,0-1-1,0 1 1,0-1-1,16 1 0,57-1 132,-68-2-285,486 0 1725,-497 0-1762,1 0 1,-1 0-1,0 1 0,0-1 1,1 1-1,-1 0 0,0 0 1,0 0-1,0 0 0,0 0 1,0 1-1,0-1 1,2 3-1,-1-1-10,-1 0 0,0 0 0,0 0 0,-1 0 0,1 0 0,-1 1 0,0 0 0,1-1 0,-2 1-1,3 5 1,0 1 13,-1 0-1,0 0 1,0 0-1,1 16 0,25 199 154,7-4-181,-10-87-62,43 133 1,49 108 124,-99-315-100,77 240 26,0-15 69,-94-280-68,2 7 10,0-1 1,0 1-1,-2 0 1,4 22 0,-7-32-5,1 0 0,0 0 0,-1 0-1,0 0 1,1 0 0,-1 0 0,0 0 0,0 0 0,0 0 0,0-1 0,0 1 0,0 0 0,-1-1 0,1 1 0,0-1 0,-1 1 0,0-1 0,1 1-1,-1-1 1,-2 1 0,-3 3 0,-1-1-1,-1 1 0,-7 2 0,-63 19 17,55-19-35,-20 6-125,-1-3 0,-76 8 0,-40-1-582,2-1-2676,58-3-5114,72-5 637,7 2 1851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1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232 865 6656,'4'7'7807,"-4"-7"-7621,10-7 1945,7-18-1317,-5-3-401,-2-1-1,-1 0 0,-1-1 1,-2 0-1,5-55 1,-11 74-415,0-1-1,0 1 1,-1-1 0,-1 1 0,0-1 0,-1 1-1,0 0 1,0 0 0,-1 0 0,-7-13 0,-8-10 28,-39-55 1,20 34-211,-95-185-499,130 233 660,-1 0-1,1 0 1,-2 0-1,1 0 0,-1 1 1,-6-7-1,11 14 17,-1-1 1,1 0-1,-1 1 1,1-1-1,0 1 1,-1-1-1,1 1 0,0 0 1,-1-1-1,1 1 1,0-1-1,0 1 0,-1-1 1,1 1-1,0 0 1,0 0-1,-1 13 5,1 0 0,0 0-1,1-1 1,0 1 0,1 0-1,6 20 1,-4-17-9,5 27-1,3-1 0,1-1-1,2 0 1,2-1-1,2-1 1,2-1-1,1 0 1,35 45-1,-30-52 2,2-1-1,61 51 1,75 37 584,-150-108-420,-13-8-149,1-1 0,-1 0 0,1 0 0,0 0 0,0 0 0,0 0 0,0-1 0,0 0 0,1 1 0,4 0 0,-2-4-1998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1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104 360 10624,'0'-5'4032,"5"10"-3136,0-1 191,-5 1-191,0 4-576,6 4-96,-1 6-384,0 4-64,0-1 128,0 0-1024,0 3-351,1-8-2081,2-3-1824,8-9 1824</inkml:trace>
  <inkml:trace contextRef="#ctx0" brushRef="#br0" timeOffset="1">27 14 7296,'-16'-14'2816,"11"19"-2208,0-5 288,5 4-1920,5 1-576,16 9-4736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2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85 105 12288,'-6'12'6266,"5"-11"-5917,-15 8 2662,11-8-2542,0 0 1,0 0-1,0 0 0,-8 0 1,12-1-431,0 0 0,-1 0-1,1 0 1,0 0 0,0 0 0,0 0 0,0 0 0,0-1 0,0 1 0,0-1 0,0 1 0,0 0 0,0-1 0,1 0 0,-1 1 0,0-1 0,0 0 0,0 1 0,0-1 0,1 0 0,-1 0 0,0 1 0,1-1 0,-1 0 0,1 0 0,-1 0 0,1 0 0,-1 0 0,1 0 0,0 0-1,-1-2 1,0-2-39,0-1 0,1 0-1,0 1 1,0-12-1,1 4 138,-1 10-149,0-1-1,1 1 1,-1-1 0,1 1-1,0 0 1,0-1 0,0 1-1,0 0 1,1 0 0,0 0 0,-1 0-1,3-3 1,-3 5 12,0 1-1,-1-1 1,1 1 0,0 0-1,-1 0 1,1-1-1,0 1 1,0 0 0,-1 0-1,1 0 1,0 0 0,0 0-1,-1 0 1,1 0 0,0 0-1,0 0 1,-1 0 0,1 0-1,0 0 1,0 0 0,-1 1-1,1-1 1,0 0 0,-1 1-1,1-1 1,0 0 0,0 1-1,19 12-26,-17-11-7,1 1-30,1 1-1,0-1 1,10 5 0,-13-7 51,1-1 0,-1 1 1,1 0-1,0-1 0,-1 0 1,1 1-1,0-1 1,-1 0-1,1 0 0,0-1 1,2 1-1,4-3 4,0 1 0,-1-1 0,0 0 0,9-5 0,15-5 22,-18 8 9,0 1 0,27-4 1,-35 7-18,0 1 0,0 0 0,-1 0 0,1 0 0,0 1 0,0 0 0,0 0 0,-1 0 0,11 5 0,3 2-770,0 1 0,0 1-1,-1 1 1,0 1 0,-1 0-1,0 2 1,26 26 0,-33-29-1593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11648,'6'-4'10245,"-6"9"-10196,0-1-58,-1 1 0,1-1 1,1 1-1,-1-1 0,1 0 0,0 1 1,0-1-1,0 0 0,0 0 1,1 1-1,-1-1 0,3 4 1,2 3-329,6 10-1243,-12-20 1394,1 0 1,-1 0 0,0-1-1,1 1 1,0 0-1,-1-1 1,1 1-1,-1 0 1,1-1 0,0 1-1,0-1 1,-1 1-1,1-1 1,0 1 0,0-1-1,-1 0 1,1 1-1,2-1 1,-3 0 95,1 0 1,-1 0 0,0 0-1,1 0 1,-1 0 0,0-1-1,1 1 1,-1 0 0,0 0-1,1-1 1,-1 1 0,0 0-1,1-1 1,-1 1 0,0 0-1,0 0 1,1-1 0,-1 1-1,0-1 1,0 1 0,0 0-1,1-1 1,-1 1 0,0-1-1,0 1 1,0 0 0,0-1-1,0 1 1,0-1 0,0 1-1,0 0 1,0-1 0,0 1-1,0-1 1,0 1 0,0 0-1,0-1 1,-1 0-1,1-2-596,0-14-2924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2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 8320,'0'0'3802,"0"17"822,-4 48-1547,-5 11-1566,-23 133 1293,22-150-2486,-20 77-263,-4-1-1064,27-101 56,13-62-7698,2 2 4449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3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11136,'-6'-5'7482,"24"11"-4559,-7-1-2616,0 1 1,0 1 0,0 0-1,-1 1 1,0-1 0,0 2-1,9 10 1,54 72 438,-10-10-497,-44-59-217,1-2 0,0 0 0,2-1 0,39 27 0,62 22-635,-120-66 231,0-1 0,0 1 1,1-1-1,-1 1 0,1-1 0,-1 0 0,1-1 1,-1 1-1,1 0 0,5-1 0,-7 0 12,0-1 0,-1 1 0,1-1 0,0 0 0,0 1 0,0-1 0,0 0 0,-1 0 0,1 0 0,0 0 0,-1-1 0,1 1 0,-1 0 0,1-1 0,-1 1 0,0-1 0,1 1 0,-1-1 0,0 0 0,0 1 0,1-3 0,8-17-3576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3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87 10752,'-2'1'587,"0"0"0,0 1 1,0-1-1,0 1 0,0 0 0,0-1 1,0 1-1,1 0 0,-1 0 1,1 0-1,0 0 0,-1 0 1,0 3-1,1-4-498,1 0 1,0 0-1,-1 0 0,1 0 1,0 0-1,0 0 0,-1 0 1,1 0-1,0 0 0,0 0 1,0 0-1,0 0 0,0 0 1,1 0-1,-1 0 0,0 0 1,0 0-1,1 0 0,-1 0 1,0 0-1,1 0 0,-1-1 1,1 1-1,-1 0 0,1 0 1,0 0-1,-1-1 0,1 1 1,0 0-1,-1 0 0,1-1 1,0 1-1,0-1 0,1 2 1,2-1 60,-1 1 1,1 0-1,0-1 0,0 0 1,-1 0-1,1 0 1,0-1-1,0 1 1,0-1-1,6 0 0,2-1 274,25-5 1,-18 3-171,-3 0-222,-1-1 1,0 0 0,0-1-1,0 0 1,0-1-1,-1-1 1,0 0-1,-1-1 1,14-10-1,-3 0-477,14-11-4006,-11 6-2828,-18 15 3263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3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8064,'5'5'11093,"-5"-4"-10949,35 7 3088,-23-9-2977,0 0 1,-1-1-1,1-1 0,0 0 1,13-5-1,-15 4-248,0 1 0,0 0 1,0 1-1,1 0 0,-1 0 0,1 1 0,12 1 0,-20 0 8,1 1 1,-1-1-1,0 1 0,0 0 1,0 0-1,1 1 1,-1-1-1,0 0 0,0 1 1,-1 0-1,1 0 1,0 0-1,-1 0 0,1 0 1,-1 1-1,0-1 1,1 1-1,-1-1 0,0 1 1,-1 0-1,1 0 1,0 0-1,-1 0 0,0 0 1,2 5-1,1 6 27,0 0-1,-1 0 1,-1 0-1,1 23 1,-1 158-734,-3-105-4893,2-78 2737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5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 9728,'-1'-1'14888,"13"-3"-14673,11-5 1055,-5 4-844,6-4-580,-7 2 121,23-11 1,-33 14-1519,0 0 1,-1-1-1,9-7 1,-2 1-2215,6-5-1408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6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1 119 11904,'0'-4'1356,"0"0"1,1-1 0,0 1-1,-1 0 1,3-4 0,-1 1-750,1 1 0,-1 0 0,1 1 0,1-1 1,5-8-1,-6 10-488,0 0 0,0 0 1,1 1-1,-1-1 0,1 1 1,-1 0-1,1 0 0,0 1 1,0-1-1,0 1 0,1 0 1,-1 0-1,1 0 0,7-2 1,-10 4-55,0 0 1,0-1 0,0 1 0,0 1 0,1-1 0,-1 0-1,0 0 1,0 1 0,0-1 0,0 1 0,0 0-1,0-1 1,0 1 0,0 0 0,0 0 0,0 0 0,-1 1-1,1-1 1,0 0 0,-1 1 0,1-1 0,-1 1 0,1-1-1,-1 1 1,0 0 0,0 0 0,0-1 0,0 1 0,0 0-1,1 3 1,3 6 8,-1 0-1,-1 1 1,0 0-1,1 14 1,-1-13-61,1 7-11,-1 0-1,0 26 1,-3-43-15,0 1-1,1 0 0,-1-1 1,1 1-1,0 0 0,0-1 1,0 1-1,1-1 0,-1 0 1,1 1-1,0-1 0,0 0 1,0 0-1,0 0 1,0 0-1,1 0 0,-1-1 1,1 1-1,0-1 0,4 3 1,5 3-95,0-1 1,0 0 0,27 9 0,-22-9-15,170 71-310,-165-69 475,0 2-1,-1 0 1,-1 2 0,29 20-1,-45-29 55,1 0-1,-1 0 1,0 0-1,0 0 1,0 1-1,0-1 1,-1 1 0,1 0-1,-1 0 1,-1 0-1,4 8 1,-5-10-74,0 0 1,-1-1-1,1 1 1,-1 0-1,0 0 1,0-1-1,0 1 0,0 0 1,0 0-1,-1-1 1,1 1-1,-1 0 1,0 0-1,0-1 1,0 1-1,0-1 1,0 1-1,0-1 0,-1 1 1,1-1-1,-1 0 1,0 0-1,1 0 1,-1 0-1,0 0 1,-3 2-1,-6 5-75,1-2 0,-1 0 0,-1 0 0,1-1 0,-1 0 0,0-1 0,-22 6 0,3-3-767,0-1-1,-33 2 1,50-7 213,6-1-80,-1 0 0,1 0 0,-11-1 0,17 0 431,1 0 1,-1-1-1,0 1 0,0 0 0,1-1 1,-1 1-1,1-1 0,-1 1 0,0-1 0,1 0 1,-1 0-1,1 0 0,-1 0 0,1 0 1,0 0-1,-1 0 0,1 0 0,0 0 0,0-1 1,0 1-1,-1-2 0,1 2-23,0 0 0,1-1-1,0 1 1,-1 0 0,1-1-1,0 1 1,-1 0 0,1-1-1,0 1 1,0 0 0,0-1 0,0 1-1,1-1 1,-1 1 0,0 0-1,0-1 1,1 1 0,-1 0-1,1 0 1,-1-1 0,2 0-1,1-6-771,6-21-2603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6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12800,'-4'-1'8744,"25"21"-6987,19 11-1787,-2 1 1,-2 2 0,54 64-1,-73-74-772,20 24-1704,-32-42 1645,0-1 1,0 0-1,0-1 0,0 1 1,1-1-1,6 4 0,-1-2-3293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7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6 114 11392,'-5'0'4288,"5"5"-3329,10-5 449,-5 0-64,11 0-416,4-5-64,6 1-576,10-1-160,-1-3-96,1-6-480,0 0-96,-5-5-1344,0-3-607,10-6-2657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1026 11392,'-3'6'5174,"3"-6"-5007,7 3 1613,14-5-1147,-12-1-462,0 0 0,0-1 0,0 0 0,-1 0 0,1-1 0,12-10 0,-1 0 100,24-26 0,-34 31-209,0-1 0,-1 0 0,0-1 0,-1 1 0,0-2 0,-1 1 1,-1-1-1,0 0 0,0 0 0,-1-1 0,-1 0 0,-1 0 0,0 0 0,0 0 0,-1 0 1,-1-17-1,-1-2-42,-1 0 1,-2 0-1,-2 0 0,-1 1 1,-1 0-1,-2 0 1,-1 0-1,-1 1 1,-2 1-1,-1 0 1,-29-44-1,17 37-19,-2 1 0,-1 2 0,-2 1 0,-1 1-1,-61-46 1,88 74 46,-1 0 0,0 0 0,0 1 0,0 0 0,0 0-1,-13-4 1,18 7-30,-1-1-1,0 1 1,0 0-1,1 0 1,-1 0 0,0 0-1,1 0 1,-1 0-1,0 0 1,0 1-1,1-1 1,-1 1 0,1-1-1,-1 1 1,0 0-1,1-1 1,-1 1-1,1 0 1,-1 0 0,1 0-1,0 0 1,-1 0-1,1 0 1,0 1-1,0-1 1,0 0 0,0 1-1,0-1 1,0 1-1,0-1 1,0 1-1,0 2 1,-2 3-5,1 1-1,0 0 1,0 0 0,1 0 0,0 0-1,0 1 1,1-1 0,0 0 0,2 14-1,2 15 16,2 0 0,1 0-1,1-1 1,3 0 0,1-1-1,1 0 1,20 36 0,118 227 491,-82-165-412,-35-67-116,115 210 100,-121-232-192,1-1-1,3-2 0,71 74 0,-95-107-40,1 0 0,0 0 0,1 0 0,0-1-1,15 8 1,-25-15 138,0 0 1,0 0-1,0 0 0,0 0 0,0 0 0,0 0 1,1 0-1,-1 0 0,0 0 0,0 0 0,0 0 0,0 0 1,0 0-1,0 0 0,0 1 0,0-1 0,1 0 0,-1 0 1,0 0-1,0 0 0,0 0 0,0 0 0,0 0 1,0-1-1,0 1 0,1 0 0,-1 0 0,0 0 0,0 0 1,0 0-1,0 0 0,0 0 0,0 0 0,0 0 0,0 0 1,1 0-1,-1 0 0,0 0 0,0 0 0,0 0 1,0-1-1,0 1 0,0 0 0,0 0 0,0 0 0,-1-7-58,-7-7 50,-23-16 35,-9-12-18,11 7-16,-29-38 424,54 67-370,0 0-1,0 0 0,1 0 1,-4-12-1,6 15-37,0 0 0,1 0 0,-1 0 0,1 0-1,0 0 1,0 0 0,0 0 0,1 0 0,-1 0 0,1 0 0,0 0 0,-1 0 0,3-4 0,1-1-78,-1 0 1,2 0 0,6-9-1,5-11-384,3-6-2196,24-35 1,-17 32-2253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8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28 13184,'-2'-2'931,"0"-1"0,0 0 0,-1 0 0,1 0 0,-4-2 0,-3-3 2448,4 19-1651,1 3-1614,1 0 1,1 0-1,0 0 1,0 0 0,2 1-1,0-1 1,2 19-1,-1-3-38,3 32-44,3 0 1,3 0 0,2-1 0,36 109-1,-22-101-161,2-2 0,4 0 1,72 113-1,-80-146-734,1-1 1,1 0 0,2-2 0,2-1 0,56 45-1,-77-69 136,-1 0-1,1 0 1,0-1-1,11 5 0,-16-8 272,-1-1 0,1 0-1,0 0 1,0 0 0,0 0-1,0-1 1,0 0 0,0 0 0,0 0-1,0 0 1,0-1 0,0 1-1,4-2 1,29-10-3293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36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23 9216,'-6'-23'12047,"6"171"-11079,0 1-5125,0-148 4146,-1 3-612,1 0 1,0 1-1,1-1 0,-1 0 0,1 1 1,0-1-1,0 0 0,2 5 0,3 3-3419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1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87 619 8960,'7'16'9226,"-20"-23"-4783,10 5-4054,0-1 1,-1 1 0,1-1 0,1 0 0,-1 0-1,-3-5 1,-6-5 455,8 8-757,0 0 0,0-1 0,0 0-1,1 0 1,-1 0 0,1 0 0,1 0 0,-1 0 0,1-1 0,1 0 0,-1 1 0,0-9 0,-1-11-30,1-46 0,2 59-32,0-6-18,-1-49-5,3-1 0,15-94-1,-15 154-43,0 0 0,6-15 0,-7 22 31,0-1 0,0 1 0,0 0 1,1-1-1,-1 1 0,1 0 0,-1 0 0,1 0 0,0 0 0,0 0 0,-1 0 1,2 0-1,1-1 0,-3 3-5,0-1 1,0 1-1,1 0 1,-1 0 0,0 0-1,0 0 1,0 0-1,0 0 1,0 0-1,0 1 1,0-1-1,0 0 1,0 0 0,0 1-1,0-1 1,0 1-1,0-1 1,0 1-1,0-1 1,0 1-1,0 0 1,-1-1 0,1 1-1,0 0 1,1 1-1,22 26-330,-20-22 309,6 7-6,-4-5 18,0-1 0,0 0-1,0 0 1,14 11 0,-17-16 21,-1 0-1,0-1 1,1 0-1,0 0 1,-1 1-1,1-1 1,0-1 0,-1 1-1,1 0 1,0-1-1,0 1 1,-1-1-1,1 0 1,0 0-1,0 0 1,0 0 0,0-1-1,-1 1 1,1-1-1,5-1 1,10-5 48,-1-1 0,30-18-1,-26 14-64,24-11 0,-37 20 7,-1 1 1,1-1-1,0 1 1,0 0 0,0 1-1,0 0 1,10 0 0,-14 1 16,0 0 0,0 1 1,0-1-1,0 1 1,0 0-1,-1 0 0,1 0 1,0 1-1,0-1 1,-1 1-1,6 4 0,-3-2-13,-1 0-1,0 0 0,0 1 0,0 0 0,-1 0 1,5 7-1,4 7-182,-2 1 0,-1 0 1,9 23-1,-14-30-1,11 25-1361,17 69 1,-13-8-3831,-14-67 606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8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 9088,'0'-34'2738,"0"14"3665,9 144-4307,-3-58-1803,25 247-384,-28-276-635,7 52-1979,-8-73-2574,9 24 0,-6-25 1205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8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11648,'1'2'3818,"8"11"-2607,0 1-1,1-1 0,22 21 1,-29-31-1120,115 112 1518,23 24-1020,-115-109-510,112 112-2302,-127-132 1342,1-1 0,1 0 1,19 11-1,-24-15-123,1-2 1,-1 1-1,0-1 0,1 0 1,0-1-1,0 0 1,9 1-1,9-2-2585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9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12928,'70'64'6512,"-1"3"-3365,129 141-1633,-169-175-1447,-2 2 0,-1 1 1,-2 2-1,-2 0 0,-1 1 1,-2 1-1,18 55 0,-16-27-423,21 122-1,-36-140-2937,2 74 0,-7-110-194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39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16 142 11648,'-15'8'9759,"20"-8"-9311,0-3-128,6-11-160,-1 0-128,5-5 64,1-3-352,-1 0-64,1 3-896,-1 1-416,1 5-991,5 7-353,3 12-1504</inkml:trace>
  <inkml:trace contextRef="#ctx0" brushRef="#br0" timeOffset="1">149 469 12288,'0'5'4575,"5"0"-3583,6-10 512,-6 5 32,5-5-864,11 2-192,5-8-544,5 3-128,5 3 96,-2-4-1248,2 4-512,1-4-3487,-6-5-1793,-11 1 3488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40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118 247 8960,'-2'-17'1774,"-1"0"1,-8-23-1,10 36-1384,-1 0-1,1 0 1,-1-1 0,0 1-1,-1 0 1,1 1-1,-1-1 1,1 0 0,-1 1-1,0-1 1,0 1 0,-1 0-1,1 0 1,-6-4-1,8 7-317,0-1 0,0 1 0,1 0 0,-1-1 0,0 1 0,0 0-1,1 0 1,-1-1 0,0 1 0,0 0 0,0 0 0,0 0 0,1 0 0,-1 0-1,0 0 1,0 0 0,0 0 0,1 1 0,-1-1 0,0 0 0,0 0 0,-1 1-1,1 0 10,0 0 0,-1 0 0,1 0 1,0 0-1,0 1 0,0-1 0,0 0 0,0 0 0,0 1 0,-1 2 0,-1 2 62,0 1-1,1-1 1,0 1 0,-2 9 0,-1 16-20,2 0 0,1 1 0,1-1-1,2 0 1,1 1 0,1-1 0,9 35 0,70 217-194,-79-276 76,4 15-40,2 0 0,0 0-1,1-1 1,17 27 0,-23-43 34,1 0 0,0-1-1,0 1 1,0-1 0,0 0 0,1 0 0,-1-1 0,9 5 0,-10-6 14,1-1 0,-1 0 0,1 0-1,0 0 1,0-1 0,0 0 0,0 0 0,0 0 0,0-1 0,0 1 0,0-1 0,0 0 0,6-1 0,0-1 38,1-1 0,-1 0 0,0 0 0,0-1 0,-1-1-1,19-9 1,-2-3 176,33-25 1,-41 26-24,0 0 0,-1-1 0,0 0 0,24-33 0,-34 38-121,-1 1 0,1-1-1,-2 0 1,0 0 0,-1-1 0,0 0-1,0 0 1,-2 0 0,1-1-1,0-14 1,-3 11-44,0-1 0,-2 1 0,0-1 0,-1 1 0,0 0 0,-2 0 0,0 0 0,-1 0 1,0 0-1,-2 1 0,0 0 0,-15-25 0,-1 6-140,-1 2 1,-1 0-1,-2 1 1,-38-33 0,41 42-395,0 2 1,-52-34 0,62 47-175,1 0 0,-2 0-1,1 2 1,-1 0-1,0 0 1,0 1 0,-30-4-1,42 8 144,-1 1 0,1 0 0,-1 0 0,1 0-1,-1 1 1,1-1 0,-1 1 0,1 0 0,-1 0-1,1 0 1,0 0 0,0 0 0,0 1-1,-1 0 1,1-1 0,1 1 0,-4 3 0,-25 17-4034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44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99 777 7936,'-5'-1'1113,"-21"2"7011,26 0-7990,-1 1 1,1 0 0,0 0-1,-1 0 1,1 0 0,0 0-1,0 0 1,0 0 0,0 0-1,1 2 1,0 1 213,-2-2-187,1 1-1,0-1 0,1 0 1,-1 1-1,0-1 1,1 0-1,0 0 0,0 1 1,2 4-1,-2-6-82,1-1-1,-1 1 0,1 0 1,-1-1-1,1 1 1,0-1-1,0 1 1,0-1-1,0 0 0,0 0 1,0 0-1,0 0 1,4 2-1,-3-2-17,0 0 0,0 0 0,1 0 0,-1-1 1,0 1-1,1-1 0,-1 1 0,0-1 0,1 0 0,-1-1 0,0 1 0,1 0 0,-1-1 1,0 0-1,1 0 0,-1 0 0,0 0 0,0 0 0,0-1 0,0 1 0,0-1 0,0 0 1,5-4-1,-3 1-9,-1 0-1,1 0 1,-1 0 0,1-1 0,-1 0 0,-1 1 0,1-1 0,-1-1 0,0 1 0,-1 0-1,3-8 1,1-13-49,-1-2 0,3-50 0,-7 28 16,-8-75 1,3 95-80,-1 0 1,-1 0-1,-2 1 0,-1-1 0,-24-51 1,15 46-102,-1 1 0,-2 1 0,-1 1 0,-31-37 1,51 68 89,0 0 0,0 0 0,0 0 0,0 0 0,0 0 0,-3-2 0,5 4 67,-1 0 0,1 0 0,-1 0 0,1-1 1,-1 1-1,1 0 0,-1 0 0,1 0 0,-1 0 1,1 0-1,-1 0 0,1 0 0,-1 0 0,1 0 1,-1 0-1,1 0 0,-1 0 0,1 0 0,-1 1 1,1-1-1,-1 0 0,1 0 0,-1 0 0,1 1 1,-1-1-1,1 0 0,0 1 0,-1-1 0,1 0 1,0 1-1,-1-1 0,1 0 0,0 1 0,-1-1 1,1 1-1,0-1 0,0 1 0,-1-1 0,1 0 1,0 1-1,0-1 0,0 1 0,0-1 0,-1 2 1,-1 6-15,-1 1 1,1 0-1,0-1 1,1 1-1,-1 16 1,6 57 6,14 63 35,-12-113-31,2 0 1,21 57-1,-11-48 148,2 0 1,46 70-1,-29-62-179,2-1-1,2-3 1,2-1-1,53 43 1,-91-83-158,-3-2-86,1 1 0,0-1 0,0 0 0,0 0 0,0 0 0,0 0 0,0 0 0,0-1 0,0 0 0,1 1 0,-1-1 0,0 0 0,1 0 0,-1-1 0,5 1 0,12-1-4570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45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 10368,'-5'-4'9439,"0"13"-9439,5-4-320,0 9 160,0-2-1088,0 7-415,0-6-3009,5 10-1664,0-4 3072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45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8832,'2'0'4081,"2"7"-3122,6 14-1546,-10-20 672,11 22-460,60 133 921,-67-146 276,1 0 0,-1 0 0,2-1 0,-1 1 0,1-1 0,11 11 0,-17-19-773,0-1 0,0 0 0,1 0 0,-1 1 0,0-1 0,0 0 0,0 0 0,1 0 0,-1 0-1,0 0 1,1 1 0,-1-1 0,0 0 0,0 0 0,1 0 0,-1 0 0,0 0 0,0 0 0,1 0 0,-1 0-1,0 0 1,1 0 0,-1 0 0,0 0 0,1 0 0,-1 0 0,0 0 0,0 0 0,1-1 0,-1 1-1,1 0 1,7-9 938,3-17-221,-10 23-740,2-5 9,1 1-1,-1-1 0,1 1 0,1 0 0,-1 0 0,1 0 1,10-10-1,-12 14-72,-1 1 0,1-1 0,0 1 0,0 0 0,0 0 0,0 0 0,0 0 0,1 0 0,-1 1 0,0-1 0,1 1 1,-1 0-1,1 0 0,0 1 0,-1-1 0,1 1 0,-1-1 0,1 1 0,6 1 0,0 1-22,0 0 1,0 1-1,0 0 1,0 1-1,14 8 1,-2 0 40,24 19 0,-39-26-182,0 1-1,-1 0 0,0 0 0,0 1 1,0 0-1,8 12 0,-11-14-699,0 1-1,0 0 1,-1-1-1,1 1 1,-1 0-1,1 8 1,-2 0-3280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46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8448,'-1'7'11151,"-8"11"-9596,7-12-1189,-1 1 0,0-1 0,-6 7 0,-34 43 788,-14 21-1172,33-40-49,-51 71-698,68-98 437,-21 29-5312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46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9 9728,'-15'-9'8143,"15"10"-8006,0-1-1,-1 1 1,1-1-1,0 1 1,0-1-1,0 1 0,0-1 1,0 1-1,0-1 1,1 1-1,-1-1 0,0 1 1,0-1-1,0 1 1,0-1-1,1 1 1,-1-1-1,0 1 0,9 10 167,0-1 0,1 0 0,0-1-1,11 9 1,51 32-37,-22-16-136,129 87-88,-49-52-4250,-127-68 3714,0 1 0,1-1 0,-1 1 0,0-1-1,1 0 1,-1-1 0,1 1 0,4 0 0,3-1-3602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2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0 8448,'-8'8'14421,"0"8"-14138,1 1 1,0 0-1,1 0 1,1 0 0,-3 21-1,7-32-224,-27 135-34,18-81-66,-7 40 5,-33 162-1182,26-184-4990,23-68 3521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46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9984,'6'0'11133,"27"0"-10240,-9 0-957,-1-1 0,35-7 0,-39 6-1412,0 0 0,28 2 0,-21 1-2021,-11-1-604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47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10240,'0'2'4741,"0"1"-4318,1 16 2050,-1-18-2390,0 0-1,0 0 0,0-1 1,1 1-1,-1 0 1,0 0-1,1 0 0,-1 0 1,1-1-1,-1 1 1,1 0-1,-1-1 0,1 1 1,-1 0-1,1-1 1,0 1-1,-1 0 0,1-1 1,0 1-1,0-1 1,0 1-1,10 2 123,0 0 0,0-1 0,0 0 0,0-1 0,0 0 0,0 0 0,20-3 0,4 1-154,1 1 122,-1 1 0,1 2 1,55 11-1,-86-12-77,0-1-1,0 1 1,0 0-1,0 0 1,0 1-1,-1-1 1,1 1-1,-1 0 1,0 0 0,0 1-1,5 4 1,-7-6-79,0 0 1,-1 0-1,1 0 0,-1 0 1,0 1-1,0-1 1,0 0-1,0 1 1,0-1-1,0 1 0,0-1 1,-1 1-1,0-1 1,1 1-1,-1-1 1,0 1-1,0-1 0,0 1 1,0-1-1,-1 1 1,1 0-1,-1-1 1,0 1-1,1-1 1,-3 4-1,-4 7-154,-1 1 1,0-1-1,-19 23 1,-12 17-6113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48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91 8704,'-7'-16'17925,"14"10"-19680,2-2 1818,0 1 0,0 0 0,1 1 0,0 0 0,0 0 0,1 1-1,0 1 1,0-1 0,0 2 0,0 0 0,0 0 0,1 1 0,-1 0 0,17 0 0,-26 2-6,0 0-1,0 0 1,0 1 0,0-1-1,0 0 1,0 1 0,0-1-1,0 1 1,0 0 0,0 0 0,0 0-1,-1-1 1,1 2 0,0-1-1,0 0 1,-1 0 0,4 3 0,-3-1-3,0 0 1,-1 0-1,1 0 1,0 0-1,-1 0 1,1 0 0,-1 0-1,0 0 1,0 1-1,0 3 1,1 3-3,-1 1 0,-1 0 0,0 0-1,0-1 1,-1 1 0,-3 13 0,-4 12 66,5-25-257,0 0 0,1 1 0,0-1 1,0 14-1,2-22 74,1-1 0,0 1 1,-1 0-1,1-1 0,0 1 1,0-1-1,1 0 0,-1 1 1,0-1-1,1 0 0,0 0 1,-1 0-1,1 0 0,0 0 1,0 0-1,0 0 0,3 1 1,7 6-336,23 13 1,-29-18 298,127 86 224,-127-85 103,0 0 0,-1 0 0,0 0 1,0 1-1,0 0 0,5 8 1,-10-13-214,1 0 0,-1-1 0,0 1 0,1 0 0,-1 0 0,0 0 0,0 0 0,0-1 0,0 1 0,0 0 1,0 0-1,0 0 0,0 0 0,0-1 0,0 1 0,0 0 0,0 0 0,0 0 0,-1-1 0,1 1 0,0 0 0,-1 0 1,1-1-1,-1 1 0,1 0 0,-1 0 0,1-1 0,-1 1 0,1-1 0,-1 1 0,0 0 0,0 0 0,-3 2-26,1-1-1,-1 1 0,0-1 0,-5 3 0,-24 8-976,0 0-1,-38 8 1,29-9-1767,37-11 2141,2 0-156,0 0 1,0 0 0,0-1-1,-1 1 1,1-1 0,-4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49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11648,'6'-10'14478,"26"10"-13851,-13-1 198,27-7-3030,-1-6-7355,-30 9 4595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51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1087 8704,'0'0'9754,"0"-1"-9654,0 1-1,-1-1 1,1 1-1,0-1 1,0 0-1,0 1 1,0-1 0,0 1-1,1-1 1,-1 1-1,0-1 1,0 1-1,0-1 1,0 1-1,1-1 1,-1 1-1,1-2 1,17-33 393,23-59 1,40-141-697,-76 215 152,-1-1 0,-1 0-1,0 0 1,-2-30 0,-1 30-108,-2 0 0,-1 0 0,-8-34-1,-24-53-350,13 45 517,-3 1 0,-2 2-1,-36-57 1,61 114 24,-19-28 282,20 30-300,1 0-1,-1 0 0,0 0 0,0 0 1,1 0-1,-1 0 0,0 0 0,0 0 0,0 0 1,0 1-1,0-1 0,0 0 0,0 1 1,0-1-1,-1 0 0,1 1 0,0 0 0,0-1 1,0 1-1,0 0 0,-3-1 0,2 3-12,0 1-1,0-1 0,0 1 1,1-1-1,-1 1 0,1-1 0,-1 1 1,1 0-1,0 0 0,0 0 1,0 0-1,0 0 0,1-1 0,-1 7 1,-8 112-27,9 80 123,22 243 107,14-151-171,-35-291-33,24 116-46,-13-86 26,15 32 1,-25-60 18,7 16-18,1 0 0,2 0 0,0-2 0,21 27 1,-26-36 22,1-1 0,0 0 0,1-1 0,-1 0 1,1 0-1,1-1 0,-1 0 0,1 0 1,0-1-1,15 5 0,-21-8 6,0-1 0,0 0 0,0 0 0,0 0 0,1 0 0,-1 0 0,0-1 0,0 0 0,0 0 0,1 0 0,-1-1 0,0 1 0,0-1 0,0 0 0,0 0 0,0 0 0,0-1 0,0 1 1,0-1-1,0 0 0,-1 0 0,1-1 0,-1 1 0,1-1 0,3-3 0,-1-1 6,-1 1 0,0 0 0,0-1-1,-1 0 1,0 0 0,6-14 0,-8 15-22,0 0-1,0 0 0,0 0 0,-1 0 0,0 0 1,0-1-1,0 1 0,-1 0 0,-1-13 0,0 12-8,-1 0 1,0 0-1,-1 0 0,1 0 0,-1 0 0,-1 0 0,1 1 0,-1-1 0,0 1 0,0 0 1,-1 1-1,0-1 0,0 1 0,0-1 0,-8-4 0,5 4 12,-1-1-1,-1 1 1,1 1-1,-1 0 1,0 0-1,0 1 1,-1 0 0,1 1-1,-17-3 1,12 5-108,13 2 43,4-1 106,0 0 0,0 0 0,0 0-1,0 0 1,0 0 0,0 0 0,0-1-1,0 1 1,0-1 0,2 0 0,14-5 83,-1-1 0,0-1 1,0 0-1,-1-1 1,27-20-1,-32 21-607,0-2 1,-1 1-1,-1-1 1,0-1-1,9-12 0,18-32-5230,-20 31 1611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51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64 9344,'0'-37'3061,"-2"26"-1717,2 10-1189,-1 0 1,1 0-1,-1 0 0,0 0 0,1 0 1,-1 1-1,0-1 0,1 0 1,-1 0-1,0 1 0,0-1 1,0 0-1,0 1 0,0-1 0,0 1 1,0-1-1,0 1 0,0-1 1,0 1-1,0 0 0,0-1 1,0 1-1,0 0 0,0 0 0,0 0 1,-1 0-1,1 0 0,0 0 1,0 0-1,0 0 0,0 1 1,0-1-1,0 0 0,0 1 0,0-1 1,0 0-1,0 1 0,0 0 1,0-1-1,0 1 0,0-1 1,0 1-1,0 0 0,1 0 1,-1-1-1,0 1 0,1 0 0,-1 0 1,0 1-1,-3 4-32,0-1-1,0 1 1,1 0 0,0 0-1,1 0 1,-4 12 0,-4 20 309,2 1 0,-4 53 0,10-63-340,1 1 1,2 0-1,0-1 1,12 54-1,-8-54-58,16 90-434,6-2 0,41 113 0,-58-202-262,1-1 1,1-1-1,2 1 1,22 31-1,-28-47-194,1 0-1,1 0 0,0-1 0,14 12 0,-15-15-441,0-1 0,1 0 1,-1 0-1,1-1 0,0-1 0,13 5 0,24 5-2622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52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1 11392,'-7'1'5908,"3"8"-3583,4 17-2306,1-17 646,-2 27-308,-2 1 0,-9 40 1,-35 163-732,9-77-883,-18 106-6867,54-236 4722,2-5 170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52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 9728,'-2'-1'4942,"7"13"-2908,10 20-696,-2-11-642,23 27 0,8 14-392,65 136 37,-109-197-343,113 223-1574,-31-79-4168,-61-108 1915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52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9088,'12'0'2981,"-11"1"-2932,-1-1-1,1 0 1,-1 0-1,1 0 1,-1 0 0,1 1-1,-1-1 1,0 0-1,1 0 1,-1 1 0,1-1-1,-1 0 1,0 1 0,1-1-1,-1 0 1,0 1-1,0-1 1,1 1 0,-1-1-1,0 1 1,0-1-1,1 0 1,-1 1 0,0-1-1,0 1 1,25 37 986,-23-35-858,0 0 1,0 0 0,0 1 0,-1-1-1,2 5 1,22 81 1854,48 134 944,-36-71-1787,-25-100-853,3 21 48,-2 1 0,-4 1 0,0 97 0,-9-131-441,-4 169-2504,3-155-2260,1-41 117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53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11008,'0'0'5056,"5"0"-2817,0 0-1503,1 0-32,9 0-384,-4 0-192,9-5-96,-4 5-384,8 0-160,-4 0-1440,6 5-575,0 0-2209</inkml:trace>
  <inkml:trace contextRef="#ctx0" brushRef="#br0" timeOffset="1">148 475 9856,'0'22'6815,"6"-22"-5055,4-3-1216,0-3-160,16 1-224,-5 5-192,15 0-64,-7 0-992,18 5-480,-11 1-3423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2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 10240,'-7'-2'6386,"7"3"-6284,0-1-1,0 0 1,0 1-1,0-1 0,0 0 1,0 0-1,0 1 1,0-1-1,0 0 1,0 1-1,0-1 0,0 0 1,0 1-1,0-1 1,0 0-1,0 0 0,0 1 1,1-1-1,-1 0 1,0 1-1,0-1 1,1 1 405,0 0-406,2 2 353,1 1 0,0 0 0,0-1 0,8 6 0,-6-5-249,0 0 0,0 1 1,-1 0-1,6 6 0,122 150 1784,-96-113-1842,37 43 69,96 73 32,-85-87-235,152 116-98,-194-160-1611,-43-33 1599,0 0 1,1 1-1,-1-1 1,1 0-1,-1 0 0,1 0 1,-1 1-1,1-1 1,-1 0-1,1 0 0,-1 0 1,1 0-1,-1 0 1,1 0-1,-1 0 1,1 0-1,-1 0 0,1 0 1,-1 0-1,1 0 1,-1 0-1,1-1 0,-1 1 1,0 0-1,1 0 1,-1 0-1,1-1 0,-1 1 1,1 0-1,-1-1 1,1 0-1,10-15-3980,-6-4 984,-4-3-1120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9:54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404 260 7296,'4'-8'849,"-3"7"-668,0-1-1,-1 1 1,1-1 0,0 1 0,-1-1 0,1 1 0,-1-1 0,1 0 0,-1 1-1,0-1 1,0 0 0,0 1 0,0-3 0,0-12 688,0 15-716,0 0 0,0 0-1,0 0 1,-1 0 0,1 0-1,0 0 1,-1 0 0,1 0-1,-1 0 1,1 0 0,-1 0 0,1 0-1,-1 0 1,0 0 0,1 0-1,-1 1 1,-1-2 0,-3-6 752,1-2-311,1 0 1,-1 0 0,-1 0 0,1 0 0,-2 1 0,0-1-1,-13-15 1,17 22-491,-1-1 1,0 1-1,0 0 0,0 0 0,0 1 0,-1-1 0,1 1 0,-1-1 1,0 1-1,0 0 0,1 0 0,-1 1 0,0-1 0,0 1 1,-1 0-1,1 0 0,0 0 0,0 1 0,-1-1 0,1 1 1,0 0-1,0 1 0,-6 0 0,3 1-58,1 0 1,0 1-1,0 0 1,0 0-1,0 0 0,-6 5 1,-33 27 49,31-23-90,1 0-1,1 1 0,0 0 1,0 1-1,2 0 0,0 1 1,0 0-1,1 1 0,1 0 1,1 0-1,-10 31 0,8-6-17,2 0 0,2 1 0,1 57 0,4-78-9,1 1 0,1-1-1,1 0 1,9 31 0,-9-42 30,1 1 0,0-1 1,0 0-1,1-1 0,0 1 1,1-1-1,0 0 0,0 0 1,1-1-1,0 0 0,0 0 1,1 0-1,0-1 0,1 0 1,10 6-1,-5-4 120,0-1 0,1-1 0,0 0 0,0-1 0,0-1 0,0 0 0,1-1 0,0 0 1,29 1-1,-26-4 40,1-1 1,0-1-1,0-1 1,37-9 0,-42 8-85,-1-2 0,1 0 0,-1-1 0,0 0 0,-1-1 0,0-1 0,0 0 0,15-12 0,-24 17-66,22-14 75,-1-2 0,-1-1 1,-1-1-1,-1-1 1,-1-1-1,28-38 1,-10-4 18,-36 58-103,4-5 3,-1 0 0,-1-1 1,0 1-1,0-1 0,-2 0 1,0-1-1,0 1 0,-1-1 1,1-25-1,-3 25-46,-1-1 1,0 1-1,-1 0 1,-1 0-1,0-1 1,0 2-1,-2-1 1,0 0-1,-11-22 1,5 14-222,-1 0 0,0 1 0,-2 0 0,-18-22 0,25 35 92,0 1 1,0 0-1,-1 0 0,0 0 0,0 1 1,-1 0-1,0 1 0,0 0 0,0 0 1,0 1-1,-19-6 0,16 6-254,0 0 0,0 1 0,-1 1 0,1 0 0,-1 0 0,0 1 0,0 1 0,1 0 0,-19 3 0,-39 1-4842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3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393 2428 8320,'-8'15'1714,"0"0"0,-19 24 0,-5 9 2109,29-44-3446,1-1-92,1 0 1,-1 0-1,0 0 1,1 1-1,0-1 1,0 0-1,0 1 1,0-1-1,-1 6 1,3-8-214,-1 0 1,1-1 0,-1 1-1,1-1 1,-1 1 0,1-1-1,0 1 1,-1-1 0,1 1-1,0-1 1,-1 1 0,1-1 0,0 0-1,0 1 1,-1-1 0,1 0-1,0 0 1,0 0 0,0 1-1,-1-1 1,1 0 0,0 0-1,0 0 1,0 0 0,1-1-1,25 0 673,-20 0-654,-1-1 0,1 0-1,0 0 1,-1-1 0,0 0-1,0 0 1,0 0 0,0-1-1,0 0 1,0 0 0,-1 0-1,0-1 1,0 0 0,7-9-1,2-6 61,-2 1 0,0-2 0,-2 0 0,0 0 0,12-42-1,20-116 187,-37 156-309,5-40 7,5-94 0,-14-61-20,-72-589-1599,57 712 1312,-3 2 0,-5 0 0,-53-144 0,54 185 227,-2 2 1,-42-69-1,53 101 59,0 1 0,-1 0 0,0 1 0,-1 1 0,-1 0 0,-1 1-1,0 0 1,-1 1 0,-26-15 0,38 25-23,1 1-1,-1 0 1,0 0-1,0 0 1,0 0-1,-10-1 1,13 3 2,0 0 0,0 0-1,1 0 1,-1 0 0,0 0 0,0 1 0,0-1 0,0 1-1,0-1 1,1 1 0,-1 0 0,0 0 0,1-1 0,-1 1-1,0 1 1,1-1 0,-1 0 0,1 0 0,0 0 0,-1 1-1,-1 2 1,-1 0-6,1 1-1,0 0 0,0 1 0,0-1 1,0 1-1,1-1 0,0 1 0,0 0 0,1 0 1,-2 7-1,0 10-3,0 34 1,3-52 14,2 69-39,2 0 1,28 141 0,58 139 118,13-56 376,18-6 271,-90-223-499,3-2-1,45 67 1,-47-87-202,2-2 0,2-1 0,56 52 0,-40-48 19,3-3-1,62 40 1,-115-84-129,-1 0 0,1 0 1,-1 0-1,1 0 0,-1-1 1,1 1-1,0 0 0,-1-1 1,1 0-1,0 1 0,0-1 0,-1 0 1,1 0-1,0 0 0,0 0 1,-1 0-1,1 0 0,0 0 0,3-2 1,-1 0-962,0 0 0,1 0 0,-1-1 0,0 1 0,6-6 1,0 0-1508,6-3-2091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4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51 11008,'-10'-19'3859,"7"14"-2437,0 0 1,0-1-1,0 1 0,-5-6 0,12 72-297,4 7-1802,8 48-1784,-11-95 775,0 0 0,1 0 0,11 25 0,-7-25-2351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4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107 156 8960,'-44'-114'3328,"28"97"-2592,-5-2 448,11 14 32,0 5-640,5 0-160,10 10-864,5 4-704,6 3-384,15 11-2560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4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186 507 11392,'0'2'466,"0"1"1,-1 0 0,1-1 0,-1 1 0,0 0 0,0-1 0,0 1-1,0-1 1,0 1 0,0-1 0,-1 0 0,1 0 0,-1 0-1,0 1 1,0-1 0,1-1 0,-1 1 0,0 0 0,-1 0 0,1-1-1,0 1 1,0-1 0,-1 0 0,1 0 0,-1 1 0,-3 0-1,1-1-165,0 1-1,0-1 1,0 1-1,0-1 1,0-1 0,0 1-1,-1-1 1,1 0-1,0 0 1,0-1-1,-1 1 1,-8-3-1,11 1-240,0 1 1,0-1-1,0 1 0,1-1 1,-1 0-1,0 0 0,1 0 1,0-1-1,-1 1 0,1-1 1,0 1-1,0-1 0,1 0 1,-1 1-1,0-1 0,1 0 1,-2-4-1,0-3-46,-1 0 1,1 0-1,1 0 0,-2-11 0,0-17 29,2-71-1,11-37-117,-7 124 65,-1 7-4,0 0-1,1 0 1,1 0 0,0 1-1,0-1 1,11-24-1,-13 38 9,-1 0 0,1 0 0,-1 0 0,1 0 0,0 0 0,-1 0-1,1 0 1,0 0 0,0 0 0,0 0 0,0 0 0,0 1 0,0-1 0,0 0 0,0 1 0,0-1-1,0 1 1,0-1 0,0 1 0,0-1 0,1 1 0,1-1 0,-1 1-4,0 1 1,0-1 0,0 0-1,-1 1 1,1-1-1,0 1 1,0-1-1,0 1 1,0 0-1,-1 0 1,1 0-1,0 0 1,1 1-1,6 5-62,-1 0-1,0 1 0,14 17 1,-18-20 27,28 33-187,46 55 26,-62-77 173,0 0 0,1-1 0,23 15-1,-35-26 42,0-1-1,1 0 1,-1 0-1,1-1 0,-1 0 1,1 0-1,0 0 0,0 0 1,0-1-1,0 0 0,7 0 1,-8-1-6,0 0 1,0-1-1,0 1 0,0-1 1,0 0-1,0-1 1,0 1-1,-1-1 1,1 0-1,-1 0 1,1-1-1,-1 1 1,7-6-1,-7 4-2,1 1 0,-1 0 0,1 0 0,-1 1 0,1-1 0,0 1 0,8-3 0,-10 5 0,0-1 0,1 1 0,-1 0 0,0 0 0,0 0 0,0 0 0,0 1 0,0-1 0,1 1 0,-1 0 0,0 0 0,0 0 0,0 0 0,3 2 0,8 4-99,-1 1 1,0 0-1,0 1 0,-1 1 1,15 14-1,-2 1-1637,27 37 0,-39-44-328,2-1 0,0-1 0,22 20 1,-16-23-2513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5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98 119 7424,'0'-71'5942,"0"23"3854,0 49-9300,-5 124 221,-36 203 1,24-232-710,-7 49-331,20-123-74,-2 17-1322,6-36 1272,0 0 1,0 0-1,0 0 1,0 0-1,1 0 1,-1 0-1,1 0 1,0 0-1,1 5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6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 9472,'-2'0'295,"1"0"1,-1 1-1,0-1 1,1 0 0,-1 1-1,1 0 1,-1-1-1,1 1 1,-1 0-1,1 0 1,-1 0 0,1 0-1,0 0 1,-1 0-1,1 0 1,-4 5 1199,0 4-258,5-7-1102,-1 0 1,1 0-1,0 1 0,0-1 1,0 0-1,0 0 0,0 0 1,1 0-1,0 0 0,-1 0 1,1 1-1,0-2 1,0 1-1,3 4 0,3 6 176,0-1-1,9 11 1,-3-5 1,8 13-80,2-1 0,1-1 0,1-1 0,1-2 0,38 31 0,-12-18-177,2-1 1,115 59-1,-97-59 73,12 5-742,-83-42 385,0-1-1,1 1 0,-1 0 0,0-1 0,1 0 1,-1 1-1,1-1 0,-1 0 0,1 1 0,-1-1 1,1 0-1,-1 0 0,1 0 0,-1 0 1,1-1-1,-1 1 0,1 0 0,-1-1 0,1 1 1,-1 0-1,1-1 0,2-1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6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5 109 11392,'-5'8'7679,"10"-11"-6943,0-7-192,6 1-64,4 0-288,4 1-128,7-6 32,-5 4-128,15 1-64,5 0-992,1 1-416,-3-2-799,3 1-225,-1 0-1888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7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 9472,'-5'4'728,"2"0"36,-1 0 0,1-1 0,0 1 0,0 1 0,-3 5 0,5-9-612,1 0 1,0 0-1,-1 0 1,1 0-1,0 1 1,-1-1-1,1 0 0,0 0 1,0 0-1,0 1 1,0-1-1,0 0 1,0 0-1,0 0 1,0 1-1,1-1 0,-1 0 1,1 0-1,-1 0 1,0 0-1,1 0 1,0 0-1,-1 0 1,1 0-1,0 0 0,-1 0 1,1 0-1,1 1 1,-1-1-49,1 0 0,-1 0 0,0-1 0,1 1 0,-1 0-1,0-1 1,1 1 0,-1-1 0,0 0 0,1 1 0,-1-1 0,1 0 0,-1 0 0,1 0 0,2 0 0,27-4 671,-18 1-323,46-5 169,1 3-1,66 1 1,-119 5-602,1-1 0,-1 1-1,1 0 1,-1 1 0,0 0 0,0 0 0,0 1 0,0 0 0,0 0 0,0 0 0,0 1 0,-1 0 0,0 0 0,0 1 0,0-1 0,0 2 0,-1-1 0,0 0 0,0 1 0,0 0 0,-1 0 0,0 0 0,0 1 0,-1 0 0,1-1 0,3 16 0,1 6-102,-2 2 0,4 50 1,3 21-2796,-11-96 2279,-1 0-1,0 0 1,1 1-1,0-1 1,4 7-1,-5-10 312,0-1-1,-1 0 1,1 1-1,0-1 0,0 0 1,0 0-1,1 0 1,-1 0-1,0 0 1,0 0-1,1 0 0,-1 0 1,0 0-1,1-1 1,-1 1-1,1 0 0,-1-1 1,1 1-1,-1-1 1,1 0-1,-1 1 1,4-1-1,15-2-3588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7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12 273 9216,'-2'-6'682,"0"1"1,0-1 0,1 0 0,-1 0-1,1 0 1,1 1 0,-1-1 0,1 0-1,0 0 1,0 0 0,1 0-1,1-6 1,1-2 33,0 0 0,1 0-1,11-25 1,-11 30-613,1 1 1,0 1-1,0-1 1,0 1-1,1-1 0,0 2 1,0-1-1,1 1 1,0 0-1,0 0 0,0 1 1,11-6-1,-15 9-49,1 0 0,0 0 0,0 0 0,0 0 0,1 1-1,-1 0 1,0 0 0,0 0 0,1 0 0,-1 1 0,1-1 0,-1 1 0,0 0 0,1 1 0,-1-1-1,0 1 1,1 0 0,-1 0 0,0 0 0,0 1 0,1-1 0,-1 1 0,0 0 0,-1 0 0,1 0-1,0 1 1,5 4 0,-3 0 48,1 0 1,-1 0-1,0 1 0,0-1 0,-1 1 1,0 1-1,-1-1 0,4 10 0,23 75 542,-29-88-613,31 158 819,-26-116-558,26 93 1,-29-128-310,1 1 0,0-1 0,1-1 0,0 1 0,1-1 0,14 18 0,-18-26 17,0 1 1,0-1-1,0 0 0,1 0 0,0 0 1,-1 0-1,1 0 0,0-1 1,1 0-1,-1 0 0,0 0 1,1 0-1,-1-1 0,1 1 0,-1-1 1,1 0-1,-1-1 0,1 1 1,0-1-1,0 0 0,8-1 1,-5 0 1,0-1 0,0 0 0,1-1 0,-1 0 1,-1 0-1,1-1 0,7-4 0,50-37-1393,-47 31 285,19-15-4708,42-42 1,-38 27 1003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3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19 123 8704,'-19'17'10106,"40"-18"-6287,90-32-1798,73-10-1733,-178 41-557,-1 1 0,1-1 0,-1 0 0,0-1-1,8-4 1,-11 6-112,-1 1 1,1-1-1,-1-1 0,1 1 0,-1 0 0,0 0 0,0 0 0,1-1 0,-1 1 0,0-1 0,0 1 1,0-1-1,-1 1 0,1-1 0,0 0 0,0 1 0,-1-1 0,1 0 0,-1 1 0,0-1 0,1-3 1,-1-7-4004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8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1779 10496,'0'2'598,"0"1"1,0-1 0,0 0 0,0 1 0,1-1-1,-1 0 1,1 0 0,0 0 0,0 0 0,0 0 0,2 4-1,-2-5-512,-1 0 0,1 0 1,0 0-1,0 0 0,0-1 0,0 1 0,0 0 0,0 0 0,0-1 0,0 1 0,0-1 0,0 1 0,1-1 0,-1 1 1,0-1-1,0 0 0,0 0 0,1 0 0,-1 1 0,0-1 0,0 0 0,0 0 0,1-1 0,-1 1 0,2 0 0,3-2 27,0 1-1,1-1 0,-1-1 1,0 1-1,0-1 0,0 0 0,-1 0 1,1-1-1,-1 1 0,0-1 1,0-1-1,0 1 0,0-1 0,5-6 1,-3 1-20,1 0 1,-2 0-1,1-1 1,-2 0-1,1 0 0,-2-1 1,5-12-1,5-30-14,-2-1-1,-2 0 0,-3 0 1,1-94-1,-9 79-83,-4-1 1,-3 1-1,-21-91 1,9 90-327,-42-105 0,-45-60-606,79 174 696,-1 0 16,-41-85-180,57 124 381,-1 1 0,-1 0 0,-34-39 0,43 54 30,-1 1 0,0 0 0,0 0 0,-8-5 0,14 10-7,0 0-1,0 0 1,0 1-1,0-1 1,0 0-1,-1 1 1,1-1-1,0 1 1,0-1-1,-1 1 1,1 0-1,0 0 1,0-1-1,-1 1 0,1 0 1,0 0-1,-1 0 1,1 0-1,0 1 1,-1-1-1,1 0 1,0 0-1,0 1 1,-1-1-1,1 1 1,0-1-1,0 1 1,0 0-1,0-1 0,0 1 1,0 0-1,-1 0 1,2 0-1,-1 0 1,0 0-1,-1 1 1,-1 3-7,0 0 1,1 0 0,-1 0-1,1 0 1,1 0-1,-1 0 1,1 1 0,0-1-1,0 1 1,0 8-1,1 9-26,3 31-1,-2-45 31,93 650 132,-31-400-144,99 259 246,28 1 740,-177-485-877,73 173 381,-71-177-421,2 0 0,0-1 0,3 0 0,30 35 0,-42-55-32,0-1 0,1 1 0,0-2 1,1 1-1,-1-1 0,1-1 0,0 0 0,1 0 0,0-1 0,0-1 0,0 1 1,0-2-1,1 0 0,-1 0 0,1-1 0,0 0 0,-1-1 0,1 0 1,0-1-1,0-1 0,0 1 0,0-2 0,-1 0 0,1 0 0,0-1 0,11-5 1,-12 4 9,0-1 1,0 0-1,0 0 1,0-1 0,-1 0-1,0-1 1,0-1-1,-1 1 1,0-1 0,0-1-1,-1 0 1,9-11-1,-15 16-22,0 0-1,1-1 1,-2 1 0,1-1-1,0 1 1,-1-1-1,0 0 1,0 0 0,0 1-1,-1-1 1,0 0-1,0 0 1,0 0-1,0 1 1,-1-1 0,0 0-1,0 0 1,0 1-1,0-1 1,-1 0 0,0 1-1,-2-6 1,-5-6-4,0-1 0,-2 1 1,0 0-1,-15-16 0,-3-2-99,-59-53-1,73 74 70,-1 1 0,-1 0 1,0 1-1,0 1 0,-1 0 0,-25-9 1,33 16-9,0 1 0,1 0 0,-1 0 1,0 1-1,0 0 0,-13 1 0,23 0 29,-1 0 1,1 0-1,0 0 0,-1 0 0,1 0 0,0 0 0,-1 0 1,1 0-1,0 0 0,-1 0 0,1 0 0,0 0 0,-1-1 0,1 1 1,0 0-1,0 0 0,-1 0 0,1 0 0,0-1 0,0 1 1,-1 0-1,1 0 0,0 0 0,0-1 0,-1 1 0,1 0 0,0-1 1,0 1-1,0 0 0,-1 0 0,1-1 0,0 1 0,0 0 1,0-1-1,0 1 0,0 0 0,0-1 0,0 1 0,0 0 0,0-1 1,0 1-1,0 0 0,0-1 0,0 1 0,0 0 0,0-1 1,0 1-1,8-20-59,-4 12 38,2-8-9,2-6 154,2 0 0,19-34 0,69-82-396,-49 74-1128,-31 37-141,-1 0 0,15-35 0,-1-2-3217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8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93 191 8960,'-31'-100'6768,"28"87"-5870,-2-1 0,0 2 0,0-1 0,-12-19 0,17 31-868,0 1-1,-1-1 1,1 1 0,0 0-1,0-1 1,-1 1 0,1-1-1,0 1 1,-1 0 0,1-1-1,0 1 1,-1 0 0,1 0-1,0-1 1,-1 1 0,1 0-1,-1 0 1,1-1 0,-1 1-1,-5 4 284,0 18-94,2 2-53,2 1 0,1-1 0,2 41 0,0-42-83,5 100 477,38 207-1,-23-233-518,4-1 0,60 147 1,-44-150-57,65 103 1,71 74-149,-161-247 63,1-1 1,1 0 0,1-1 0,29 23-1,-39-36-46,1-1-1,0 0 0,0-1 0,1 0 0,-1-1 0,1 0 0,1 0 1,-1-1-1,1-1 0,-1 0 0,1-1 0,17 2 0,-15-3-338,-1-1-1,1-1 0,0 0 0,-1 0 1,1-2-1,-1 0 0,1 0 0,-1-1 1,0-1-1,0 0 0,17-10 0,13-16-3860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9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25 11136,'-2'-7'1529,"-1"-10"3352,3 23-2902,31 788-161,-10-583-2716,-11-143-522,21 71 0,5-16-2889,-20-84 389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09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0 12160,'-24'3'3978,"23"-3"-3932,1 0-1,0 0 1,0 0 0,0 1-1,-1-1 1,1 0 0,0 0-1,0 0 1,0 0 0,0 1-1,-1-1 1,1 0-1,0 0 1,0 0 0,0 0-1,0 1 1,0-1 0,0 0-1,0 0 1,0 1 0,0-1-1,0 0 1,0 0-1,-1 0 1,1 1 0,0-1-1,0 0 1,1 0 0,-1 1-1,0-1 1,0 0 0,0 0-1,0 0 1,0 1-1,0-1 1,0 0 0,0 0-1,0 0 1,0 1 0,1-1-1,-1 0 1,0 0 0,0 0-1,0 1 1,0-1-1,0 0 1,1 0 0,-1 0-1,1 1 215,4 11 25,2 0 0,-1-1 0,2 1 0,-1-2-1,2 1 1,13 13 0,6 9 73,225 321 549,20 25-1617,-208-304-1044,130 119-1,-189-189 1552,1 1-309,0 1-1,1-1 0,0-1 0,0 0 1,0 0-1,12 5 0,-17-9-145,1 0 0,-1 0-1,1-1 1,-1 0-1,7 0 1,-10 0 646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10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10112,'1'1'411,"0"0"1,0 0 0,0 0-1,-1 0 1,1 0 0,0 1 0,-1-1-1,1 0 1,0 2 0,5 10 121,5 8 122,2-2 0,0 0 0,1 0 0,27 27 0,77 59 527,-105-94-1090,23 21 142,-2 2 0,57 70-1,44 88 408,-74-102-185,4 6 66,-4 2 1,53 119 0,8 82-2,-100-233-1687,-2 1 0,17 114 1,-30-90-4724,-4-50-281,-2-8 1568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10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 11008,'5'0'4128,"0"0"-3200,10-6 703,-4 6 161,9 0-384,11-3-128,11-2-448,8-4-96,1-5-448,-4 1-96,-1-1-64,-1 0-224,2 0 0,4 6-1184,1 3-480,-2 5-1504,12 0-575,-20 0-1025</inkml:trace>
  <inkml:trace contextRef="#ctx0" brushRef="#br0" timeOffset="1">483 643 10752,'-10'59'4032,"15"-51"-641,0-8-2367,5-3 96,11-7-672,13-8-256,18-4-160,5-11-32,8-3 64,3 0-800,-1 3-320,-12 11-1088,-3 5-383,5 3-2145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12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2380 9472,'-5'4'11610,"11"-11"-11288,0-1 0,-1 0 1,0 0-1,0 0 0,-1-1 0,6-16 0,-4 10-124,84-218 1178,-72 185-1205,-3 0 0,-1-1 0,-3-1 0,7-79-1,-12 47-161,-4 0 0,-9-86-1,-33-103-201,-23 6-451,20 105-369,-113-271-1,95 304 936,45 100 69,0 0-1,-29-35 1,41 57-3,-1 0 1,1 0-1,-1 1 0,-5-5 1,8 8 6,1 0 1,0 0-1,-1 0 1,1 1-1,0-1 1,-1 0-1,1 1 1,-1-1 0,1 1-1,-1-1 1,0 1-1,1 0 1,-1 0-1,1 0 1,-1 0-1,1 0 1,-1 0-1,0 0 1,1 0-1,-1 0 1,1 1-1,-1-1 1,-2 2-1,1 0-5,-1 0-1,1 1 0,0-1 1,0 1-1,0 0 1,0 0-1,1 0 0,-1 0 1,1 1-1,0-1 0,0 1 1,0-1-1,0 1 0,-2 6 1,-2 8-61,-6 35 1,11-51 66,-4 28-9,2 0-1,1 1 1,1-1-1,1 1 1,7 43-1,5 0 15,23 75-1,34 92 56,-33-122 43,10 35 384,104 230-1,-85-251-16,5-2 1,6-4-1,5-3 0,110 126 0,-178-234-360,0-1 1,2-1 0,23 19-1,-32-29-69,0 0-1,1 0 1,-1 0-1,1-1 1,0 0-1,0 0 1,0-1 0,0 0-1,0 0 1,1-1-1,-1 0 1,12 1-1,-17-2-487,4 0-347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13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20 10880,'-12'-15'6844,"8"13"-6083,3 1-649,1 1 1,-1 0 0,1 0-1,0-1 1,-1 1 0,1 0-1,-1 0 1,1 0 0,-1-1-1,1 1 1,-1 0 0,1 0-1,-1 0 1,1 0 0,-1 0-1,1 0 1,-1 0-1,1 0 1,-1 0 0,1 0-1,-1 1 1,1-1 0,-1 0-1,1 0 1,-1 0 0,1 0-1,0 1 1,-1-1 0,1 0-1,-1 1 1,1-1 0,0 0-1,-1 1 1,1-1 0,-1 0-1,1 1 1,0-1-1,0 1 1,-1-1 0,1 1-1,0-1 1,0 0 0,0 1-1,-1-1 1,1 1 0,0-1-1,0 1 1,0 0 0,-1 6-124,1-1 1,0 1 0,0 0 0,0-1 0,1 1 0,0 0 0,0-1 0,4 12 0,-2-6-38,29 100-2016,-24-90 644,1 0 0,1 0 0,12 20 0,-2-14-3118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13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23 9088,'-26'-23'4192,"21"23"-3328,10 6-1184,5 2-96,6 1-2336,0 5-1056,9 5 896,6 12 512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13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160 498 10752,'2'27'13318,"-14"-31"-11943,4-3-991,0 0 0,1-1 0,0 0 0,1 0 0,-10-15-1,0-4-139,2-1 0,1 0 0,-19-60 0,26 69-243,1-1 0,1 0 0,1 0 0,-1-29 0,4 38-23,0 0-1,1 0 1,0 1 0,0-1-1,1 0 1,1 1 0,0-1-1,0 1 1,10-19 0,-12 26-7,1 1 0,-1 0 0,1-1 1,-1 1-1,1 0 0,0 0 0,0 0 1,-1 0-1,1 0 0,1 1 0,-1-1 1,0 1-1,0-1 0,1 1 0,-1 0 1,1 0-1,-1 0 0,1 0 0,4-1 0,-3 2-4,0 0 0,-1 0-1,1 0 1,0 0-1,-1 1 1,1 0-1,-1 0 1,1 0-1,-1 0 1,1 0-1,-1 1 1,0-1-1,1 1 1,2 2-1,12 9-63,-1 0-1,22 23 0,15 11-24,-51-45 121,1 1 1,-1-1-1,1 0 1,0 0-1,0-1 1,-1 1-1,1-1 1,1 1-1,-1-1 1,0 0 0,0-1-1,0 1 1,0-1-1,1 0 1,-1 0-1,5-1 1,4-1 8,0-1 1,0 0-1,22-9 1,-1 0 50,-17 6-54,0 2 1,32-5-1,-41 8-16,0 1 0,0 0-1,0 0 1,0 1 0,0 0-1,0 1 1,0-1 0,14 6 0,-8-1 6,-1 0 1,0 1 0,0 1 0,22 17 0,40 44-1271,-63-55 159,0 1 1,-1 0 0,16 29 0,3 5-3171,-14-27-492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3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10368,'0'0'3429,"1"22"3067,1-20-6240,0 1-1,1-1 1,-1 0 0,1 1 0,0-1 0,0 0-1,0-1 1,0 1 0,0 0 0,0-1 0,6 2-1,38 11 937,-31-12-1053,0 0-1,22-1 1,-21 0-131,31 3 0,10 6 226,-33-7-17,0 1 1,0 2-1,29 10 1,-51-15-198,0 0 0,0 1 0,0 0 1,-1-1-1,1 1 0,-1 0 0,0 0 0,1 1 1,-1-1-1,0 0 0,0 1 0,0-1 1,-1 1-1,1 0 0,0 0 0,-1 0 0,0-1 1,0 1-1,0 0 0,0 0 0,0 1 0,-1-1 1,1 0-1,-1 0 0,0 4 0,0 9-22,0 1-1,-2-1 0,-5 29 1,3-23 31,-7 35 17,-7 54-1244,18-105 893,-1 4-984,0 0 0,1 0 1,0 0-1,0 0 0,2 11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16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15 7040,'5'-14'5177,"-5"14"-5090,5 9 3203,-4-7-3119,1 0 0,-1 0 0,0 0 0,0 0 0,0 0 0,-1 1 0,1-1 0,0 0 0,-1 0 1,0 1-1,1-1 0,-1 0 0,0 1 0,0-1 0,0 0 0,0 0 0,-1 4 0,-2 7 245,0-1 0,-5 13 0,2-6-151,-110 337 924,13-69-1098,43-103-2816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16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9856,'-12'0'6849,"12"0"-6792,10 15 1691,-2-5-1821,50 87 835,-3-4-292,79 75 274,14-9-238,-94-102-407,-18-19 18,77 62 1,-107-95-559,0 0 0,0 0 0,0 0 0,-1 1 0,8 9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17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10368,'-6'8'1778,"5"-6"-1281,0-1 0,-7 16 6709,13-7-5942,-1-7-1088,0-1-1,0 1 1,0-1-1,0 0 1,0 0 0,1-1-1,-1 1 1,0-1-1,1 0 1,8 1-1,4 0 40,27-2 0,-25 0-43,260 0 276,-199-3-89,0 1-5016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17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 11776,'-9'-5'8808,"25"10"-8065,72 10-112,-40-8-366,61 8 243,17 3 408,-121-18-853,-1 1-1,1 0 1,-1 0-1,0 1 1,0-1-1,1 1 1,-1 0-1,0 0 1,0 0-1,-1 1 1,1-1-1,0 1 1,-1 0-1,0 0 1,0 0-1,0 0 1,0 1-1,0-1 1,0 1-1,-1 0 1,0 0-1,0 0 1,0 0-1,0 0 1,-1 0-1,1 0 1,-1 1-1,0-1 1,0 0-1,-1 1 1,1 6-1,1 37 18,-3 0 0,-1 0 0,-11 60 0,-8 15-2906,21-122 2708,-1 4-641,0-1 0,0 0-1,1 0 1,-1 1 0,1-1-1,0 0 1,1 7 0,7 8-4510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19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 10368,'0'8'12460,"11"-12"-11801,8-7-447,1 2-1,1 0 0,-1 2 1,1 0-1,25-5 0,-34 10-120,-1 1 0,1 0 0,0 0-1,-1 1 1,1 1 0,0 0 0,-1 0-1,1 1 1,-1 1 0,1 0 0,14 6 0,-18-5 25,-1-1 1,0 1 0,0 0 0,0 1 0,-1 0 0,0 0 0,0 0-1,0 1 1,0-1 0,5 9 0,-5-5 15,1 2 1,-1-1-1,-1 0 1,0 1-1,0 0 0,3 13 1,0 9 50,-2 0 0,-1 0 0,0 64-1,-3 156-224,-3-144 10,1-95 12,0 1 0,0-1 0,2 1 0,0-1 0,0 1 0,2-1 0,7 22 0,-11-35 20,1 0 1,-1 0-1,1 0 1,-1 0 0,1 0-1,-1-1 1,1 1-1,0 0 1,0 0-1,-1-1 1,1 1-1,0 0 1,0-1 0,0 1-1,-1-1 1,1 1-1,0-1 1,0 0-1,0 1 1,0-1-1,0 0 1,0 1 0,0-1-1,0 0 1,0 0-1,0 0 1,0 0-1,0 0 1,0 0-1,0 0 1,0 0 0,0-1-1,0 1 1,0 0-1,1-1 1,4-1 14,0-1-1,0 0 1,-1 0 0,9-6 0,-5 3-19,12-7 27,151-96-867,-154 97-546,0 1 0,33-15 1,-34 20-3321,28-8 0,-30 9 76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19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27 125 12800,'-25'26'12303,"24"-26"-12281,1 0-1,0 0 1,0 0-1,0 0 0,0 0 1,0 0-1,0 1 1,0-1-1,0 0 1,0 0-1,0 0 1,0 0-1,0 0 1,0 1-1,0-1 0,0 0 1,0 0-1,0 0 1,0 0-1,0 0 1,0 0-1,0 1 1,0-1-1,0 0 1,0 0-1,0 0 0,0 0 1,1 0-1,-1 0 1,0 1-1,0-1 1,0 0-1,0 0 1,0 0-1,0 0 1,0 0-1,0 0 0,1 0 1,-1 0-1,0 0 1,0 0-1,0 0 1,0 1-1,0-1 1,1 0-1,-1 0 0,0 0 1,0 0-1,0 0 1,0 0-1,0 0 1,0 0-1,1 0 1,-1 0-1,0 0 1,0-1-1,0 1 0,0 0 1,0 0-1,1 0 1,-1 0-1,11 1 486,-10-1-429,15-1 350,1-1 0,-1 0 0,31-9 0,45-19 201,34-19-192,-60 19-234,-45 20-696,26-9-1,-41 17-287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21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1707 9856,'0'1'429,"-5"22"3814,5-23-4153,0 0 0,0 1 0,0-1 0,0 1 1,0-1-1,0 0 0,0 1 0,0-1 0,0 1 0,0-1 0,0 0 0,0 1 1,0-1-1,0 1 0,0-1 0,0 0 0,1 1 0,-1-1 0,0 0 1,0 1-1,0-1 0,1 0 0,-1 1 0,0-1 0,1 0 0,-1 0 0,0 1 1,0-1-1,1 0 0,-1 0 0,0 1 0,1-1 0,-1 0 0,1 0 1,-1 0-1,0 0 0,1 1 0,-1-1 0,0 0 0,1 0 0,-1 0 1,1 0-1,-1 0 0,0 0 0,1 0 0,-1 0 0,1 0 0,-1-1 0,0 1 1,1 0-1,24-8 650,0-2 0,-1-1 1,0 0-1,32-22 0,-26 15-297,-14 8-241,-1 1 0,0-2 0,0 0 0,22-23 0,-29 24-84,0 1 0,0-1 1,-1-1-1,0 0 0,-1 0 0,0 0 1,-1 0-1,5-16 0,8-39 56,-3-1-1,-3-1 0,4-86 1,-11 89-180,-3-1 0,-3 0 0,-3 0 0,-16-87 0,13 117-120,-2 1-1,-1 0 0,-2 1 1,-2 0-1,0 1 0,-3 1 1,0 0-1,-2 1 0,-34-41 1,-12-3-85,-144-128 0,203 197 199,0 1 0,-1 0 0,0 1 0,0-1 0,0 1 0,0 0 0,-12-4 0,18 8 7,0 0-1,-1 0 0,1-1 1,0 1-1,0 0 0,-1 0 1,1 0-1,0 0 0,0 0 1,-1 1-1,1-1 0,0 0 0,0 0 1,0 1-1,-1-1 0,1 1 1,0-1-1,0 1 0,0 0 1,0-1-1,0 1 0,0 0 1,0 0-1,0-1 0,0 1 1,1 0-1,-1 0 0,0 0 1,0 0-1,1 0 0,-1 0 1,0 1-1,0 1 0,-1 3-6,0 0 0,0 1-1,1-1 1,-1 1 0,0 10 0,2 14-26,0-1 1,2 1 0,1-1-1,10 41 1,25 73 48,27 50 31,19 36-52,51 167 39,94 244 459,-133-428-163,82 94 97,-92-185-299,-66-98-15,1 0 0,36 31 1,-51-50-43,1 0 0,-1 0 0,10 5 1,-15-10-52,0 1 0,1 0 0,-1-1 0,0 1 1,1-1-1,-1 1 0,0-1 0,1 1 0,-1-1 0,1 0 1,-1 0-1,1 0 0,-1 0 0,0 0 0,1 0 0,-1 0 1,1 0-1,-1-1 0,1 1 0,-1-1 0,0 1 1,1-1-1,1 0 0,0-2 13,0 1 1,-1-1 0,1 0-1,-1 0 1,0 0-1,0 0 1,0 0-1,0 0 1,-1 0-1,1-1 1,-1 1-1,0-1 1,0 1 0,0-1-1,0 1 1,0-5-1,-1-2-31,-1 0 0,1 0 1,-1 1-1,-1-1 0,0 1 0,0-1 0,-1 1 0,-5-12 0,0 3-78,-1 1-1,-1 1 0,-19-27 0,-6 1-360,-81-74 0,110 110 414,-88-76-334,80 71 321,0 1 1,-1 0 0,0 1-1,-31-12 1,43 19 14,0 1 1,-1 0-1,1 0 1,0 1-1,0-1 1,-1 1-1,1 0 1,-1 0-1,1 0 1,0 0-1,-1 0 1,1 1-1,-4 0 1,15-4 31,1-1 0,-1-1 1,0 0-1,0 0 0,-1 0 1,0-1-1,7-7 0,-6 7 8,196-183 480,-141 128-370,-25 23-826,39-49 0,-55 58-1813,-1-1 0,28-53 0,-20 21-2567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21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90 12416,'-62'-55'5797,"26"23"-1659,36 32-4118,0 0 0,0 0 0,-1 0 0,1 0-1,0-1 1,0 1 0,0 0 0,-1 0 0,1 0-1,0 0 1,0-1 0,0 1 0,-1 0-1,1 0 1,0 0 0,0 0 0,0 0 0,-1 0-1,1 0 1,0 0 0,0 0 0,-1 0 0,1 0-1,0 0 1,0 0 0,-1 0 0,1 0 0,0 0-1,0 0 1,0 0 0,-1 0 0,1 0 0,0 0-1,0 0 1,-1 0 0,1 1 0,0-1 0,0 0-1,0 0 1,-1 0 0,1 0 0,0 0 0,0 1-1,0-1 1,0 0 0,0 0 0,-1 0 0,1 1-1,0-1 1,0 0 0,0 0 0,0 1 0,0-1-1,0 0 1,0 0 0,0 0 0,0 1 0,0-1-1,-3 18 93,2 8-67,2 0-1,1 0 1,1 0-1,7 30 1,-10-56-44,20 87 237,42 117 0,48 85 170,-107-282-401,225 550 292,-101-265-249,-101-239-66,3-2-1,2-1 0,52 64 1,6-16-299,-70-80-121,0-1 1,44 29-1,-56-41 162,0 0 0,1-1 0,0-1 0,-1 1 0,1-1 0,14 3 0,-19-5 99,0-1 0,1 1 0,-1-1 0,0 0 0,0 0 1,0-1-1,0 1 0,0-1 0,0 1 0,0-1 0,0 0 1,0 0-1,0 0 0,0-1 0,0 1 0,-1-1 0,1 1 1,0-1-1,-1 0 0,0 0 0,5-4 0,1-3-902,-1-1 0,12-17-1,12-27-3444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21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11264,'3'0'341,"1"0"0,-1-1 1,0 1-1,1 1 1,-1-1-1,0 0 0,0 1 1,1-1-1,-1 1 1,0 0-1,0 0 0,0 1 1,0-1-1,0 1 1,0-1-1,0 1 1,0 0-1,3 3 0,4 4 160,-2 0 0,1 1 0,11 16 0,-9-11 336,19 25 326,58 82 1026,-73-99-1979,-1 1 0,-1 1 0,14 39 0,-7 3 41,22 115 0,-7 75-278,-24-136-696,2 9-1797,-1-45-2562,-7-60 213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22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11392,'2'3'827,"0"-1"1,0 1-1,1 0 1,-1-1 0,0 1-1,1-1 1,-1 0 0,1 0-1,6 4 1,31 11 1456,-24-11-1746,42 16 519,-13-5-700,0 1 0,-1 2 0,63 40 0,50 65-153,-42-30-114,152 87-228,-241-165-7,140 85-1867,-55-38-3112,-107-63 4437,-1 1 0,0 0 0,1-1 0,-1 1 0,6 0 0,-8-2 259,0 0 1,1 0-1,-1 0 1,0 0 0,0 0-1,0 0 1,0-1-1,1 1 1,-1 0-1,0-1 1,0 1 0,0-1-1,1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4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17 8576,'-7'-17'13781,"7"31"-11808,3 15-1551,0 1-1,2-1 1,9 32-1,3 13 10,52 371-1791,-67-426-77,1-1 1,1 0-1,0 0 0,13 31 0,-16-48 1134,-1 0 0,0 0 0,0 0 0,1 0 0,-1 0 0,1 0 0,-1 0 0,1-1 0,-1 1 0,1 0 0,-1 0 0,1-1 0,0 2-303,0-2 303,0 1 0,0 0 0,0-1 0,-1 1 0,1-1 0,0 0 0,0 1 0,0-1 0,0 0 0,0 1 0,0-1 0,0 0 0,0 0 0,0 0 0,0 0 0,0 0 0,1 0 0,12 0-4433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22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9728,'20'11'1564,"-1"2"0,0 0 0,17 16 0,-27-21-894,1 0 0,0-1 0,0 0 1,17 8-1,-18-10-395,20 10 406,13 7 482,69 49 1,-64-31-289,76 85 0,-96-96-716,-23-24-128,186 210 1272,-154-170-971,-3 1 0,54 99 1,-48-65-95,38 116 1,-63-151-457,-2 0 0,-2 1 0,-2-1 0,3 70 0,-11-41-3748,-19 139 1,15-164 515,7-10-1270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23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45 9344,'-4'9'11775,"19"-10"-10809,31-5-1,-3-1-272,93-3 422,89-11-870,-189 17-1493,36-1 0,-70 5 616,-1 1-1,1-1 1,0 0-1,-1 0 1,1 1-1,-1-1 1,1 1-1,0-1 1,-1 1-1,1 0 1,-1 0-1,5 3-1264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23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1 201 11392,'0'14'4224,"0"-6"-3297,10-3 737,0-5 128,11-5-384,10-9-128,16-3-288,13-7-160,7-4-448,0 6-160,-6 0-96,-4-1-64,-6 4-64,-1 2-1024,2 3-448,5 0-1600,3 6-671,-8 8-1633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4:30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74 206 9984,'-15'1'2232,"12"0"-1857,1-1 1,-1 1 0,0-1-1,0 0 1,1 0 0,-1 0 0,0-1-1,1 1 1,-4-1 0,5 0 70,0 1 0,-1 0 0,1-1 0,0 1 0,0 0 1,-1 0-1,1 0 0,0 0 0,-1 0 0,-1 0 0,-7-1 1108,10 1-1520,-1-1 0,1 1 0,0-1 0,0 0 0,-1 1 0,1-1 0,0 1 0,0-1 0,0 1 0,0-1 0,0 0 0,0 1 0,0-1 0,0 1 0,0-1 0,0 1 0,0-1 0,0 0 0,1 1-1,-1-1 1,0 1 0,0-1 0,3-6 126,0 0 0,0 1 0,0-1 0,1 1 0,0 0 0,0 0-1,0 0 1,1 1 0,0-1 0,0 1 0,8-6 0,8-6 254,39-22 0,-47 31-283,1 1 0,0 0 0,0 1 1,1 1-1,27-7 0,-18 8 216,0 0 1,47 1-1,-66 3-262,0-1 0,0 2 0,0-1 0,0 0-1,0 1 1,1 0 0,-1 1 0,0-1 0,-1 1 0,1 0 0,0 0 0,0 0-1,-1 0 1,1 1 0,-1 0 0,0 0 0,0 0 0,0 1 0,0-1-1,-1 1 1,1 0 0,2 5 0,0 1-15,0 1 0,-1 0 0,-1 0 0,1 1 0,-2 0-1,0-1 1,3 19 0,1 83 127,-6-98-174,-4 189 148,2-183-172,-4 101 64,0 205-184,8-282 83,1-1 1,13 53 0,-16-92 35,0 0-1,0 0 1,0 1 0,1-1 0,0 0 0,0 0 0,0 0 0,1-1 0,-1 1-1,1 0 1,0-1 0,1 0 0,-1 0 0,1 0 0,0 0 0,0 0-1,0-1 1,0 0 0,10 6 0,-9-6 26,0-1-1,0 0 1,0 0-1,1-1 1,-1 1 0,1-1-1,-1 0 1,1 0-1,0-1 1,-1 0-1,1 0 1,0 0 0,-1-1-1,1 0 1,0 0-1,-1 0 1,6-2 0,7-4 57,0 0 1,-1 0 0,30-19 0,71-58 174,-8 5-251,-90 67-28,-12 6-320,0 1-1,1 0 1,0 0-1,0 0 1,0 1-1,1 1 1,-1 0-1,15-3 1,-17 5-1140,0 0 1,1 1-1,11 2 0,6 2-2821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4:44.38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9637 1514 8576,'-40'5'4439,"24"-2"-3876,2 1-1,-1 1 1,0 0 0,-16 9 0,27-12-282,-1-1-1,0 1 1,0-1 0,0 0 0,0 0-1,-9 0 1,-17 4 218,-42 14 439,10 1-334,35-12-388,0 1 0,0 1-1,-28 16 1,17-4-19,-1-1 1,-1-2-1,-1-2 0,-53 13 1,-288 70-124,248-54 46,23-5-165,109-41 42,-315 81 65,30-17 290,-43 13-198,261-65-154,-111 32 0,-30 14 140,189-53-162,-98 24-62,-111 32 360,-62 62-65,109-41-198,78-39-130,-218 97 170,244-106-94,-128 38 1,101-37 94,-344 124-129,369-129 81,1 4-1,-138 80 0,108-34 30,76-52-7,-67 40 0,59-46-41,-76 27-1,-50 5-38,78-26 40,58-16 39,1 1-1,-51 31 0,-17 8 34,-243 68-188,280-97 157,1 2 0,-87 50-1,29-14-55,40-26 30,-86 23 0,-12 4-31,-2 7 71,127-50-39,0-2 1,0-2-1,-2-2 0,-94 9 0,70-14-25,-140 34 0,206-39 16,1-1 0,-1-1 0,0 0 0,-20-1 0,20-1 17,0 1-1,0 1 0,0 0 0,-20 5 1,24-4 11,0 1-45,0-1 0,0 0 1,0 0-1,-17 0 0,14-1 62,0 0 0,-13 3-1,-7 1-46,-11 3 7,33-5 0,1-1 0,-1 0 0,-16 0 0,-60 5-78,-2 0 119,21-2-89,41-2 29,15-1 41,1 0 0,0-1 0,0-1 0,-13 0 0,15 0-28,-27 2 124,31-2-85,0 1 0,-1-1 0,1 0 0,0 0-1,-1 0 1,1-1 0,0 1 0,0-1 0,-1 0 0,1 0-1,-5-3 1,4 2-43,-2-1 1,1 1-1,0 0 0,-8-2 0,-16-5-165,10 2 210,-10-5 37,14 4-70,1-1 1,0-1-1,1 0 0,0-1 0,1-1 1,0 0-1,1-1 0,0 0 1,1-1-1,1 0 0,0 0 0,1-1 1,-10-22-1,-2-15-14,-18-79-1,-4-59 67,37 161-19,-106-673 200,93 416-267,17-1-33,2 245 87,-11-176 209,2 54-185,3-176-206,-2 105 186,0 6 76,3 67-230,8 92 130,2 0 0,18-83 0,-21 143-23,0 0 1,1 0-1,0 0 1,9-19 0,-10 26 12,0-1 0,0 0 0,1 1 1,0-1-1,-1 1 0,1 0 0,0 0 0,1 0 1,-1 0-1,1 1 0,-1-1 0,1 1 1,0 0-1,5-2 0,0 0-2,1 1-1,0 1 1,0 0 0,0 0-1,13 0 1,8-2-56,61-6 36,-38 4 74,65-14 1,68-40 57,-24 6-172,52 5 110,-2 1 37,431-115-45,-509 135-7,1 6 0,156-5 0,58 8-87,167-6 236,-255 22-260,203-14 145,-88-14-47,-177 18 141,115-2-124,-158 10-26,398-13-232,-202-5 463,-51 1-228,328 4-17,-558 18 17,423-14 116,-246 12-245,-124 4 177,156 4-102,-236-7 86,-11 0-33,61 6 0,123 15-57,1-18 916,-204-2-663,-12 1-221,0-1 0,0 1 0,0 0-1,0 0 1,-1 0 0,6 2 0,7 3-9,5 0 35,1-2 0,0 0 1,0-2-1,25 1 1,-31-2-22,1 1 1,0 0 0,-1 1 0,20 7-1,-20-5 29,0-1-1,0-1 0,1 0 0,20 0 0,35-3-45,-68 1 40,-1 0 0,0-1-1,1 1 1,-1 0 0,0 1-1,0-1 1,0 0 0,0 1 0,0-1-1,0 1 1,0-1 0,0 1-1,0 0 1,-1 0 0,1 0-1,-1 0 1,2 3 0,16 39-9,-1 0-1,-3 2 1,15 70 0,35 146 11,12 3 6,-61-166-25,-13-70 44,2 0 0,7 28 0,-11-50-24,-1-5 48,0-4-43,-1 0 0,0 0 0,0 0 0,0-1 1,0 2-1,0-1 0,-2-3 0,-4-7-1,-15-31-5,2-2 1,2-1 0,-14-55-1,-39-253-11,45 211 13,24 131 18,1 1 0,-1-21 1,2 31-31,0 1 1,0-1 0,0 1 0,0-1-1,0 0 1,0 1 0,0-1 0,0 1 0,0-1-1,0 0 1,0 1 0,-1-1 0,1 1-1,0-1 1,0 0 0,-1 1 0,0-1 0,1 1-6,0 1 0,-1 0 0,1 0 0,0 0 0,-1-1 0,1 1 0,0 0 0,0 0 0,0 0 1,-1 0-1,1-1 0,0 1 0,0 0 0,0 0 0,1 0 0,-1 1 0,-4 106-78,-22 137 0,-35 103 12,59-339 63,-13 73-23,-25 116 49,25-138 68,-27 71 1,41-129-77,1-1-1,0 1 1,-1-1-1,0 0 1,1 1 0,-1-1-1,0 0 1,0 1 0,0-1-1,1 0 1,-1 0 0,-1 0-1,1 0 1,-2 2 0,3-3-9,-1 0 1,1 0-1,-1 0 1,1 0 0,0 0-1,-1 0 1,1 0-1,0 0 1,-1 0 0,1 0-1,0 0 1,-1 0-1,1 0 1,0 0 0,-1-1-1,1 1 1,0 0-1,-1 0 1,1 0 0,0 0-1,0-1 1,-1 1-1,1-1 1,-10-13-4,-2-16 10,2 0 0,1-1 0,-9-50-1,5 18-32,1 12 52,-23-60 1,28 92-19,-2 0 0,0 1 0,0 0-1,-2 1 1,0 0 0,-19-21 0,8 14-4,-1 1-1,-1 1 1,-49-35-1,59 48 3,1 1 0,-1 0-1,-1 1 1,1 1-1,-1 0 1,0 1-1,0 1 1,-1 0-1,1 1 1,-18-1 0,27 4-15,0 1 0,1-1 0,-1 1 1,0 0-1,0 0 0,1 1 1,-1-1-1,1 1 0,-1 1 1,1-1-1,0 1 0,0 0 1,0 0-1,0 0 0,1 1 0,-1-1 1,1 1-1,0 0 0,0 1 1,-6 8-1,-4 6-4,2 0 1,1 1-1,-18 43 1,-28 75 9,-80 177-119,123-289 146,10-17-39,-1-1-1,1 1 0,0 0 0,0 1 0,-2 14 0,5-17-16,3-6 13,8-10-18,-5 1 22,0 0 1,-1-1 0,1 1 0,-2-1 0,1 0-1,-1 0 1,2-13 0,2-2 7,17-58-5,155-484 22,-170 545-32,-4 12 48,-2 0-1,1-1 0,4-18 0,-8 26-10,1 1 0,-1-1 0,0 1 0,0-1 0,0 1 0,0-1 0,0 1 0,0-1 0,0 1 0,0-1 0,-1 1 0,1-1 0,0 1 0,-1-1 0,1 1 0,-1 0 0,0-1 0,0 1 1,1 0-1,-1-1 0,0 1 0,0 0 0,0 0 0,0 0 0,0 0 0,0 0 0,-1 0 0,1 0 0,0 0 0,0 0 0,-3 0 0,2 0-5,0 0 0,0 1 0,0-1 0,0 1 0,0 0 1,0-1-1,0 1 0,0 0 0,0 0 0,0 1 0,0-1 0,-3 1 0,-27 11 4,21-8-19,-120 48-68,50-22 89,-115 61 0,141-58 74,-58 46 0,-40 45-10,107-85-72,-151 130 74,145-119 17,-72 86 0,113-122-123,0 1 0,1 0 0,1 0 0,0 1 0,1 0-1,0 1 1,-6 22 0,12-33 11,1-1-1,0 1 0,0 0 0,0 0 1,1-1-1,0 1 0,0 0 1,0 0-1,1-1 0,0 1 0,0 0 1,0-1-1,1 1 0,0-1 1,0 1-1,0-1 0,0 0 0,1 0 1,0 0-1,0 0 0,1 0 0,-1-1 1,1 1-1,0-1 0,0 0 1,7 5-1,-3-3-7,1 0 0,0-1 1,0 1-1,0-2 0,1 1 0,-1-1 0,1-1 1,0 0-1,14 3 0,-9-4 1,0-1 0,0 0 1,0-1-1,0 0 0,27-6 0,5-4 17,-1-3 0,-1-2 1,51-24-1,-73 29 16,16-6-8,-1-2 0,-1-2 0,-1-1 0,0-1 0,-2-2 0,44-41 1,1-17 31,78-107 1,-139 166-31,301-436-29,-251 346 10,-60 99 21,0 3 17,-2-1 0,1 0 1,4-14-1,-10 24-11,0-1-1,-1 1 0,1-1 1,0 1-1,-1-1 1,0 0-1,1 1 0,-1-1 1,0 1-1,-1-1 1,1 0-1,0 1 0,-1-1 1,1 1-1,-1-1 1,0 0-1,0 1 0,0 0 1,0-1-1,-2-3 1,2 5-6,-1 0 1,1-1 0,0 1-1,0 0 1,0 0 0,-1-1-1,1 1 1,-1 0 0,1 0-1,-1 1 1,1-1 0,-1 0-1,0 0 1,1 1 0,-1-1-1,0 1 1,1-1 0,-1 1-1,0 0 1,0 0 0,1 0-1,-1 0 1,0 0 0,0 0-1,1 0 1,-4 1 0,-1 1 1,1 0 0,-1 0 0,1 0 0,-1 1 0,1 0 0,0 0 0,-7 5 0,-59 53 25,-45 33-31,1-2-23,-97 114-73,-36 31 79,62-83 59,-18 38-15,114-104-12,-131 102 0,64-80-19,-225 118 1,351-212 4,0-1 0,-46 14 0,72-27-24,-1-1 0,1 1 0,-1-1 0,1 0 0,-1-1 0,1 1 0,-1-1 0,-8-1 0,12 1 0,0-1 1,0 1-1,1-1 0,-1 0 0,0 1 0,0-1 1,1 0-1,-1 0 0,1 0 0,-1-1 1,1 1-1,-1 0 0,1-1 0,0 1 0,-1 0 1,1-1-1,0 0 0,0 1 0,0-1 0,0 0 1,0 1-1,1-1 0,-1 0 0,1 0 0,-1 0 1,1 1-1,-1-1 0,1-4 0,-2-15-28,2 0 0,0 0-1,1 0 1,1 0 0,8-32-1,-4 26 42,2 0 0,0 0 0,2 1 0,22-42 0,69-99 8,-82 138-4,274-435-2,-88 139 15,-92 158-13,-32 50-11,-76 111 37,-1 0-1,0-1 1,-1 0 0,6-11-1,-9 17-14,0 1 0,0 0 0,0-1 0,0 1 0,0-1 0,0 1 0,1-1 0,-1 1 0,0 0 0,0-1 0,0 1 0,-1-1 0,1 1 0,0-1 0,0 1 0,0 0 0,0-1 0,0 1 0,0-1 0,-1 1 0,1 0 0,0-1 0,0 1 0,-1-1 0,1 1 0,0 0 0,0 0 0,-1-1 0,1 1 0,0 0 0,-1-1 0,1 1 0,0 0 0,-1 0 0,1 0-1,-1-1 1,1 1 0,0 0 0,-1 0 0,1 0 0,-1 0 0,1 0 0,-1 0 0,1 0 0,0 0 0,-1 0 0,1 0 0,-1 0 0,1 0 0,-1 0 0,-3 1 24,1-1-1,-1 1 0,1 0 0,0 1 1,0-1-1,-1 1 0,1-1 1,0 1-1,-3 2 0,-31 26 89,18-14-77,-42 30-5,-68 37 1,-24 18-34,-13 36 28,15-13-51,-15-4-1,-9 6 64,10 16 27,-169 239-241,315-358 145,10-12 15,-124 165-126,127-167 98,0 1 0,1-1 1,0 1-1,0 0 0,1 0 1,1 1-1,-1-1 0,-2 22 1,5-27-10,1 0 1,0 0 0,0 0 0,1 0 0,-1 0-1,1 0 1,0 0 0,1 0 0,-1 0 0,1 0-1,0-1 1,0 1 0,0 0 0,1-1 0,0 0-1,0 0 1,0 0 0,0 0 0,0 0-1,7 5 1,-6-5 8,0-1 0,0 0 0,1-1 0,-1 1 0,0-1 0,1 0 0,0 0 1,-1 0-1,1-1 0,0 1 0,0-1 0,0 0 0,0-1 0,0 1 0,0-1 0,0 0 0,0 0 0,8-2 0,10-1 29,-1-2 0,0 0-1,-1-1 1,1-1 0,-1-1 0,-1-1 0,1-1 0,-2-1-1,1 0 1,32-27 0,5-10 69,-3-3-1,50-59 0,45-58 39,310-423-38,-391 484 37,106-224 0,-165 311-69,-1 4 80,0-1 0,-1 0 0,-1 0 0,0-1 0,5-35 0,-10 49-77,-1 0 0,0 0 0,0 1-1,0-1 1,0 0 0,-1 0 0,1 0-1,-1 1 1,0-1 0,-2-4 0,2 6-20,0 1 1,0-1 0,0 1-1,0-1 1,-1 1 0,1-1-1,0 1 1,-1 0-1,1 0 1,-1 0 0,0 0-1,1 0 1,-1 0 0,0 0-1,1 0 1,-1 0-1,0 1 1,0-1 0,0 1-1,0 0 1,0-1 0,0 1-1,1 0 1,-4 0 0,-8 1 21,1 0 0,-1 1 1,0 0-1,-23 8 0,-13 7-31,2 2-1,0 2 0,-59 36 1,-61 48-38,-73 86 46,79-59 14,-71 48-54,-47 71-61,110-94 67,-40 21 40,-10 10 8,44-19-17,37-23 21,-145 151-123,262-275-288,16-21 154,4-7-8,3-1 164,-1 0 0,1 0 1,0 1-1,0-1 0,1 1 1,5-11-1,28-37-5,-5 15 65,39-37 0,18-21-21,71-129 45,-81 110 29,152-208 1,81-119-32,-269 380-17,111-173 147,-150 232-117,19-36 341,-21 38-319,0 0 0,0-1 0,-1 1 0,1 0 1,0 0-1,-1 0 0,1-1 0,-1 1 0,0 0 0,0 0 0,0-1 0,0 1 0,0 0 0,-1-4 1,1 5-37,-1 0 1,1 1-1,-1-1 1,1 0 0,-1 1-1,1-1 1,-1 1-1,0-1 1,1 1 0,-1-1-1,1 1 1,-1 0-1,0-1 1,0 1 0,1 0-1,-1-1 1,0 1-1,0 0 1,1 0 0,-1 0-1,0-1 1,0 1-1,1 0 1,-1 0 0,0 0-1,0 1 1,0-1-1,1 0 1,-1 0 0,0 0-1,0 0 1,0 1 0,-10 2 44,0 0 0,0 1 0,-18 9 1,6-2-24,0 2-1,-29 21 1,-95 94-38,38-30-35,-65 43-3,-59 80-32,85-77 25,10-19 6,-139 139-31,108-76 72,-19 20 52,-4-20-16,-47 52-90,150-136-2,71-83 27,3-4-55,-15 23 0,27-36 39,1 0 0,-1 0 0,1 0 0,0 0 0,0 1 0,1-1-1,-1 1 1,1 0 0,0-1 0,0 1 0,0 5 0,1-8 25,0-1 1,0 0-1,0 0 1,0 1-1,0-1 1,0 0-1,0 0 0,1 1 1,-1-1-1,1 0 1,-1 0-1,1 0 1,-1 0-1,1 0 0,-1 0 1,1 0-1,0 0 1,0 0-1,-1 0 1,1 0-1,0 0 1,0 0-1,0 0 0,0-1 1,0 1-1,0 0 1,0-1-1,0 1 1,1-1-1,-1 1 1,0-1-1,2 1 0,1-1-13,1 1-1,-1-1 0,0 0 0,1 0 0,-1-1 0,1 1 0,-1-1 0,7-2 0,2-1 0,-1-1 0,0 0 1,0 0-1,19-14 0,-7 3 16,32-29 1,59-67 13,198-247 6,-206 205 0,-54 76 0,120-163 11,10-15 48,-20 4 26,-26 26-26,-28 37-43,85-176 224,-170 309 33,-22 50-196,0 0 1,-1 1-1,0-1 0,0 0 0,0 0 0,-1 0 0,0-6 0,0 11-53,0 0-1,0 0 1,0 0-1,0 0 1,0 0-1,0 0 1,0 0-1,0 0 1,-1 0-1,1 0 1,0 0-1,-1 0 1,1 0-1,-1 0 1,1 1-1,-1-1 0,1 0 1,-1 0-1,1 0 1,-1 1-1,0-1 1,0 0-1,1 1 1,-1-1-1,0 1 1,-1-2-1,-1 2 5,1 0 0,0 0 0,-1 0 1,1 0-1,-1 0 0,1 1 0,0-1 0,-1 1 0,1-1 0,0 1 0,-5 2 0,-23 9 9,0 1 0,1 2 0,-48 32 0,38-18-63,-68 66 0,-41 55-33,-28 20 6,-133 176 77,234-258-11,-129 147-40,-3 20-63,26-26-17,-256 350 87,289-380 35,136-183-37,-5 6-77,0 1-1,-18 37 1,33-56 27,0 0 1,1 0-1,-1 0 0,1 0 1,-1 6-1,2-10 53,0 1 0,0-1 0,-1 1 0,1-1 0,0 1-1,0 0 1,0-1 0,0 1 0,0-1 0,0 1 0,1 0 0,-1-1 0,0 1 0,0-1 0,0 1 0,0-1 0,1 1 0,-1-1-1,0 1 1,1-1 0,-1 1 0,0-1 0,1 1 0,-1-1 0,1 1 0,-1-1 0,0 0 0,1 1 0,-1-1 0,1 0 0,-1 1-1,1-1 1,-1 0 0,1 0 0,0 1 0,-1-1 0,1 0 0,-1 0 0,1 0 0,-1 0 0,1 0 0,0 0 0,0 0 0,1 0-17,1 0 0,-1-1 1,1 1-1,-1-1 0,0 0 1,1 0-1,-1 0 0,0 0 1,0 0-1,0-1 0,0 1 1,0 0-1,0-1 0,3-3 1,27-32-155,-25 29 141,131-176-191,-32 26 214,-69 104 23,182-294 11,-104 125 35,18-35-6,298-518-85,-375 674 91,-52 95-26,1-3 76,0-1 0,0 1 0,6-19 0,-11 26-54,1 1 0,-1-1 0,1 0 0,-1 1 0,0-1-1,0 0 1,0 1 0,0-1 0,0 0 0,-1 1 0,1-1-1,-1 1 1,0-1 0,0 1 0,0-1 0,0 1 0,0-1-1,0 1 1,-1 0 0,-2-4 0,2 4-5,-1-1 1,1 1-1,-1 0 1,1 0-1,-1 0 0,0 0 1,0 0-1,0 1 1,0-1-1,0 1 0,0 0 1,-1 0-1,1 0 1,0 1-1,-1-1 1,-5 0-1,2 1-13,1 0 0,0 1 0,0-1 0,1 1 0,-1 1 0,0-1 0,0 1 0,0 0 0,-7 4 0,-1 2-5,0 1 0,1 0 0,0 1 0,-17 18 0,-76 73-6,-29 23-10,49-34-11,4 2 0,-73 109 0,-124 219-78,173-257 83,-85 139-10,68-68-53,25-24 32,22-35 31,22-52-6,-27 63-232,77-176 99,1 0 1,-1 0-1,1 1 0,1-1 0,0 1 1,-1 19-1,3-28 119,0-1-1,0 0 1,0 1 0,0-1-1,0 0 1,0 1 0,1-1-1,-1 0 1,0 0 0,1 1-1,-1-1 1,1 0 0,-1 0-1,2 2 1,-1-2 15,-1-1 1,1 0-1,0 1 0,0-1 1,0 1-1,0-1 0,0 0 1,-1 0-1,1 0 0,0 1 1,0-1-1,0 0 1,0 0-1,0 0 0,0 0 1,0-1-1,-1 1 0,1 0 1,0 0-1,0 0 0,0-1 1,0 1-1,1-1 0,8-3 0,0 0 0,0-1 0,0-1-1,0 1 1,-1-2 0,0 1 0,0-1 0,-1-1-1,11-10 1,33-42 86,76-111 0,-95 122-14,30-61 0,87-229 140,-107 235-146,183-432 127,-124 285-156,101-381 1,-178 522 22,-22 93-28,-1-1 0,-1 1 0,0 0 0,-3-19 1,2 30-16,-1 0-1,0 1 1,0-1 0,0 1 0,-1-1 0,0 1 0,0-1 0,0 1 0,-1 0 0,0 0 0,0 0 0,0 0 0,0 0 0,-1 1 0,0 0 0,0-1 0,0 1 0,0 1 0,-1-1 0,1 1 0,-1-1 0,0 2 0,0-1 0,-1 0 0,1 1 0,0 0-1,-1 0 1,1 0 0,-1 1 0,1 0 0,-1 0 0,0 1 0,-9-1 0,7 1 3,-1 1 0,1 0-1,0 0 1,0 1 0,0 0-1,0 0 1,1 1-1,-1 0 1,-11 6 0,2 1 12,1 1 0,0 1 0,-20 19 0,-78 77 54,79-75-54,-70 67 27,34-23-61,-87 122 1,-55 115-6,198-291 21,-219 342-58,20 20-15,95-127 64,22-30 6,-88 268 11,175-470-27,2 0 0,1 1 0,1 0 0,-3 32 0,8-54-2,1-1 0,0 0 0,0 1 0,1-1 0,0 1 0,-1-1 0,3 6 0,-3-10 15,0 1 1,0-1 0,0 1-1,0-1 1,1 0-1,-1 1 1,0-1 0,0 1-1,0-1 1,1 1 0,-1-1-1,0 0 1,1 1-1,-1-1 1,0 0 0,1 1-1,-1-1 1,0 0-1,1 1 1,-1-1 0,1 0-1,-1 0 1,0 0-1,1 1 1,-1-1 0,1 0-1,-1 0 1,1 0-1,-1 0 1,1 0 0,-1 0-1,1 0 1,-1 0-1,0 0 1,1 0 0,-1 0-1,1 0 1,-1 0-1,1 0 1,-1 0 0,1 0-1,-1-1 1,1 1-1,-1 0 1,0 0 0,1-1-1,-1 1 1,1-1-1,2-1-4,1-1 0,-1 0 0,0-1-1,4-5 1,-4 6 1,21-27-3,62-84 18,109-201 119,-95 124-133,42-179-1,-113 291 6,215-603-122,-236 658 120,66-201 24,-60 174 28,-2 0 0,6-76 0,-16 104-15,-1 0 0,-2 0 0,0-1 0,-1 1 0,-2 0 0,-6-24 0,7 36-22,0 0-1,-1 0 1,-1 0 0,0 1 0,0 0 0,0 0 0,-2 0 0,1 1-1,-1-1 1,0 2 0,-1-1 0,0 1 0,-1 0 0,-9-7 0,12 12-6,0-1 0,0 1 0,0 0 0,-1 0 0,1 1 0,-1-1 0,1 2 1,-1-1-1,-13-1 0,7 3-12,0 0 0,-1 0 1,1 1-1,-18 4 1,-5 4-12,0 1 0,1 2 0,0 1 0,0 2 0,2 1 0,0 2 0,1 1 0,-41 32 0,50-32 14,1 1 1,0 1-1,-25 33 1,-46 77 1,77-106 0,-176 297-16,9 99-90,141-303 103,5 1 1,5 1 0,5 2 0,-14 169 0,37-251-29,2 1 1,5 64-1,-2-92 13,1 0-1,0-1 0,1 1 1,0-1-1,1 1 1,1-1-1,0 0 1,0-1-1,1 1 0,1-1 1,13 18-1,-14-22 6,0-1-1,1 0 1,-1 0-1,1-1 0,0 0 1,1 0-1,-1 0 1,1-1-1,0-1 1,0 1-1,12 3 0,-14-6 13,0 1 0,0-1 0,1 0 0,-1-1 0,0 1 0,0-1 0,1 0 0,-1-1 0,0 0 0,0 0-1,1 0 1,-1-1 0,0 0 0,0 0 0,0 0 0,9-6 0,-8 4 9,-1-1-1,0 0 1,0 0 0,0 0 0,0-1 0,-1 0 0,0 0-1,7-11 1,0-5 29,16-34 0,-1-12 18,-3 0 0,20-89 0,15-144 55,-55 283-102,19-128 21,4-170 0,-24 198-15,-25-220-1,16 293 18,-2 0 0,-23-72-1,26 101-19,-1 1-1,-1 0 1,0 0-1,-1 0 1,-1 1-1,0 0 1,-1 1-1,0 0 1,-1 0-1,-19-16 1,18 20-9,0 0 0,-1 1 0,0 0 0,-1 1 1,1 0-1,-1 2 0,-1-1 0,1 2 0,-1 0 0,0 0 1,0 1-1,0 1 0,0 1 0,0 0 0,-23 2 0,26 0-2,-1 1 1,1 0-1,0 1 0,1 0 0,-1 0 0,0 2 0,1-1 0,0 1 1,0 1-1,1 0 0,-1 1 0,1 0 0,1 0 0,-1 1 0,1 0 1,1 1-1,-1 0 0,1 0 0,1 1 0,-9 14 0,0 5 0,2 1 0,-14 42 0,-16 75 0,-18 159-54,27 14-14,20 540 46,17-804-17,3-1 0,12 58 0,-16-110 37,1 8-12,1 0 0,0-1 0,5 12 0,-7-20 8,0 1 0,1-1 0,-1 1 0,1-1 0,-1 0 0,1 0 0,0 0 0,0 0 0,0 0 0,0 0 0,0 0 0,1-1 0,-1 1 0,0-1 0,1 1 0,4 1 0,-2-2 7,-1 0 1,1 0-1,-1 0 0,1-1 1,-1 0-1,1 0 0,-1 0 1,1 0-1,-1-1 0,8-2 1,-2 1 11,-1-1 0,0-1 0,0 0 0,13-7 0,-9 3 12,-1-1 0,1 0 0,-2-1 0,0 0 0,16-19 0,-2-1 47,20-35-1,-11 13-41,-3-2 1,-1-1-1,-4-1 0,-1-1 0,17-64 1,-18 29-7,-4-1 0,-4-1 0,6-162 0,-20 148 13,-14-132-1,7 196-28,-2 0 0,-2 1 0,-1 0-1,-3 1 1,-1 0 0,-22-41 0,1 19 25,-60-78 1,67 101-16,-3-4-1,-53-73 3,67 97-13,-1 1 0,-1 1-1,-28-23 1,40 36-6,-1 1 0,1 0 0,-1 0 0,0 1-1,-11-5 1,16 8-1,-1 0 0,1 0 0,-1 0 0,0 0 0,0 1 0,1-1 0,-1 1 0,0 0 0,0 0 0,1 1 0,-1-1 0,0 1 0,0 0 0,-6 2 0,5-1 0,-1 1 0,1 0 0,0 0 0,0 1 0,0-1 0,0 1 0,1 0 0,0 0 0,-7 8 0,3-1 0,1-1 0,0 1 0,0 0 0,-5 14 0,3-2-4,1 0 0,1 0 0,-4 27 0,-2 30-44,-3 131-1,18 85 34,48 277-100,-39-479 97,-5-32-6,15 109-34,-14-130-45,26 82 0,-32-118 84,1 2-8,1-1 0,-1 1 0,1-1 0,7 11 0,-10-16 25,1 0 1,-1-1-1,1 1 1,0 0-1,0 0 1,-1 0-1,1 0 1,0-1-1,0 1 0,0 0 1,0-1-1,0 1 1,0-1-1,0 1 1,0-1-1,0 1 1,0-1-1,1 0 1,-1 0-1,0 1 0,0-1 1,0 0-1,0 0 1,0 0-1,1 0 1,-1 0-1,0 0 1,0-1-1,0 1 1,0 0-1,0-1 1,0 1-1,0 0 0,2-2 1,3-2 5,1-1 1,-1 0-1,0 0 1,0 0-1,5-8 1,11-13 21,0-1 1,-2-1 0,-1-1-1,-2-1 1,18-39 0,-4-5-11,24-87 0,-30 78-10,-4 0 1,-4-1 0,7-96-1,-17-144 41,-8 256-3,3 42-53,-1 22-22,1 5-12,8 33-135,-3-9 162,89 221-997,-75-199 452,-11-20-193,3-1-1,0 0 0,29 41 1,-39-63 506,0 0 1,1 0 0,-1 0 0,1-1-1,0 1 1,0-1 0,0 0 0,1 0-1,-1-1 1,6 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4:55.41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164 4441 8704,'-4'46'4279,"7"-29"-3744,-3-13-517,1-1-1,0 1 0,0-1 1,0 1-1,1-1 1,-1 1-1,1-1 1,0 0-1,0 0 0,0 0 1,0 0-1,0 0 1,1-1-1,-1 1 0,4 2 1,-2-3 80,-1-1 1,1 0-1,0 0 1,-1 0-1,1-1 0,0 1 1,-1-1-1,1 0 1,0 0-1,0 0 1,-1 0-1,1-1 0,0 1 1,5-3-1,5 1 186,54-7 486,87-14 405,-132 17-946,-1 0-1,-1-1 1,1-1-1,39-21 1,-7-3 127,-6 4-27,92-42-1,192-43 35,-89 51-158,2 17 76,40-9 97,-133 23-254,119-29 290,-79 6-174,210-54 38,-239 70-186,288-61-110,-250 56 70,83-16 41,1 15 168,18 4-44,-28 3-72,315-66-11,-554 96-134,102-24-35,231-83 0,-21-3 49,-145 52 31,-53 6-16,-33 12-21,189-47-152,-1 16 267,-235 55-37,-3 0-23,-51 19-90,-11 3 28,0 0 1,0 0-1,0-1 0,5-2 0,0 2 73,-10 2-71,1 0-1,0 0 0,-1 0 1,1 0-1,0 0 1,-1 0-1,1 0 0,0 0 1,-1 0-1,1-1 0,0 1 1,-1 0-1,1 0 0,-1-1 1,2 0-1,2-1 2,-1 0 0,1 1-1,0-1 1,0 1 0,0 0 0,0 0 0,0 0-1,1 0 1,5 1 0,4-2-37,126-30-95,-105 24 144,68-25 0,18-18 102,-84 34-140,-11 4 9,0-2 0,-1-2 0,-1 0 0,34-31 0,-35 28 0,1 0 1,1 2-1,0 1 1,32-16-1,12 3 54,2 4 0,111-27 0,-65 25-36,-40 6-133,-15-1 219,113-19-149,-133 35 88,0 2 0,51-1 0,40-2-9,-127-1 593,-6 6-554,0 1 1,-1 0 0,1 0 0,-1-1-1,0 1 1,0 0 0,0 0 0,0 0-1,0 0 1,-1-2 0,-4-8 87,-18-47-131,-30-115 0,30 85 13,-30-81 63,-25-89-122,77 253 25,-135-508-19,120 467 104,-2 1-1,-25-46 1,17 38-19,-1-3-10,-2 1 0,-2 1 0,-47-59 0,56 86-80,0 2 0,-29-24-1,40 39 67,-1 1 0,0 1 0,0 0 0,-1 1 0,0 1 0,-30-12 0,22 11-6,-1 1 0,-1 2 0,1 0 0,-1 1 0,-33 0 0,-16 3-24,-82 2 43,134 1-39,-183 18 37,2 18 7,39 4-98,-336 94 47,156-46-160,278-78 176,-276 49 84,1-21-39,-155-7-114,244-17 95,-385 27-152,15 32 171,505-59-63,-470 95-78,506-88 103,2 4 0,1 2 0,-133 73 0,110-50-46,-121 44-1,-44-3-8,149-52 17,-209 44 41,213-60-33,-141 51-1,-346 178-13,564-238 14,2 1 0,-1 2 0,2 1 0,-55 45 0,55-38-10,-2-1 0,0-1 0,-40 21 0,59-39 14,0-1 0,0 0 0,-17 3 0,22-6 27,6-2-23,-62 21-49,58-18 35,0 0 0,0 0 0,1 0 0,-1 1 0,-12 11 0,10-6 2,-1 1 1,2 0 0,-1 1-1,2 0 1,-1 0 0,2 1 0,-9 17-1,5-3 15,2 0 0,-12 50 0,6-4-34,4 0 0,2 1 1,4 0-1,8 125 1,43 215 8,-42-390 8,0-1 1,1 0-1,1 0 0,2-1 1,0 0-1,21 39 1,-2-19-27,2-1-1,50 54 1,-53-67 43,2-2-1,1 0 0,57 37 0,-83-61-12,-1 0 1,1-1-1,0 1 0,-1-1 0,1 0 1,0 0-1,0 0 0,0 0 0,0 0 1,0-1-1,0 1 0,0-1 0,0 0 1,0 0-1,0 0 0,0 0 0,0-1 0,0 1 1,0-1-1,0 0 0,0 0 0,0 0 1,0 0-1,0 0 0,0 0 0,-1-1 1,1 0-1,-1 1 0,1-1 0,-1 0 1,1 0-1,-1 0 0,3-5 0,5-5 1,0 0 0,-2 0 1,1-1-1,-2-1 0,1 1 0,-2-1 0,0 0 0,-1-1 0,6-22 0,-1-14 78,7-75-1,-16 111-76,15-227 76,-17-297 1,-51-35-22,31 448-64,15 102-3,0 0 0,-20-44 0,23 60 6,-1 0 0,-1 0 1,1 0-1,-1 1 0,-1 0 0,-10-12 0,13 17 4,0-1 0,0 0 0,-1 1 0,1 0 0,-1 0 0,1 0 0,-1 0 0,0 0 0,0 1 0,0-1 0,0 1 0,0 0 0,0 1 0,0-1 0,0 1 0,-7-1 0,3 2-2,0 0 0,1 1-1,-1 0 1,0 0 0,0 1-1,1-1 1,0 2 0,-1-1-1,1 1 1,-10 7 0,-3 4-19,1 0 0,-24 25 0,19-15-20,1 2 1,1 0-1,2 1 0,0 1 0,-24 50 0,8 1-28,-26 86-1,7 7 85,-63 343 0,96-378-5,7 1 1,5 0 0,11 173-1,29-10-3,-23-260-9,2 0 0,2-1 0,1 0 0,35 77 1,-37-100-19,0 0 1,1-1 0,1 0 0,0-1 0,2 0 0,0-1 0,0 0 0,23 16 0,-27-23 9,1-1 1,-1 0 0,2-1 0,-1 0 0,1-1 0,-1 0 0,1-1-1,1 0 1,-1-1 0,0 0 0,1-1 0,0-1 0,-1 0-1,17-1 1,-12-2 13,0 0 0,0-2 0,-1 0 0,0-1 0,24-10 0,104-52 86,-99 43-25,74-53 0,-80 45-4,64-65-1,28-51 41,-90 99-77,117-133-20,149-245 5,-184 213 43,-80 117-9,39-130-1,4-111 61,-57 179-31,-24 121-53,-2 0-1,-1-43 1,-3 66-10,0-1 1,-1 0-1,-1 1 1,0 0-1,-1 0 1,-1 0-1,0 0 1,-1 1-1,-11-20 1,11 25 4,0 0 0,0 0-1,-1 0 1,-1 1 0,1 0 0,-1 0-1,-1 1 1,1 0 0,-1 1 0,-1 0 0,1 0-1,-1 1 1,-15-6 0,14 7 0,-1 0 0,0 1-1,0 1 1,0 0 0,0 1 0,-1 0 0,1 1 0,0 0-1,0 1 1,0 0 0,0 1 0,-17 4 0,-4 5 6,0 0 0,0 3 0,-35 19 0,38-17-13,0 1-1,2 1 1,-28 24 0,19-9-1,2 1 0,2 2 0,1 2 0,2 0 0,2 2 1,1 1-1,-23 50 0,13-13 0,3 2 1,3 1-1,-23 100 0,28-72 0,5 0 0,5 2 1,5 1-1,4 183 0,10-238-7,2 1 1,26 110 0,-21-130-22,2-1 1,2 0 0,1-1-1,2 0 1,23 35 0,-20-39 0,42 49 0,-49-67 25,0 0 1,1-1-1,0-1 0,1 0 0,21 12 1,-27-18-4,1-2 1,-1 1-1,1-1 1,0-1 0,0 0-1,0 0 1,0-1-1,0 0 1,12 0-1,-3-2 3,-1-1-1,1 0 1,0-2-1,21-5 1,-11 2 40,0-1 0,0-2 1,-1-1-1,-1-1 0,0-2 1,0 0-1,-2-2 0,48-35 1,-37 17 10,-3-2 1,33-41-1,30-48 42,-5-4-1,113-211 1,-152 235-57,-4-2 0,-5-2 0,-4-1 1,35-172-1,-60 214-12,-2-2 0,-4 1-1,-1-77 1,-7 109 0,-2 0-1,-2 1 0,-1 0 1,-2 0-1,-1 0 1,-2 1-1,-24-56 1,20 60 59,-29-45 1,33 61-43,0 0 0,-1 1 0,0 0 1,-26-21-1,30 28-25,-1 1 1,1 1-1,-1-1 1,0 1-1,0 1 1,-1-1-1,1 1 1,-1 1-1,1 0 1,-1 0-1,0 0 1,0 1-1,0 1 0,0-1 1,0 2-1,1-1 1,-1 1-1,0 0 1,0 1-1,-16 5 1,7-1-2,1 1 1,0 1-1,0 1 1,0 0-1,1 1 1,1 0 0,0 2-1,0 0 1,-15 16-1,13-10-21,2 1 0,0 0-1,1 1 1,-20 40 0,15-21 16,-24 74 1,27-54-17,2 0 1,2 1 0,4 0-1,2 1 1,2-1-1,3 1 1,3 0 0,12 75-1,-2-65-33,3 0-1,4-2 0,2 0 0,3-1 0,64 123 0,-72-161 20,1-1 1,29 38 0,-36-55 19,1 0 0,-1-1 0,2-1-1,0 1 1,0-2 0,1 0 0,19 11 0,-13-11 1,0-1 1,0-1-1,0-1 1,0-1 0,1 0-1,0-2 1,0 0-1,0-1 1,1-1-1,-1-1 1,0-1-1,40-7 1,-27 2 3,-1-2 0,0-2-1,0-1 1,-1-1 0,0-1 0,-1-2 0,43-29 0,-10-2 31,-3-3 0,-1-3 0,99-113 0,-110 106-15,-3-2 0,64-114 0,40-146 97,-119 240-108,-3-2-1,-3-1 1,-5 0 0,-3-2 0,7-106-1,-18 43 68,-5 124-56,-2 0 0,-1 0 0,-10-42-1,10 56-12,-1 1-1,0-1 1,-1 1-1,0 0 1,0 1-1,-1-1 1,0 1-1,-1 0 1,0 0-1,0 1 1,-1 0-1,0 0 1,-14-9-1,8 7-3,-1 1 1,1 1-1,-1 0 0,-1 2 0,0-1 1,0 2-1,-32-7 0,36 9 8,0 1-1,-1 1 1,1 0-1,-1 1 1,0 0-1,-24 4 1,27-2-5,1 1 1,-1 0-1,1 0 0,0 1 1,0 0-1,0 1 1,1 0-1,-1 0 0,-11 10 1,1 2-9,2 1 0,0 1 0,1 0 0,1 1 0,0 1 0,2 0 0,0 1 0,-12 31 0,0 8 0,3 1 1,-14 65-1,15-34 2,-17 184-1,33 91-17,10-263-18,4-1-1,25 119 0,-27-194 36,1 0-1,1-1 0,1-1 0,2 0 0,27 49 0,-31-64 1,1 1 0,0-1 0,1-1 0,0 1 0,1-2 0,0 0 0,1 0 0,0-1 0,0 0 0,1-1 0,0 0 0,24 9 0,-25-13 0,0 0 0,0-1 0,1 0 0,-1-1 0,1 0 0,-1-1 0,1 0 0,-1-1 0,1-1 0,19-2 0,-14-1 4,-1-1 1,1 0 0,-1-1-1,0-1 1,0 0 0,22-15-1,-7 1 9,-2 0 0,37-34 0,41-51 7,-55 51-15,47-65 0,-54 54 12,40-77-1,27-79 37,-73 136-29,-4-2 1,-4-1-1,-4-2 0,-4-1 1,-4-1-1,15-175 0,-32 143 5,-4 106-18,-1 1 0,0-1 1,-1 1-1,-9-26 1,9 36-6,-1-1 1,0 1 0,0 0-1,0 0 1,-1 0-1,-1 1 1,1 0-1,-1 0 1,0 0-1,-1 1 1,0-1 0,0 2-1,0-1 1,-13-7-1,6 6 11,1 0 0,-2 1 0,1 1 0,-1 0 0,1 1 0,-1 0 0,-24-1 0,27 3-1,0 1 0,-1 1 0,1 0 0,0 1 0,-1 1 0,-15 3-1,19-3-7,1 1 1,0 0-1,-1 1 0,2-1 0,-1 2 0,0-1 0,1 1 0,0 0 0,-12 11 0,6-3 6,1 1 0,0 1-1,1 0 1,1 0 0,-10 19-1,4-1 5,-24 65 0,27-54-21,-14 86 0,15-39-25,5 0 0,3 1-1,4-1 1,4 1-1,19 101 1,-15-149 18,2-1 1,3 0 0,1-1-1,2-1 1,1 0 0,3-1-1,1-1 1,2-1 0,1-1-1,2-1 1,45 48 0,-54-68-7,0 0 1,1 0-1,1-2 1,0 0-1,1-2 1,0 0-1,1-1 1,23 9-1,-26-13 13,2-1 0,-1-1 0,0-1 0,1 0 0,0-2 0,0 0-1,0-1 1,0-1 0,30-4 0,-28 0 10,0-1 0,0 0 0,-1-2 0,0 0 1,39-21-1,-9-1 9,55-41 0,-24 11-2,-2-4 0,95-99 0,-111 94 19,-4-3 0,78-120 0,-104 136 5,-2-3 0,-2 0 0,-4-2-1,30-92 1,-42 100 1,-1 0-1,-3-1 1,-2 0-1,1-69 0,-9 103-22,-1-1-1,-1 1 0,-1-1 0,-5-22 0,4 29-7,-1 0 0,0 0 1,-1 0-1,0 0 0,-1 1 1,-13-18-1,6 12-1,0 1 0,-2 0 1,0 1-1,-1 1 0,-1 1 0,0 0 1,-38-21-1,39 26-17,-1 0 0,0 2 0,-1 0 0,1 1-1,-1 1 1,0 0 0,-1 2 0,1 0 0,-34 0 0,32 4-3,0 0 0,-1 1-1,-31 9 1,41-8 13,0 1 0,1 0 0,-1 1 0,1 0 0,0 1 0,1 0 0,-20 15 0,15-8 3,2 1 0,-1 0 1,2 1-1,0 1 0,1 0 1,0 0-1,1 1 0,1 0 1,-11 32-1,9-19-11,3 0 0,0 0-1,2 1 1,1 0 0,-2 60 0,9-35-13,1 1 0,3-1 0,17 68 0,-1-36 2,45 117-1,-50-162 8,1 0 0,3 0 1,31 46-1,-40-72 4,0 1 1,2-2-1,0 0 1,1-1-1,0 0 1,2-1-1,-1-1 1,1-1-1,22 13 0,-21-16 8,1-1-1,-1 0 0,2-1 1,-1-1-1,0-1 0,1-1 0,0 0 1,31 1-1,-24-5 3,1-1 0,-1-1 0,1-2 0,-1 0 0,52-17 0,-49 11 10,1-1 0,-1-2 0,41-23 0,-29 9 4,-2-2 1,44-40-1,66-81 57,-113 106-63,-2-2 1,-2-1-1,-2-1 0,44-94 0,-45 72 13,-4-1 1,-2-1-1,15-81 0,-28 92 29,-2 1-1,2-73 0,-11 91-17,-1-1-1,-2 1 1,-16-77-1,13 96-13,-1 1 0,0-1-1,-2 1 1,-1 1-1,-1-1 1,0 2 0,-2 0-1,0 0 1,-30-32-1,23 31 6,-1 1 0,-1 1 0,0 1 0,-2 1 0,0 1-1,-1 2 1,-45-21 0,58 30-30,0 0 0,0 1 1,0 0-1,-1 1 0,-14-2 0,21 5 6,1-1 0,0 1 1,-1 1-1,1-1 0,0 1 0,-1 0 0,1 0 0,0 0 0,0 1 1,0 0-1,0 0 0,0 0 0,0 0 0,1 1 0,-8 5 0,2 1 3,0 0-1,1 1 1,0 0-1,1 1 0,0 0 1,0 0-1,1 1 0,1-1 1,0 1-1,1 1 0,-7 22 1,2-1-10,2 1 0,2 0 0,-4 59-1,8-11-16,3 1-1,3-1 1,5 0 0,31 141-1,-30-187 33,2 0 0,1-1 0,2-1 0,1 0 0,2-1 0,1-1 0,2-1 0,1-1 0,1 0 0,2-2 0,1-1 0,35 30 0,-40-40-39,0-2-1,1-1 0,31 17 0,-39-25 6,1-1 1,-1 0-1,1-1 1,0-1-1,0 0 1,1-1-1,16 1 0,-3-3 9,-1-2 0,1 0-1,-1-2 1,0-1 0,0-1-1,52-17 1,-23 1 24,-1-2 0,72-41 0,-72 32-1,-2-3 1,87-72-1,-77 49 6,82-96 0,-105 105 22,39-60 1,-59 75 8,-1-1 0,27-69-1,-28 54-18,-3-1 0,-2-1-1,-2 0 1,9-105-1,-20 133-29,-1 1-1,-1 0 1,-1 0-1,-2 0 1,0 1-1,-1-1 1,-1 1-1,-14-33 1,13 40 26,0 0 0,-1 1 1,-1 0-1,0 0 1,-1 1-1,0 0 1,-1 1-1,0 0 1,-1 1-1,0 0 1,-1 1-1,-23-13 0,26 17-22,-1 0-1,0 2 0,-1-1 0,0 1 0,1 1 0,-1 0 0,0 1 1,0 0-1,0 1 0,-1 0 0,1 1 0,0 1 0,0-1 0,0 2 1,0 0-1,0 0 0,0 1 0,0 1 0,1 0 0,-1 0 0,1 1 1,-20 13-1,16-7-33,2 1 0,-1 0 0,1 1 0,1 0 1,1 1-1,-12 18 0,4-3 24,1 1 0,-20 48-1,25-46 34,2 0 0,2 0 0,-10 57 0,12-39-15,0 82 0,8-76-5,3-1 0,1 1 0,21 86 0,-17-108 1,2 0 1,1-1-1,1 0 0,2 0 1,1-2-1,32 48 1,-41-69-14,0-1-1,1 0 1,-1-1 0,2 1 0,-1-2 0,16 12 0,-16-14-1,1-1 0,0 1 0,0-1-1,0-1 1,0 0 0,0 0 0,1-1 0,12 2 0,-1-2 19,1-1-1,-1 0 0,0-2 1,1 0-1,-1-2 1,0 0-1,0-1 0,0-1 1,0-1-1,-1-1 1,0-1-1,0-1 0,-1-1 1,0 0-1,-1-1 1,0-1-1,18-16 0,23-27 57,62-73 0,-87 91-53,-12 13-4,14-15 35,59-82 1,-86 108-21,-1-1-1,0 0 1,-1-1 0,-1 1 0,0-1-1,-1-1 1,-1 1 0,0-1-1,-1 0 1,1-26 0,-3 21 30,-2 0 1,-1 1-1,0-1 1,-1 1-1,-2 0 1,-8-26-1,10 36-39,-1 0 1,0 0-1,-1 1 0,0 0 0,0 0 0,-1 0 1,0 0-1,-1 1 0,0 0 0,0 1 0,-1-1 0,1 1 1,-2 1-1,-10-8 0,6 8-4,0 0 0,0 0-1,-1 1 1,1 1 0,-1 1 0,0 0 0,0 0-1,0 1 1,-1 1 0,-22 1 0,23 1 6,1 0 1,-1 1-1,1 0 1,-1 1-1,1 1 1,0 0-1,0 1 1,1 0-1,-1 1 1,1 0-1,-16 11 1,23-13-23,0 0 0,-1 1 0,1-1 0,1 1 0,-1 0 0,1 1 0,0-1 0,0 1 0,0 0 0,1 0 0,0 0 0,0 0 0,0 0 0,1 1 0,-2 9 0,2-4-4,1-1-1,0 1 1,1 0 0,1 0 0,0 0-1,0 0 1,1 0 0,6 19-1,11 28-16,2-1 0,2-1-1,4-1 1,1-1-1,38 54 1,-44-77-6,29 34-1,-39-53 18,0-1 0,1 0 0,0-1 0,1 0 0,15 9 0,-9-9 9,2 0 0,-1-2 0,1 0 0,1-1 0,0-1 0,0-1 0,0-2 0,42 4 0,-44-6 7,0-2 0,0-1 1,0 0-1,0-1 0,0-2 0,0 0 1,0-1-1,-1-1 0,0-1 1,25-12-1,2-9-1,-1-2 1,51-43-1,-57 42-9,-23 18 2,29-22-23,-2-2-1,45-46 0,-81 74 32,0-1 0,0 0 0,-1 0 0,-1-1 0,11-21 0,-13 23 4,-1-1 0,0 0-1,-1 0 1,0 1 0,-1-2 0,0 1 0,0-18-1,-3 2 38,-1 0-1,-1 0 1,-1 0-1,-15-44 0,8 37 17,-1 0 0,-2 0 1,-21-33-1,26 51-41,-1 0-1,0 0 1,-1 1 0,-1 0 0,0 1 0,-1 1 0,0 0 0,-1 1-1,-28-17 1,18 15-6,0 2 0,0 0 0,-1 2 0,-1 1 0,-47-9 0,63 15 0,0 0-1,0 1 0,0 0 1,0 1-1,-1 0 1,1 0-1,0 1 0,-14 4 1,20-4-5,1 1 0,-1 0 0,1 0 0,0 0 0,0 0 0,0 1 0,0-1 0,1 1 1,-1 0-1,0 0 0,1 1 0,0-1 0,0 1 0,0-1 0,0 1 0,1 0 0,0 0 0,-1 0 0,2 1 1,-1-1-1,-2 7 0,1 0-7,0 0-1,1 0 1,0 1 0,1-1 0,0 0 0,0 1-1,1-1 1,1 0 0,4 22 0,-1-16 2,0-1 1,1 0-1,1 0 1,1-1-1,0 1 1,13 17-1,-7-13-38,1-1-1,0 0 0,2-1 1,0-1-1,1-1 0,1 0 1,1-1-1,0-1 0,40 22 1,-51-32 27,1 0 0,0-1 0,1 0 0,-1 0 0,0-1 0,1-1 0,-1 1 0,1-1 0,-1-1 0,1 0 0,-1 0 0,1-1 0,0 0 0,-1-1 1,0 0-1,1-1 0,-1 1 0,0-2 0,0 1 0,-1-1 0,1-1 0,-1 0 0,0 0 0,9-7 0,-16 12 22,-1-1 1,1 1-1,-1-1 0,1 1 0,0-1 1,-1 0-1,1 1 0,-1-1 0,1 0 1,-1 1-1,0-1 0,1 0 0,-1 0 1,0 1-1,1-1 0,-1 0 1,0 0-1,0 0 0,0 0 0,1 1 1,-1-1-1,0 0 0,0 0 0,-1-1 1,1 1 3,-1-1 0,1 1 0,-1 0 0,0 0 0,1 0 0,-1-1 0,0 1 0,0 0 0,0 0 0,0 0 0,0 1 0,0-1 0,-2-2 0,-2 1 10,1-1 0,0 1 0,-1 0 0,0 0 0,0 0 0,1 1 0,-11-2 0,11 3-42,1-1 0,-1 1-1,0 1 1,1-1 0,-1 1-1,0-1 1,1 1 0,-1 0-1,1 0 1,-1 1 0,1-1-1,0 1 1,-1 0 0,1-1-1,-4 5 1,6-6-8,1 0 0,-1 1-1,0-1 1,1 1 0,-1-1-1,1 1 1,-1-1 0,1 1 0,-1-1-1,1 1 1,0 0 0,-1-1-1,1 1 1,-1 0 0,1-1 0,0 1-1,0 0 1,0-1 0,-1 1 0,1 0-1,0 0 1,0-1 0,0 1-1,0 1 1,0-1-20,1 0 0,-1 0 0,1 0-1,-1 1 1,1-1 0,-1 0 0,1 0 0,0 0-1,-1 0 1,1-1 0,0 1 0,0 0 0,0 0-1,1 0 1,1 2-77,0-1-1,0 0 0,0 0 1,1-1-1,-1 1 0,1-1 1,-1 1-1,1-1 0,6 1 0,1-1-28,0-1 0,-1-1 0,1 1 0,0-2-1,0 1 1,-1-2 0,1 1 0,-1-1 0,0-1-1,13-6 1,-11 4 45,0 0 0,0-2-1,-1 1 1,0-1-1,0-1 1,-1 0 0,15-16-1,-23 22 80,1 0-1,-1 0 1,0 0-1,0-1 1,0 1-1,-1 0 0,1-1 1,-1 1-1,2-8 1,-2 10 16,-1 0 0,0 0 1,0 0-1,0 0 1,0 0-1,0-1 0,0 1 1,-1 0-1,1 0 0,0 0 1,0 0-1,-1 0 0,1 0 1,-1 0-1,1 0 0,-1 0 1,1 0-1,-1 0 0,0 0 1,1 0-1,-1 0 0,0 0 1,0 0-1,0 1 0,0-1 1,0 0-1,0 1 0,0-1 1,0 1-1,0-1 1,0 1-1,0-1 0,0 1 1,-1-1-1,-1 1-75,0-1-1,0 1 1,-1-1 0,1 1 0,0 0 0,0 0-1,0 1 1,0-1 0,0 0 0,0 1-1,0 0 1,0 0 0,0 0 0,0 0 0,0 0-1,0 1 1,-3 2 0,-4 3-677,-1 0 0,-16 16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02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70 174 11392,'-13'7'3175,"7"-4"-2067,0 0-1,1 0 0,-1-1 1,0 0-1,0 0 1,-12 2 2492,18-5-3573,0 1 0,0 0 0,-1 0 0,1 0 0,0 0 0,0-1 0,-1 1 0,1 0 0,0 0 1,0-1-1,-1 1 0,1 0 0,0 0 0,0-1 0,0 1 0,0 0 0,0-1 0,-1 1 0,1 0 1,0 0-1,0-1 0,0 1 0,0 0 0,0-1 0,0 1 0,0 0 0,0-1 0,0 1 0,0 0 1,0-1-1,0 1 0,1-1 0,2-6 152,0-1 0,1 1 0,0-1 0,0 1 0,1 0 0,0 1 0,0-1 0,0 1 0,8-7 0,-9 9-135,9-10 120,-6 6-64,0 0 0,0 0 0,0 1 0,1 0 0,0 1 0,1 0-1,-1 0 1,1 1 0,14-7 0,-3 6 73,2 1 0,-1 1 0,0 0 0,1 2 0,-1 0 0,37 3 0,-46 0-4,0 0-1,0 1 1,0 0 0,0 1 0,-1 0 0,18 8 0,-23-8-121,0 0-1,-1 0 1,1 0 0,-1 1 0,0 0-1,0 0 1,0 0 0,-1 1 0,1 0 0,-1 0-1,0 0 1,-1 0 0,1 0 0,2 7-1,-1 0-22,0 1 0,-1-1 0,0 1 0,-1 0-1,2 17 1,1 65 5,-6-90-27,0 72-2,-3 0 1,-19 109 0,19-168-32,1-9-30,0-1 0,1 1 0,0 0 0,1 10 0,0-17 46,0 0 0,1 1-1,-1-1 1,1 0 0,-1 0 0,1 1-1,0-1 1,0 0 0,0 0 0,0 0-1,0 0 1,0 0 0,1 0-1,-1-1 1,1 1 0,-1 0 0,1-1-1,-1 1 1,1-1 0,3 3 0,9 3-38,0-1 0,0-1 0,0 0 0,27 6 0,-16-5 45,-6-1-18,262 82-73,-246-72 116,0 1-1,0 1 1,-2 2 0,0 1 0,47 40 0,-55-38 85,0 1 0,25 32 0,-39-41 35,-1 0 0,0 0 0,-1 1-1,0 1 1,12 32 0,-20-45-115,0 1 1,1 0-1,-2-1 0,1 1 0,0 0 1,-1 0-1,0 0 0,0 0 0,0-1 1,0 1-1,-1 0 0,0 5 1,-1-5-12,0 1 1,0-1 0,0 0-1,0 1 1,-1-1 0,0 0 0,0-1-1,0 1 1,0 0 0,-4 2 0,-4 4 1,0-1 0,-1 0 0,0-1 0,-16 9 0,-56 23 3,66-32-8,-49 19-20,-95 27 1,-72 3-438,131-33 21,93-22 369,-8 3-291,-1 0 0,0-2 0,0 0 0,-22-1 0,39-2 175,0 0 1,1 0-1,-1 0 0,0 0 0,1 0 0,-1-1 1,0 1-1,1-1 0,-1 1 0,0-1 0,1 1 1,-1-1-1,1 0 0,-1 0 0,1 0 0,-1 0 1,1 0-1,0 0 0,0 0 0,-1-1 0,1 1 1,0 0-1,-2-3 0,3 1-375,-1 1 0,1 0 0,-1-1 0,1 1 0,0 0 0,0-1 0,0 1 0,0 0 0,0-1 0,0 1 0,1 0 0,-1-1 0,1 1 0,0 0 0,-1 0 0,2-3 1,13-32-7623,1-11 2758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05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32 8704,'-25'-21'8707,"24"21"-8464,1 0-1,-1 0 1,0 0 0,1-1-1,-1 1 1,0 1 0,-4-3 1401,4-6 161,7 17 1762,5 18-3752,21 68 233,-30-87-40,89 227-16,-12-92 59,-38-74-17,80 126-589,-103-166-240,-13-20 75,0-1 0,0 0 1,10 11-1,-5-12-713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06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23 156 10624,'-7'-11'4359,"-6"-11"-1103,13 19-2975,-1 1-1,0-1 1,1 0-1,0 1 1,-1-1-1,1 0 1,0 1-1,0-1 1,1-3-1,6-26 569,-7 29-803,2 0 1,-1 0 0,0 0 0,0 0-1,1 0 1,-1 1 0,1-1 0,0 0-1,0 1 1,0 0 0,0-1 0,1 1-1,-1 0 1,0 0 0,1 0 0,0 1-1,2-3 1,1 2 25,0-1 0,0 1 1,0 0-1,0 1 0,0-1 0,0 1 0,7 0 0,0 0 13,0 1-1,-1 1 0,1 0 0,-1 0 0,0 1 1,1 1-1,11 4 0,-9-3-11,10 3 79,-1 1 1,0 1-1,0 1 0,0 1 1,-1 1-1,40 29 1,-40-25 55,0 2 1,-1 1 0,-1 1 0,-1 0 0,28 38 0,-36-39-125,0 1 1,-2 1-1,0-1 0,-1 1 1,-1 1-1,-1 0 0,6 34 0,-6-8 72,-1 0 0,-2 70-1,-4-101-304,-1-1-1,-1 1 1,-1 0-1,0-1 1,-1 0-1,-9 25 1,-1-9-368,-1-1 0,-20 30 0,33-57 388,-22 39-2030,22-39 1634,0 1 0,1-1 1,-1 1-1,1 0 1,0-1-1,0 1 0,0 8 1,1-13 376,-1 1 1,1 0-1,0-1 1,0 1-1,0 0 1,0-1-1,0 1 1,1 0 0,-1-1-1,0 1 1,0-1-1,0 1 1,1 0-1,-1-1 1,0 1-1,0-1 1,1 1-1,-1 0 1,0-1-1,1 1 1,-1-1-1,1 0 1,-1 1-1,1-1 1,-1 1 0,1-1-1,-1 1 1,1-1-1,-1 0 1,1 0-1,0 1 1,-1-1-1,1 0 1,-1 0-1,1 0 1,0 1-1,0-1 1,0 0-68,11 5-3859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06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13056,'-5'5'8805,"4"7"-6887,2 17-1746,0-24-108,1 15 206,7 34-1,55 134 227,-39-131-587,50 81 0,-65-120 12,-6-11 27,88 146-1659,-60-103-2178,42 47 0,-47-65-895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4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12 9984,'-1'-1'673,"-1"-1"1,1 1 0,-1 0-1,0 0 1,0 0 0,1 0-1,-1 1 1,0-1 0,0 0-1,0 1 1,0 0 0,0-1-1,0 1 1,0 0 0,0 0-1,0 0 1,0 0 0,-2 0-1,5 12 378,5 48-870,18 109-154,-12-109-249,18 80 640,-21-108-1850,1 1-1,17 34 1,-21-58 226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07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21 187 11776,'-13'-3'3898,"12"3"-3815,1 0 0,0 0-1,-1 0 1,1 0 0,0 1 0,-1-1-1,1 0 1,0 0 0,-1 0 0,1 0-1,0 1 1,-1-1 0,1 0 0,0 0-1,0 1 1,-1-1 0,1 0 0,0 0-1,0 1 1,0-1 0,-1 0 0,1 1-1,0-1 1,0 0 0,0 1 0,0-1-1,0 0 1,-1 1 0,1-1 0,0 0-1,0 1 1,0-1 0,0 1 0,0-1-1,0 0 1,0 1 0,0 10 482,0-9-479,0 1 0,0-1 0,1 0 0,-1 0 0,0 1 1,1-1-1,0 0 0,-1 0 0,1 0 0,0 0 0,0 0 0,2 3 0,3 5 155,27 56 520,-25-51-674,0-1 11,0 0 0,2 0 1,0-1-1,12 13 0,51 40 344,-4-13 251,114 67 1,-173-114-581,45 24 650,-49-28-583,0 1 1,0-1-1,0 0 1,0-1-1,0 1 1,1-1-1,9 0 1,-15-1-119,1 0 0,-1 0 0,1 0 0,0 0 0,-1 0 0,1 0 0,-1-1 0,1 1 0,-1 0 0,1-1 0,-1 1 0,1-1 0,-1 0 1,1 0-1,-1 1 0,0-1 0,1 0 0,-1 0 0,0 0 0,0 0 0,0-1 0,1 1 0,-1 0 0,-1 0 0,1-1 0,0 1 0,0 0 1,0-1-1,-1 1 0,1-1 0,-1 1 0,1-1 0,-1 1 0,1-1 0,-1-2 0,4-24 174,-1-1 0,-2 0 0,-3-45 0,-3 16-134,-15-67 0,-22-51-402,23 117-457,12 37-2232,-8-30-1,15 42-610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07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17 13440,'-19'-16'8786,"19"23"-8218,2 18-124,1 0 1,1 0-1,15 48 1,-8-36-255,9 42 226,44 107 0,-59-175-394,0 1 0,1-1 0,1-1 0,7 12 1,-10-18 19,0 1 1,0-1 0,0 1 0,1-1-1,0 0 1,-1-1 0,1 1 0,1-1 0,-1 0-1,10 4 1,-10-5-9,1 0 0,0-1-1,-1 0 1,1 0 0,0 0 0,0-1 0,0 0-1,0 0 1,0 0 0,6-2 0,-3 0 85,0 0 1,0-1-1,0 0 0,0 0 1,14-9-1,3-4-736,-1-2-1,45-40 0,-44 35-1299,16-14-6558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07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15 456 13056,'-14'-2'10303,"14"2"-10196,4-7 1650,1 0-1527,0 1 29,1 1 0,0-1 0,0 1 0,0 0 0,0 0 0,10-5 0,-1 0-11,18-15-193,-1-2 1,-2-1-1,-1-2 1,33-42-1,-32 32-3041,35-62-1,-59 91 1928,-3 5 33,0 0 0,1 1 0,-1-1 0,1 1-1,5-5 1,6-4-3848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08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16 711 13952,'-16'13'7217,"17"-19"-5171,4-8-1103,1 1 0,0 0-1,15-24 1,-13 26-755,0 0 1,0 1-1,1 0 1,0 1-1,1 0 1,13-9 0,-6 4-69,103-92 424,-55 49-411,149-129-1168,-66 74-4124,-45 49-3542,-60 39 3485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39.6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 1579 7424,'-4'3'11882,"-1"8"-12357,4-1 586,0-1 0,0 1 0,2 15 1,0-3-103,0-16-18,-1 0 1,1 0 0,0-1-1,0 1 1,1-1 0,0 1-1,0-1 1,0 1 0,5 6-1,3 5 437,16 20-1,-24-35-329,6 8 161,0-1 1,16 13-1,-22-20-237,3 1 82,0 1 1,-1-1-1,2 0 0,-1 0 0,0 0 0,0-1 1,1 0-1,-1 0 0,1 0 0,11 1 1,21 2 748,-26-5-743,0-2 1,0 0-1,-1 0 0,1-1 1,0 0-1,-1-1 0,0-1 1,0 0-1,0 0 1,-1-1-1,0 0 0,14-11 1,6-3 134,-18 12-165,-1 0 0,1 0 0,15-16 0,45-60-259,-49 56 385,-13 14-169,0-1 0,-2 0 0,0 0 1,8-21-1,-5 11-15,18-52 124,-1 0-47,22-33 45,17-17 64,-36 63-139,0 14 54,-28 46-122,-1 0 0,0-1 0,0 1 0,-1 0-1,3-8 1,3-10-1,48-120-105,-34 84 130,10-28 50,-22 64-65,9-28-132,-14 40 169,-3 8-43,-1 1 1,1-1-1,0 1 0,-1-1 1,1 1-1,-1-1 1,0 1-1,1-1 0,-1-2 1,1-2 23,0-1 0,0 1 0,0 0 0,4-9 1,1-4-16,-4 10-22,1 1-1,1-1 1,-1 1 0,6-8-1,-4 8 6,-1-1 0,5-13 1,0 2-32,-8 18 32,0 0 0,0 0-1,0 0 1,0 0 0,-1-1 0,1 1 0,0 0 0,-1-1 0,0 1-1,1-3 1,4-18 41,-5 17-47,0 4 6,-1 0 1,1 0-1,1-1 1,-1 1-1,0 0 0,0 0 1,1 0-1,-1 0 0,1 0 1,1-4-1,3-20 131,7 5-226,8-14 175,-17 30-86,-1 0 1,0 0 0,0 0-1,0 0 1,0-1 0,0-7-1,3-6 63,-3 0-56,-2 17-10,0-1 1,1 1-1,-1-1 0,0 1 0,1 0 0,0-1 0,0-1 1,22-59 154,-11 25-164,-11 36 2,-1-1 1,1 1-1,-1 0 0,0-1 0,0 1 0,0-1 0,0-3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48.67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2310 3374 9600,'0'0'9946,"0"16"-9349,1 8-564,1-1-1,8 32 0,-3-21 10,-1 5-32,45 322 49,-47-183 167,-4-128-121,-2-14 72,0 0 0,-3 0 0,-1 0 1,-16 55-1,-58 129 34,28-87-65,39-95-93,-103 248 1392,104-262-1435,-1 0 0,-2-1 0,0-1-1,-28 31 1,29-39 140,-1 0 0,0-1 0,0 0 0,-2-1 0,1-1 0,-35 16 0,12-10-61,-2-1 1,0-3-1,-76 15 0,102-26-92,0-1-1,0 0 1,0-1-1,0-1 0,0-1 1,0 0-1,0 0 1,0-2-1,0 0 1,1 0-1,-16-8 1,16 6-8,8 5 22,1-1 0,0-1-1,0 1 1,0-1-1,0 0 1,0 0 0,0 0-1,-4-5 1,-11-12-2,1-1-1,1 0 1,-23-37 0,-39-78 82,20 31 130,27 51-145,0-2-89,-3 2 0,-52-62 0,74 99 13,1 0-1,1-1 1,0-1 0,2 0 0,0 0-1,-9-25 1,4 1-87,-19-88 0,26 89 82,2 0-1,-1-46 1,1-5 5,-2-61-21,-3-13 74,5-27 9,-3-25-167,-3-175 100,14 268 80,-2 69-111,-4-297 99,-23 3-133,19 225 26,6 54 45,-1-92 78,0-8-152,0 126 78,2 18 47,-1 0 0,-2 0 0,-13-50 0,5 37-38,-16-46 9,-57-163-112,-25-62-35,108 305 115,-37-78 51,34 75-12,0 1 0,-1 1 1,0-1-1,-1 1 1,1 0-1,-14-11 0,-15-4-38,29 20 17,0 0 0,1-1 0,0 1 0,0-1-1,0 0 1,0 0 0,0-1 0,1 0-1,-5-5 1,-12-21-19,-26-51-1,22 38 71,18 35-43,2 0 0,-1-1 0,-4-11 0,6 8-27,-6-13 2,-1 0 1,-15-28 0,10 37-1,14 16 18,1-1 0,-1 1 0,0-1 0,0 1 0,1-1 0,-1 0 0,1 0 0,0 0 0,0 0 0,-1 0 0,0-3 0,-7-9-53,6 6 18,2 6 16,1 0-1,-1 0 0,1-1 1,-1 1-1,1 0 0,0 0 1,0-1-1,0-1 0,0 3 42,0 0-74,0-3 20,0 3-47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56.530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432 3318 6912,'-18'14'2650,"6"0"-1571,12-13-987,-1 0 0,1 0-1,-1 0 1,1 1-1,0-1 1,-1 0 0,1 0-1,0 0 1,0 0-1,0 1 1,0-1 0,0 0-1,0 0 1,0 0-1,0 1 1,1-1 0,-1 0-1,0 0 1,1 0-1,0 2 1,0-1-21,0-1 0,0 0-1,-1 0 1,1 0 0,0-1 0,0 1-1,0 0 1,1 0 0,-1 0 0,0-1 0,0 1-1,0-1 1,1 1 0,-1-1 0,0 1-1,2 0 1,24 2 337,-11-2-206,62 6 694,145-5 0,-156-4-483,-1-4 0,1-2 0,-1-3-1,118-37 1,32-40 205,-131 51-441,618-249 105,-534 222-303,180-96 0,396-271 837,-504 270-562,225-134 142,-420 267-278,78-58-1,-107 70 395,26-27 0,-42 42-488,-1 1-1,1-1 1,-1 1 0,1-1-1,-1 1 1,0-1-1,1 1 1,-1-1 0,0 0-1,1 1 1,-1-1 0,0 0-1,0 1 1,0-1 0,0 0-1,1 1 1,-1-1 0,0 0-1,0 0 1,0 1-1,-1-1 1,1 0 0,0 1-1,0-1 1,0 0 0,0 1-1,-1-1 1,1 0 0,0 1-1,0-1 1,-1 1 0,1-1-1,-1 0 1,1 1-1,-1-1 1,1 1 0,-1-1-1,1 1 1,-1-1 0,1 1-1,-1 0 1,1-1 0,-1 1-1,0-1 1,-3-1 20,-1-1 0,1 1 0,-1 0 0,1 1 0,-9-3 0,-11-1-26,0 2 1,0 0-1,0 2 1,0 0-1,-1 2 0,-46 7 1,4 5-297,-86 28 0,-98 54-449,-4 24 30,41-3 207,-72 84 17,144-97 348,-271 210 168,45 22 797,187-166-304,-15 4-163,188-166-419,0-1 0,1 1-1,0 1 1,0-1 0,-10 16 0,16-21 31,0-1 0,0 1 1,0 0-1,0 0 0,1 0 0,-1 0 1,0 0-1,1 0 0,-1 1 1,1-1-1,0 0 0,0 0 1,0 0-1,0 0 0,0 0 0,0 0 1,1 1-1,-1-1 0,1 0 1,-1 0-1,1 0 0,0 0 1,0 0-1,0 0 0,0 0 1,0-1-1,0 1 0,0 0 0,1 0 1,-1-1-1,1 1 0,2 2 1,1 0 13,0-1 1,0 1 0,1-1 0,-1 1-1,1-2 1,0 1 0,0-1 0,0 1-1,0-2 1,0 1 0,12 1-1,2-1-1,-1-1-1,37-4 1,-21 0 69,1-3 0,-1-1 1,0-1-1,39-15 0,136-67 413,8-14-53,34-20-182,434-247-79,-487 260-161,623-408-624,-606 353 438,128-121 112,-272 221 140,-4-3 0,91-120 0,-147 173 33,0-1 0,-1-1 1,-1 0-1,14-34 0,-22 47-54,-1-1 1,1 0-1,-1 0 0,0 0 1,0 0-1,-1 0 0,0 0 0,-1-11 1,1 13-33,-1 0 0,0 0 1,-1 0-1,1 0 0,-1 0 0,1 1 1,-1-1-1,0 0 0,0 1 0,-1 0 1,1-1-1,-1 1 0,0 0 0,-3-3 1,2 3-33,-1-1 1,1 1 0,-1 0-1,1 1 1,-1-1 0,0 1 0,0 0-1,0 0 1,-1 0 0,1 1 0,0 0-1,-9-1 1,-3 1-86,-1 1 0,-30 3 0,12 1-123,-58 16 0,-41 19-190,101-28 319,-603 200-744,514-163 842,-192 105 0,-339 198 737,547-295-684,101-53-50,-13 7-25,0 0 1,0 1 0,1 1-1,-29 25 1,45-35 3,0 0 1,0 0-1,0 1 0,0-1 1,0 0-1,0 1 1,0 0-1,1-1 1,0 1-1,-1 0 1,1 0-1,0-1 0,0 1 1,1 0-1,-1 0 1,1 0-1,-1 0 1,1 0-1,0 0 1,0 5-1,2-3 5,-1 0 0,1 0-1,0 0 1,0 0 0,1 0 0,-1-1-1,1 1 1,0-1 0,0 0 0,0 1-1,5 2 1,0 2 8,0-1-1,0 0 1,1-1-1,0 0 1,1 0-1,0-1 1,0 0-1,17 7 1,-10-7 10,1-1 1,-1-1-1,1 0 1,0-1-1,19 1 1,22-3 63,-1-2 1,0-3 0,83-15-1,-55 4 48,0-3-1,-1-4 0,104-43 1,324-186 203,-378 173-274,-3-6-1,-4-6 1,171-156 0,-227 179-38,-2-4 0,-4-2 1,-3-3-1,-4-3 0,-3-2 1,-4-3-1,54-116 0,-86 160 72,-3 0-1,-2-1 0,-1-1 0,12-65 1,-24 93-39,0 0 1,-1-1-1,0 0 1,-4-27-1,2 34-23,-1 0 0,0 0 0,0 0 1,-1 0-1,0 0 0,0 0 0,-1 1 0,0 0 0,-9-13 1,5 11-14,0 0 0,0 1 0,-1 0 0,0 0 1,-1 1-1,1 0 0,-1 0 0,-1 1 0,1 1 0,-1-1 1,0 2-1,-21-7 0,3 5-31,1 0 0,-1 1 0,0 2-1,-43 1 1,-15 5-85,0 5-1,0 2 0,1 5 1,0 4-1,-116 40 0,-225 120 32,371-154 76,-169 81-29,9 19-24,130-63 38,3 3 0,3 4 0,3 4 0,-75 91 0,111-114-22,2 1 0,2 2 0,3 2 0,-41 85 0,55-95-83,3 1 0,1 1 0,2 0 0,2 1 0,2 1 0,-4 65 0,13-85 45,1 1 0,1 0 0,1-1 0,2 1 0,1-1 0,1 0-1,1 0 1,20 48 0,-22-66 67,-1-1 1,2 0-1,0 0 0,0-1 0,12 15 0,-13-18 23,1-1 0,0 0 0,0 0 0,0 0-1,0-1 1,1 0 0,0 0 0,0-1 0,10 4 0,2-1 75,0-1 0,1-1 0,-1-1 1,1 0-1,0-2 0,0 0 0,28-3 0,-2-2 210,0-3 0,59-16 0,-63 12-111,0-3 0,44-20 0,-42 11-23,0-1-1,43-33 0,78-73 151,-94 66-186,97-115 0,37-83-3,-151 187-87,-3-3 0,41-85 0,-72 120 1,-1 0-1,-2-2 1,-3 1 0,-1-2-1,12-81 1,-23 102 8,0-1 0,-2 1 0,-1-1 0,-1 1 0,-1-1 0,-1 1 0,-9-32 0,8 42-31,0 0 1,0 1-1,-1-1 0,-1 1 1,-1 1-1,0-1 1,-1 1-1,0 1 1,-1 0-1,0 0 1,-1 1-1,0 0 0,-15-11 1,10 12-27,0 0 1,-1 1 0,1 1-1,-2 1 1,-21-7-1,8 5-15,-1 2-1,-40-4 0,38 7-46,-1 3 0,-66 5-1,46 3-22,0 3 0,2 2 0,-1 3 0,-57 23 0,-212 108-226,81-11 152,20 35 28,97-60 119,4 6 0,6 5 1,-117 158-1,158-178 6,3 3 1,6 3 0,4 3-1,5 2 1,-69 197-1,83-167-45,34-108 31,2 0 0,-3 36 1,9-56 8,-1 1 0,2-1 1,0 0-1,0 0 1,1 0-1,1 0 1,1 0-1,0 0 1,0 0-1,1-1 1,9 15-1,-9-19 13,0-1 0,1 1 0,1-1-1,0 0 1,0 0 0,0-1 0,1 0 0,0 0-1,0 0 1,1-1 0,0-1 0,0 0 0,0 0 0,1 0-1,16 4 1,-12-5 19,0 0 0,1-2-1,0 0 1,0 0 0,27-2-1,-12-2 56,56-11-1,-52 4-17,-1-1 1,0-2-1,0-1 0,-2-1 1,36-23-1,149-107 208,-177 116-218,145-116 76,-112 73-62,-3-3 0,112-156 1,-113 130-22,-5-3 1,-4-3 0,71-178-1,-107 224 22,-2 0-1,23-123 1,-39 148-12,-1 1 1,-2-1 0,-1 0 0,-1 0 0,-3 0-1,-11-64 1,9 81-31,0 0-1,-1 0 0,-1 1 0,-1 0 1,0 1-1,-1 0 0,-1 0 1,-12-15-1,8 14-22,-2 0 0,1 1 1,-2 1-1,0 0 0,-1 1 0,-22-13 0,14 12-26,-1 1 1,0 2-1,-1 1 0,0 0 0,0 2 0,-1 2 0,0 0 0,-1 2 1,0 2-1,-42-1 0,35 5-12,-1 2 0,1 1 0,-39 10 0,-114 40-160,113-28 129,2 3-1,0 4 0,-130 78 1,-194 187-88,319-231 125,4 4 0,-104 122 0,134-135 16,3 1 1,3 2 0,2 2-1,-45 104 1,58-106 1,3 1-1,3 0 1,-22 126 0,36-147 4,1 1 0,2 1 0,2-1 0,1 0 0,3 0 0,1 0 0,14 54 0,-8-61-3,1 1 1,2-1 0,1-1-1,1-1 1,2 0 0,23 30-1,-31-48 19,2 0 0,0-1 0,1-1 0,24 20 0,-26-24 11,0-2-1,1 1 1,0-2-1,1 1 1,-1-2-1,27 9 1,-12-8 24,0-1 1,0-1-1,1-1 1,-1-1-1,51-4 1,-28-3 92,0-2 0,72-21 0,-77 15-37,-1-2 0,-1-3 0,0-1 0,45-28 0,-34 13-32,-2-1 0,73-68 0,-87 68-49,-3-3 0,0 0 0,-3-2 0,29-48 0,88-180 49,-110 187-22,-3-2 0,-4 0 1,30-127-1,-48 146-6,-3-1 0,-3 0-1,-3-1 1,-2 1 0,-9-90 0,3 122-34,-2 1 1,-1 0 0,-2 1-1,-1 0 1,-2 0-1,0 0 1,-2 2 0,-29-48-1,19 42-52,-1 2-1,-1 1 1,-2 1-1,-2 1 0,0 2 1,-49-36-1,52 44 24,-1 1-1,-1 2 1,0 1-1,-1 1 0,0 2 1,-2 0-1,1 2 1,-1 2-1,-1 0 1,0 3-1,0 0 1,0 2-1,-1 1 0,-61 4 1,45 4-45,-85 22 0,52-5-2,-131 53-1,157-50 79,2 2 0,1 2 0,-61 45 0,-203 198-103,251-208 74,-63 79 0,97-103-25,2 2 0,2 0 0,-33 68-1,41-64 40,1 1 0,2 0 0,3 1 0,1 1 0,3 0 0,2 1 1,1 0-1,2 67 0,8-24 60,28 172 0,49 87-107,-57-267 68,37 85 1,-53-154 12,0 0 1,1 0 0,1 0-1,1-1 1,17 21-1,-22-30 6,0-1-1,0 0 1,1 0-1,0 0 1,0-1-1,0 0 1,0 0-1,1 0 1,0-1-1,0 0 1,0-1-1,0 1 1,0-1-1,0 0 1,12 0-1,-5-1 32,1-1 0,-1 0 0,0-1-1,1-1 1,-1 0 0,0-1 0,0-1-1,17-7 1,-9 3 15,0-2 0,0-1 0,-1-1-1,24-18 1,-27 16-30,0-1 0,-1-1-1,-1 0 1,0-2 0,-1 0 0,12-20-1,64-122 24,-78 136-67,13-26 28,-3-1 0,-2 0 1,-3-2-1,-1 0 0,-3-1 1,8-64-1,-16 58 13,-2-1-1,-3-1 1,-9-82 0,1 94-47,-1 0-1,-3 1 1,-1 0 0,-30-71 0,19 68-98,-3 2 0,-64-94 0,-91-79-414,153 195 441,0 0 1,-2 1-1,0 2 1,-2 2-1,-58-34 1,65 44 66,0 1-1,-2 1 1,1 2 0,-1 0 0,-1 2-1,0 0 1,0 2 0,-44-2 0,54 7 32,1 0 0,0 2 0,-1 0 0,1 1 1,0 0-1,0 1 0,1 1 0,-1 1 1,1 0-1,-29 17 0,14-4-2,0 3 0,2 0-1,-49 49 1,25-19-62,-65 84 0,89-97 32,2 1 1,1 2-1,-22 51 0,16-19 15,3 1 0,-19 80 0,32-92-26,4 0 0,2 1 0,-2 70 1,12-73 13,2 0 1,2 0 0,4 0 0,20 81-1,-16-98 7,1 0 0,3-1-1,1-1 1,3 0 0,1-1 0,40 57-1,-55-89 6,1 0 0,0-1 0,1 0-1,0 0 1,0 0 0,1-1 0,-1 0 0,2-1-1,9 5 1,-8-5 19,0-2 0,1 0 0,-1 0-1,1-1 1,0 0 0,0-1 0,24 1-1,-2-2 66,0-2 0,-1-1 0,1-1 0,-1-2 0,0-1 0,0-2 0,61-22 0,-76 21-32,-1 0-1,0-1 0,0-1 1,-1 0-1,-1-2 0,1 1 1,-2-2-1,0 0 0,20-27 1,0-7 87,51-97 0,-61 100-75,20-54 1,-35 74-39,-1 0 0,-1-1 0,-2 1 0,3-31 1,-5 16-36,-2-1 0,-2 0 1,-2 1-1,-2-1 0,-1 1 1,-2 0-1,-18-51 0,16 64-50,-1 0-1,-1 1 1,-2 0-1,-1 1 1,-26-35-1,-101-102-509,120 137 493,-21-21-77,-91-93-353,105 111 363,-2 2-1,-59-39 1,80 58 130,-1 1 1,0 1-1,0-1 0,0 2 0,0 0 1,-1 0-1,1 1 0,-24-3 0,28 5 18,0 1 0,0 0 0,0 1 0,0 0-1,0 0 1,0 0 0,1 1 0,-1 0-1,0 1 1,1-1 0,-1 1 0,1 0 0,0 1-1,0-1 1,0 1 0,-6 6 0,2-1 17,0 1-1,1 0 1,0 0 0,0 1 0,1 0 0,-11 20 0,9-12 4,2 0 0,0 1 0,-9 34 0,6-4-7,3 0 1,-3 87 0,9-41-5,17 161 1,38 87 6,-29-201 7,-6-28-30,53 275-64,-54-318 54,3 0 0,4-2 0,43 92 0,-48-127 9,1-1 0,1 0 1,50 58-1,-53-71 10,2-2 0,0 0 0,1-1 0,1-1-1,1-1 1,31 17 0,-40-26 20,-1-1 0,1-1 0,0-1 0,1 1 0,-1-2 1,1 0-1,-1-1 0,1-1 0,0 0 0,20-2 0,5-2 83,0-3 0,55-15 0,-62 13-41,-1-1 1,0-2-1,47-23 1,-61 24-41,-2 0 0,1-1 1,-1 0-1,-1-1 1,0-1-1,-1 0 1,20-25-1,-11 7 13,-2 0 0,-1-1 1,-2-1-1,-1-1 0,-1 0 0,-3-1 1,0-1-1,13-66 0,-19 66-31,-2-1 1,-1 0-1,-2 0 0,-1 0 1,-3 0-1,0 0 0,-3 0 1,-1 1-1,-11-37 1,7 40-12,-3 1 1,-29-57 0,-46-57-207,87 145 204,-207-311-746,176 270 570,-44-46 1,55 68 139,0 0 1,-2 1-1,-38-26 0,46 36 39,0 1 1,-1 0 0,0 1 0,-31-10 0,39 15-16,-1 0 0,1 1 0,-1 0 0,1 0 0,-1 1 0,1 0 0,-1 0 0,0 1 0,1 0 0,-1 1 0,-11 3 0,7 0-15,1 1 1,1 0 0,-1 0-1,1 1 1,0 1-1,0 0 1,1 0 0,0 1-1,1 0 1,0 1 0,0 0-1,-11 18 1,2 0-5,1 2 0,2-1 0,-23 61 0,13-14 29,3 2-1,-20 132 0,14 163 55,28-309-62,16 125-1,-10-150 24,3-1 0,1-1-1,2 1 1,24 51 0,-7-33-10,2-1 0,3-2 0,2-2 0,2-1 0,65 65 0,-81-92 1,2-1 0,1-2 0,0 0 1,2-1-1,49 26 0,-54-35 27,1 0-1,1-1 1,-1-2 0,1 0 0,1-2-1,-1 0 1,46 2 0,-49-7 20,0 0 0,0-1 0,-1-2 0,1 0 0,-1-1 0,0 0 0,0-2 0,0-1 0,-1 0 0,0-2 0,0 0 0,-1-1 0,29-21 0,-26 15 21,-1 0 1,-1-2-1,-1 0 0,-1-1 1,0-1-1,-2 0 0,0-1 1,-1-1-1,-1-1 0,12-29 1,-6 2-13,-2-2 1,-2 0 0,-3-1 0,-2 0-1,5-86 1,-14 98-53,-1 0 0,-2 0 1,-1 0-1,-3 0 0,-14-54 0,11 65-81,-1-1 0,-1 2 0,-2-1 1,-1 2-1,-1 0 0,-1 0 0,-26-31 0,16 28-62,-1 2 1,-1 1-1,-1 1 0,-2 2 0,-47-31 1,63 46 123,0 1 1,-1 1 0,-31-12-1,40 18 8,1 0 1,-1 1-1,1-1 0,-1 1 1,0 1-1,0-1 0,1 1 0,-1 1 1,0-1-1,0 1 0,1 0 0,-12 4 1,8-1-5,1 0 0,0 1 0,0 0 1,0 0-1,1 1 0,0 0 1,0 1-1,-14 14 0,3 0-28,2 1-1,-19 29 1,16-19-3,3 1-1,-25 60 1,-10 70-11,32-82 123,4 0 1,3 1-1,-2 96 0,14-118-20,2 0-1,3-1 0,3 0 0,2 0 0,18 60 1,-21-94-73,2 0 1,1-1 0,18 36-1,-23-53 14,1 0 0,-1 0 0,1 0 0,0-1-1,1 0 1,-1 0 0,1 0 0,1-1 0,-1 0 0,1 0-1,-1 0 1,2-1 0,-1 0 0,15 5 0,-10-5 18,0-1 1,0-1 0,1 0 0,-1-1 0,1 0 0,-1-1 0,1 0 0,0-1-1,-1 0 1,1-1 0,-1-1 0,17-5 0,3-3 122,0-1-1,-1-2 1,42-26 0,112-78 334,-145 88-381,0-2 0,47-50 0,-46 34-35,-3-2-1,-1-2 1,30-58 0,-10 4 30,-49 88-51,-1 1 1,-1-2-1,8-35 0,-13 46-12,0 0 0,0 0-1,-1 0 1,0 0 0,0 0-1,-1 0 1,0 0 0,-1 0-1,1 0 1,-1 0 0,-1 1-1,0-1 1,0 1 0,0-1-1,-1 1 1,0 0 0,0 0-1,-1 1 1,0-1 0,0 1-1,0 0 1,-1 1 0,0-1-1,0 1 1,-1 0 0,1 1-1,-1-1 1,0 1 0,0 1-1,-1-1 1,1 1 0,-1 0 0,1 1-1,-17-3 1,14 4-29,0 0-1,-1 0 1,1 2-1,-1-1 1,1 1 0,0 1-1,0 0 1,-1 0 0,1 1-1,0 0 1,1 1 0,-1 0-1,1 0 1,-17 12 0,4-1-24,1 1 1,1 1 0,1 1 0,-27 32 0,4 0 2,2 2 0,2 1 0,3 2 0,3 2 0,-46 108 0,53-100-2,4 1 0,-16 77 0,34-127-42,1-1 1,0 1-1,1-1 0,1 1 0,2 24 1,-1-36-10,-1 0 1,1 1 0,0-1 0,0 0 0,0 0-1,1 0 1,-1 0 0,1 0 0,0-1 0,0 1-1,1 0 1,-1-1 0,1 0 0,0 1-1,-1-1 1,1 0 0,1 0 0,-1-1 0,0 1-1,1-1 1,-1 0 0,1 1 0,0-2 0,4 3-1,-2-2-69,0-1 0,0 0 0,0 0 0,0-1 0,0 0-1,0 0 1,0 0 0,0 0 0,0-1 0,0 0 0,0-1-1,0 1 1,0-1 0,0 0 0,-1-1 0,7-2 0,8-6-675,-1-1 0,0 0 0,18-16 0,26-27-2498,-9-3-1041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00.697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286 244 8704,'-30'-7'7355,"25"8"-7225,1-1-1,-1 1 1,1 0 0,-1 0-1,-4 2 1,1 2-75,-1 0 1,1 0-1,0 0 1,0 1-1,1 0 0,0 1 1,0 0-1,0 0 1,1 0-1,0 1 1,-6 9-1,0 4 7,1-1-1,0 2 1,-9 30 0,14-36-91,1 0 0,1 1 1,-3 31-1,6-41 22,1 0-1,-1 0 0,2 0 1,-1 0-1,1 0 1,0 0-1,0 0 0,1 0 1,0-1-1,0 1 1,1 0-1,4 7 0,-6-11 16,1 0-1,0-1 1,0 1-1,0-1 1,0 1-1,1-1 1,-1 0-1,1 0 0,-1 0 1,1 0-1,0-1 1,0 1-1,-1 0 1,1-1-1,0 0 1,1 0-1,-1 0 1,0 0-1,0-1 0,0 1 1,0-1-1,1 1 1,-1-1-1,0 0 1,0-1-1,1 1 1,-1 0-1,3-2 0,4 0 26,-1-1 0,0-1 0,0 1 0,-1-1 0,1-1 0,-1 1 0,0-2 0,11-8-1,3-4 50,-1-1-1,-1-2 1,-1 0-1,0-1 1,-2 0-1,0-2 0,-2 0 1,-1-1-1,-1 0 1,0-1-1,-3-1 0,0 1 1,-1-2-1,7-41 1,-14 59-15,-1 1 0,-1-1 0,1 1 0,-1-1 0,-1 1 0,-2-14 0,2 18-42,0 1-1,0 0 1,-1 0-1,1 0 1,-1 0-1,0 0 1,0 0-1,-1 0 0,1 0 1,-1 1-1,0-1 1,0 1-1,0 0 1,0 0-1,0 0 1,-5-3-1,2 3-10,-1-1 0,0 1 0,1 1 1,-1-1-1,0 1 0,-1 0 0,1 1 0,0-1 0,0 2 1,-1-1-1,1 1 0,0 0 0,-1 0 0,-6 2 0,-2 0-15,0 1-1,1 1 0,-1 1 1,1 0-1,-21 10 1,26-10 2,1 0 1,-1 1 0,1 0-1,1 1 1,-1-1-1,1 2 1,1-1 0,-1 1-1,1 0 1,0 1-1,1 0 1,0 0 0,-6 13-1,9-16-10,0 1-1,1-1 0,0 0 0,0 1 0,0 0 1,1-1-1,0 1 0,0 0 0,1 0 0,0-1 1,0 1-1,1 0 0,0 0 0,0-1 0,0 1 1,1 0-1,0-1 0,0 0 0,1 1 0,-1-1 1,1 0-1,6 7 0,-3-3-10,1-2 0,1 1 0,0-1 0,0-1 0,1 1 0,0-1 0,0-1-1,0 1 1,1-2 0,13 7 0,-8-5-2,1-1-1,0-1 1,0 0-1,1-1 0,0 0 1,18 0-1,-26-3 34,1 0-1,-1-1 0,1 0 0,-1-1 1,1 0-1,-1 0 0,0-1 0,0-1 1,1 1-1,-2-1 0,1-1 0,0 0 1,-1 0-1,1 0 0,-1-1 0,0-1 0,-1 1 1,1-1-1,-1-1 0,0 1 0,-1-1 1,0 0-1,0-1 0,8-12 0,-4 5 5,-2-1-1,1 0 1,-2 0-1,0-1 1,-1 0-1,-1 0 1,-1 0-1,0-1 1,-1 0-1,-1 1 1,0-1-1,-2 0 1,-1-19-1,1 31-5,-1 0 0,0 0 0,0 0-1,-1 0 1,0 0 0,0 1 0,0-1 0,-1 0 0,0 1-1,0 0 1,0 0 0,0 0 0,-1 0 0,0 0 0,0 1-1,0 0 1,-1 0 0,1 0 0,-1 0 0,0 0 0,0 1-1,0 0 1,-1 0 0,1 1 0,-1 0 0,1-1 0,-1 2-1,0-1 1,0 1 0,0 0 0,-10-1 0,4 2 19,-1 0-1,0 0 1,1 1 0,-1 1 0,1 0 0,0 1 0,-1 0 0,-11 6-1,5 0-25,1 2-1,0 0 1,0 0-1,2 2 1,-1 0-1,2 1 1,-1 1-1,2 0 0,0 1 1,-13 20-1,6-5-10,2 1-1,0 0 1,2 2-1,-23 66 0,30-70-47,-6 39 0,13-55 24,1 1 1,1-1-1,0 1 1,3 24-1,-2-35 28,1 0-1,-1 0 0,1 0 1,0 0-1,0-1 1,1 1-1,-1 0 1,1-1-1,0 1 1,0-1-1,0 1 1,0-1-1,4 4 1,-4-4 3,1-1 0,-1-1 1,1 1-1,-1 0 1,1-1-1,0 1 0,0-1 1,0 0-1,0 0 0,0 0 1,0 0-1,0 0 1,0-1-1,0 1 0,0-1 1,0 0-1,5 0 0,4-1 8,0-1-1,0 0 1,0-1-1,0-1 1,0 1-1,-1-2 1,0 0-1,0 0 1,13-9-1,3-3 32,0-2 0,32-29 0,-39 30 29,-2 0-1,0-1 1,23-33 0,-35 45-34,-1-1-1,0 0 1,0-1-1,-1 1 0,0-1 1,-1 0-1,0 0 1,0 0-1,-1 0 1,0-1-1,-1 1 1,0 0-1,0-11 1,-2 13 8,-1 0 1,1 1 0,-1-1-1,0 1 1,-1 0 0,1-1-1,-1 1 1,-1 0 0,1 1-1,-1-1 1,0 1 0,0-1-1,-1 1 1,1 0 0,-1 1-1,0-1 1,-9-6 0,1 2 13,0 1 1,0 0 0,0 1-1,-1 1 1,0 0 0,-25-7-1,30 10-28,-1 1 0,0 0 0,0 1 0,0 0 0,0 1-1,0 0 1,0 0 0,-18 4 0,21-2-9,-1 0 1,0 0-1,1 1 1,0 0-1,-1 1 1,1 0-1,1 0 1,-1 0-1,0 1 1,1 0-1,-8 8 1,3-1-74,0 1 1,1 1-1,1-1 0,0 1 1,1 1-1,0 0 0,1 0 1,1 1-1,1-1 0,0 1 1,1 0-1,1 1 0,0-1 1,1 1-1,0 19 0,2-32 8,0 1 1,0-1-1,1 0 0,-1 1 0,1-1 0,0 0 0,1 1 0,-1-1 1,0 0-1,4 6 0,-4-8 33,1-1-1,-1 1 1,0 0-1,1-1 1,-1 1 0,1-1-1,0 0 1,-1 1 0,1-1-1,0 0 1,0 0-1,0 0 1,0 0 0,0 0-1,0-1 1,0 1 0,0-1-1,0 1 1,0-1-1,0 0 1,0 1 0,4-1-1,3-1-8,0 0 1,0 0-1,1-1 0,-2 0 0,1-1 0,16-6 0,49-28-198,-71 35 206,11-5-420,0-1 0,-1-1 0,0 0 0,0 0 0,-1-1 0,-1-1 0,17-19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49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1292 9344,'-1'2'703,"-1"2"14,0 0 1,1 0 0,-1 1 0,1-1 0,0 0 0,1 0 0,-1 1-1,1-1 1,-1 0 0,1 1 0,1 6 0,0-10-609,0-1-1,0 1 1,0-1 0,0 1-1,0-1 1,1 0 0,-1 1 0,0-1-1,0 0 1,0 0 0,0 0 0,0 0-1,0 0 1,1 0 0,-1 0 0,0 0-1,2-1 1,4-1 148,1 0 0,-1-1 0,0 0 0,0 0 0,0-1 0,0 0 0,11-8 0,0 0-20,-5 3-127,1 0 0,-2-2 0,0 1-1,0-2 1,-1 1 0,0-2-1,17-25 1,-4-1 137,28-63-1,-33 58-218,-1 0-1,-3-1 1,-1 0 0,-2-1 0,10-88-1,-19 102-23,-2 1-1,-1-1 0,-1 0 0,-2 1 0,-1 0 0,-2-1 0,-1 2 0,-1-1 0,-22-51 0,19 60-114,-1 0 0,-1 1 0,0 1 1,-2 0-1,-1 1 0,-34-33 0,18 23-23,-2 2 0,-1 1 0,-39-22 0,66 43 119,0 1-1,-1 0 1,1 0 0,-13-4-1,19 8 9,1-1 1,-1 1-1,0-1 0,1 1 0,-1 0 0,0-1 0,1 1 0,-1 0 0,0 0 0,1 0 1,-1 1-1,0-1 0,1 0 0,-1 0 0,0 1 0,1-1 0,-1 1 0,1 0 1,-1-1-1,1 1 0,-1 0 0,1 0 0,-1 0 0,1 0 0,0 0 0,0 0 1,-1 0-1,1 1 0,0-1 0,0 0 0,0 1 0,-1 1 0,-2 8-7,1-1-1,0 0 0,1 1 0,0-1 0,0 1 0,1-1 1,0 17-1,8 79-66,-5-91 78,5 43-9,2 0 1,4 0-1,1-1 1,43 102-1,-36-111-3,2 0 0,2-2-1,2-1 1,3-2 0,56 67-1,-51-74-15,69 55 1,48 20 107,-56-46-1010,-95-65 735,-1 1-1,1-1 1,-1 1 0,1-1 0,0 0-1,-1 1 1,1-1 0,0 0-1,-1 1 1,1-1 0,0 0-1,0 0 1,-1 0 0,1 0 0,0 1-1,0-1 1,-1 0 0,1 0-1,0-1 1,0 1 0,1 0-1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49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10368,'-10'9'3872,"10"-4"-3040,0 0 1279,0-2-1599,0 8-128,5 3-224,0-2-64,5 7-32,1 0-256,-1-2-32,0 2-1120,-1-5-383,6-6-2849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5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3 177 10752,'-3'12'5502,"4"-12"-5345,1 11 3602,-1-10-3586,-1 0-1,1 0 1,-1 0-1,1 0 1,0 0-1,0 0 1,-1 0-1,1-1 1,0 1-1,0 0 1,0 0-1,0-1 1,0 1-1,0-1 1,0 1-1,0-1 1,0 1-1,0-1 1,0 1-1,0-1 1,1 0-1,0 0 1,4 2 13,0 0 1,0-1-1,0 0 0,1 0 1,-1 0-1,8-1 1,-1-1 44,0 0 1,22-6 0,133-40 125,0-21-207,-81 32-822,-55 24-350,-15 6-955,-1-1-1,26-14 0,-25 11-1030,-3 3-1770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0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42 8576,'-20'-28'3232,"14"23"-2496,1-4 192,10 18-2560,6 1 64,4-1-1632,6 5-768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0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97 224 10112,'9'22'12533,"-13"-23"-12256,1-1 0,-1 0 0,1-1 0,-1 1 0,1 0 0,0-1 0,0 0 0,0 0 0,0 0 0,-4-6 0,-9-7 121,12 12-382,-1 0 1,1 0-1,1 0 1,-1 0-1,0-1 0,1 1 1,0-1-1,0 0 1,1 0-1,-1 0 1,1-1-1,0 1 0,0 0 1,1-1-1,-1 1 1,1-1-1,1 0 1,-1 1-1,1-1 0,0 0 1,0 1-1,1-1 1,-1 0-1,3-8 1,-2 10-34,0 0 0,0 1 0,1-1 0,-1 1 0,1 0 0,-1-1 0,1 1 0,0 0 0,0 0 0,5-5 0,-5 6-11,1 1 0,-1-1 0,1 0 1,-1 1-1,1-1 0,0 1 1,0 0-1,0 0 0,-1 0 0,1 0 1,0 1-1,0-1 0,0 1 1,4 0-1,18-1-12,1 2 0,-1 1 1,26 5-1,-32-4 87,-10-2-50,1 0 0,-1-1 0,0 0 0,1-1 0,-1 1 0,0-2 0,0 0 0,15-4 0,-15 4 4,0 0 0,0 1 0,0 0 0,0 1 0,0 0 0,0 0 0,0 1 0,0 0 0,0 1 0,13 4 0,-20-6-433,0 1 1,0 0-1,0 0 1,-1-1-1,1 1 1,0 0 0,-1 0-1,1 1 1,-1-1-1,1 0 1,-1 0-1,0 1 1,1-1-1,-1 1 1,0-1-1,0 1 1,0 0-1,1 2 1,3 4-1061,9 10-3420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1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241 105 7424,'8'-18'1534,"0"-1"0,20-33 0,-27 51-1261,0 0-1,0 0 1,0 0-1,0-1 0,-1 1 1,1 1-1,1-1 1,-1 0-1,0 0 0,0 0 1,0 0-1,0 1 1,0-1-1,1 1 1,-1-1-1,0 1 0,1-1 1,-1 1-1,0 0 1,1-1-1,-1 1 1,1 0-1,-1 0 0,2 0 1,-3 11 2052,-1-6-2029,0-1-1,-1 1 1,0 0 0,-3 5-1,-3 9 190,-40 125 441,9-24-759,-27 51-46,-52 158-2317,109-297 1065,5-22 5,0 2-1,2-1 1,-1 0 0,-1 20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1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11264,'-9'1'7942,"14"14"-6621,6 15-868,43 104 823,-43-110-1101,1-1-1,2 0 1,24 31-1,-13-25-46,1-1-1,43 35 1,66 42 27,-106-84-133,2 2-15,2 3 3,1-2 0,57 31 0,-78-48-390,-7-4-237,-1 0 1,1-1 0,-1 1 0,1-1-1,6 1 1,-10-2 468,-1-1 1,0 0-1,1 0 1,-1 0-1,1 0 0,-1 0 1,1 0-1,-1 0 1,0-1-1,1 1 0,-1 0 1,1-1-1,-1 1 0,0-1 1,1 1-1,-1-1 1,0 0-1,0 0 0,0 1 1,1-1-1,-1 0 1,0 0-1,0 0 0,0 0 1,0 0-1,1-3 1,8-13-3213,4-4-704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1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6 123 12288,'-6'4'7172,"6"-3"-7043,12-6 1556,-3 1-1440,0 0 0,0 1 0,17-4 0,8-3-52,79-22-206,-48 15-662,-20 5-490,-20 6-1436,33-13 0,-37 10-1751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2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10880,'0'2'272,"0"0"0,0 1 0,0-1 0,0 1 0,1-1 0,-1 0 0,1 1 0,-1-1 0,1 0 0,0 0 0,0 1 0,0-1 0,0 0 0,0 0 0,1 0 0,-1 0 0,0 0 0,1 0 0,0-1 0,-1 1-1,1 0 1,0-1 0,0 0 0,0 1 0,0-1 0,0 0 0,0 0 0,0 0 0,0 0 0,1 0 0,-1 0 0,0-1 0,3 1 0,18 1 498,-1-1-1,26-2 1,-9 0-279,-21 1-324,-1 1 0,1 0-1,-1 2 1,0 0 0,21 6 0,-30-7-124,0 1 0,0 1 0,-1 0 1,1 0-1,-1 0 0,1 1 0,-1 0 1,-1 0-1,1 1 0,-1-1 0,0 2 1,8 10-1,-4-4 11,-2 2 0,0-1 0,0 1 0,-2 0 0,0 1 0,0 0 0,4 24 0,-4-8-145,-2 1 0,1 60 1,-5-87-181,0-1 0,0 0 0,-1 0 0,0 0-1,-2 9 1,2-13 190,1 0-116,0-1-1,-1 1 0,1 0 1,0 0-1,-1-1 0,1 1 1,0 0-1,0 0 0,0-1 1,-1 1-1,1 0 0,0 0 1,0 0-1,0-1 0,0 1 1,1 0-1,-1 0 0,0 0 1,0-1-1,0 1 0,1 0 0,-1 0 1,0-1-1,0 1 0,1 0 1,-1-1-1,2 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3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47 177 7808,'-8'7'4417,"7"-7"-4016,0 0 1,0 1-1,0-1 1,0 0-1,0 0 1,0 0-1,-1 0 1,1 0-201,0 0 1,0 0 0,0 0 0,0-1-1,0 1 1,0-1 0,0 1-1,0 0 1,0-1 0,0 0 0,1 1-1,-1-1 1,0 1 0,0-1-1,0-1 1,-1 0-37,1 0 1,-1 0-1,1 0 1,0-1-1,-1 1 1,1 0-1,0-1 1,1 1-1,-1-1 1,0 1-1,1-1 1,-1 1-1,1-5 1,0 2-98,1 0 0,0 0 0,0-1 0,0 1 0,1 0 0,-1 0 0,1 0 0,1 0 0,-1 1 0,1-1 0,-1 1 0,1-1 0,1 1 0,4-5 0,-2 2 40,2 0-1,-1 0 0,1 0 0,0 1 0,0 1 0,17-10 0,-22 14-56,1-1 0,-1 1 1,1 0-1,-1 0 0,1 0 0,-1 1 0,1-1 0,-1 1 0,1 0 0,0 0 0,-1 0 0,1 0 0,6 2 0,-5-1 32,0 1 0,1 0 0,-2 0 0,1 0 1,0 1-1,0 0 0,-1 0 0,7 5 0,-1 2 19,0 0-1,0 0 1,-1 1 0,-1 1 0,0-1 0,9 19 0,-8-13-76,-2 0-1,0 0 1,-1 1-1,4 23 1,9 75 109,-11-56-110,33 143-19,-38-195 2,-1 0 0,1 0 0,1 0 1,-1-1-1,1 1 0,9 10 1,-12-16-6,1 0 0,-1 0 0,1 0 0,0 0 0,0 0 0,0 0 0,0-1 0,0 1 0,0-1 0,1 1 0,-1-1 0,0 0 0,1 0 0,-1 0 0,1 0 0,-1-1 0,1 1 0,0-1 0,-1 1 0,1-1 0,-1 0 0,1 0 0,0 0 0,4-1 0,1-1 47,1-1 0,-1 0-1,0 0 1,0-1 0,12-8 0,36-28 186,-51 36-216,46-41 458,-21 16-3813,-14 16-1958,15-8-7314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4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9 10368,'-14'-8'7807,"18"21"-5951,47 170-1185,-20-59-632,4-22-1,-28-85-214,1 0-1,1-1 1,18 27 0,-17-33-461,-10-10 539,0 1-1,0-1 1,1 0 0,-1 0 0,0 1-1,0-1 1,0 0 0,1 0-1,-1 1 1,0-1 0,0 0-1,1 0 1,-1 0 0,0 0 0,1 1-1,-1-1 1,0 0 0,0 0-1,1 0 1,-1 0 0,0 0-1,1 0 1,-1 0 0,0 0 0,1 0-1,-1 0 1,0 0 0,1 0-1,-1 0 1,0 0 0,1 0-1,-1 0 1,0 0 0,0 0-1,1-1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4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1 250 11648,'10'-8'4384,"0"3"-3393,14-13 417,-13 10 0,4-6-512,6-5-32,0 2-448,4-11-160,6 4-160,6 7-288,2-6-32,8 1-1184,5-2-480,3 2-3423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5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 1594 11136,'-5'6'1323,"4"-5"-1003,0 1 0,0-1 1,0 0-1,0 0 0,-1 1 1,1-1-1,0 0 0,0 0 0,-1 0 1,1 0-1,-1-1 0,1 1 1,-1 0-1,-4 1 2427,31-17-1568,-3-1-712,0-2-1,-1-1 1,-1-1 0,33-41 0,-30 28-18,0 0-1,32-67 1,-45 77-378,-2 0 1,0 0 0,-1-1 0,-2 1 0,4-28 0,-4-5-40,-1-60 1,-4 87-43,-1 1 1,-1 0 0,-2 0-1,0 0 1,-2 0 0,-1 1-1,-17-42 1,-70-110-149,-13 9-207,103 164 353,-108-156-207,92 135 182,-2 1 0,-1 2 0,-46-40 1,64 60 32,-1-1 0,0 1 0,0 0 0,0 0 0,0 1 0,-1 0 0,1 0 1,-1 0-1,0 1 0,-7-2 0,12 4-4,1 0 1,0 0-1,0 0 0,0 0 0,0 0 1,0 0-1,-1 0 0,1 0 1,0 1-1,0-1 0,0 0 0,0 1 1,0-1-1,0 1 0,0 0 1,0-1-1,0 1 0,0 0 0,0-1 1,0 1-1,1 0 0,-1 0 1,0 0-1,0 0 0,1 0 1,-1 0-1,1 0 0,-1 0 0,0 2 1,-1 2-25,0 1 0,1 0 0,0-1 0,0 12 1,0-16 26,0 27-44,1-1 0,4 38 0,15 61 35,-14-92-1,20 96-3,50 149 0,75 121-63,-43-147 43,85 188 81,-153-362-68,87 133 0,-107-184 56,2-2 0,1 0 0,0-1 0,2-1 0,1-2 0,1 0 0,49 31 0,-65-47 29,0-1 1,0 0 0,0-1-1,0 0 1,0-1 0,1 0-1,18 3 1,-26-6-44,1 1-1,-1-1 1,1 0 0,-1 0 0,0-1-1,1 1 1,-1-1 0,1 1 0,-1-1-1,0 0 1,0 0 0,1-1 0,-1 1 0,0 0-1,0-1 1,0 0 0,-1 0 0,1 0-1,0 0 1,-1 0 0,1-1 0,-1 1-1,0-1 1,0 0 0,0 1 0,0-1 0,2-5-1,-1 1-7,0 1-1,-1-2 0,0 1 1,0 0-1,-1 0 0,0-1 1,0 1-1,0-1 0,-1 1 0,0 0 1,-1-1-1,0 1 0,0-1 1,-1 1-1,1 0 0,-2 0 1,1 0-1,-5-10 0,-2 0-74,0 0 0,-1 1 0,0 0 0,-2 0 0,0 1 0,-14-13 0,-5-1-160,-2 1 0,0 2-1,-62-36 1,28 19 145,66 42 70,-1 0 1,0 0 0,0-1-1,1 1 1,-1 0 0,0-1-1,1 0 1,0 1-1,-1-1 1,1 0 0,0 0-1,0 0 1,0 0 0,0 0-1,0 0 1,0 0 0,0-3-1,1 2-3,0 0 1,0-1-1,0 1 0,0 0 0,1 0 0,-1 0 1,1-1-1,0 1 0,0 0 0,0 0 0,3-5 1,11-20-27,1 0 1,1 1 0,39-47-1,75-67-1617,-40 47-1723,-34 29-1606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6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1409 8960,'-2'9'8341,"20"4"-5495,-16-13-3026,3 4 374,1-2 0,0 1-1,0-1 1,-1 0-1,2 0 1,-1-1 0,0 1-1,0-1 1,0-1 0,1 1-1,-1-1 1,0 0-1,0-1 1,1 1 0,6-3-1,5 0-66,-1-2 0,0 0 0,32-14 0,-42 15-115,0 0 0,-1 0 0,1 0 1,-1-1-1,0 0 0,0 0 0,-1 0 1,0-1-1,8-11 0,-4 5 23,-1-1-1,-1 0 1,11-26 0,-7 10-47,-1 1 0,-2-2 1,-1 1-1,7-59 0,-1-164-910,-14 205 651,-2 0 1,-11-57 0,6 67 178,-1 0 0,-2 1 0,-23-52 0,20 57 96,-1 1 0,-2 0-1,0 1 1,-2 1 0,-2 0 0,-33-35 0,18 28 333,-72-53 1,87 72-123,13 9-129,0 1 1,-1 0-1,0 1 0,0 0 0,0 0 0,-20-6 0,27 11-80,0-1 0,0 0 1,0 1-1,0-1 0,0 1 1,0 0-1,0 0 0,0 0 0,0 0 1,0 0-1,0 0 0,-1 0 0,1 1 1,-2 0-1,2 0-5,0 0 1,-1 1 0,1-1-1,0 1 1,0 0 0,1 0-1,-1 0 1,0 0 0,1 0-1,-3 3 1,1-1 6,0 1 0,1 0 1,-1 0-1,1 0 0,0 0 0,0 1 1,1-1-1,0 0 0,-1 1 0,2-1 0,-1 1 1,1-1-1,0 1 0,0 0 0,1 7 1,0 9 35,0 23 113,1-1 0,12 58 0,-7-55-57,10 50 193,40 131 1,-50-205-263,121 424 279,-98-346-273,130 413 27,-101-362-59,-4-32-5,-7-47-9,-38-59 2,1 2-12,1-1-1,0 0 1,2 0 0,22 18-1,-31-29 23,0 0-1,0 0 0,1-1 1,-1 0-1,1 0 1,0 0-1,0-1 1,0 0-1,0 0 0,0 0 1,0-1-1,1 0 1,-1 0-1,0-1 1,1 1-1,-1-1 0,8-2 1,-11 2-1,-1 0 0,1-1 0,-1 1 0,1-1 1,-1 0-1,0 0 0,1 0 0,-1 0 0,0 0 0,0 0 0,0-1 0,0 1 0,0-1 1,0 1-1,2-4 0,-1 1-3,0 0 0,-1 0 0,1-1 0,-1 0 0,3-8 0,-4 9 0,2-5-8,0-1 0,-1 1 1,0 0-1,-1-1 0,0 1 0,0-1 1,-1 1-1,-1-1 0,1 1 1,-3-12-1,0-1-23,-1-12-104,-1 1 0,-2-1 0,-2 1 0,-1 1 0,-18-41 0,8 26-18,-3 2 1,-2 1 0,-36-51-1,36 67-214,24 27 310,3 0-22,35-16 5,-5 1 91,65-33-1568,-5-10-3616,-54 30 390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5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76 11776,'-8'-12'1220,"5"6"-614,-1 0 1,0 0-1,0 0 1,-1 1 0,1 0-1,-7-5 1,8 7-212,0 0 1,-1 0-1,0 1 0,-5-4 1,9 6-350,-1 0 0,1-1 0,-1 1 0,1 0 1,-1-1-1,1 1 0,-1 0 0,1 0 0,-1 0 1,0 0-1,1-1 0,-1 1 0,1 0 0,-1 0 1,1 0-1,-1 0 0,0 0 0,1 0 0,-1 1 0,1-1 1,-1 0-1,1 0 0,-1 0 0,1 0 0,-1 1 1,0-1-1,1 0 0,-1 1 0,1-1 0,0 0 1,-1 1-1,1-1 0,-1 0 0,1 1 0,-1-1 1,1 1-1,0-1 0,-1 1 0,1-1 0,0 1 1,0-1-1,-1 1 0,1-1 0,0 1 0,0-1 1,0 1-1,0 0 0,0-1 0,0 1 0,0-1 0,0 2 1,-2 23 20,1 1 1,1 0-1,8 50 1,-7-71-61,19 142 302,48 177 1,21-74 69,20-9-108,140 220-127,-221-416-464,2 0 0,40 45 0,-52-71 8,0 0 0,1-1-1,1-1 1,0-1 0,2-1-1,30 17 1,-31-22-218,1 0 0,-1-1 1,36 10-1,-50-17 161,1-1-1,-1 1 0,0-1 1,1 0-1,-1-1 0,0 0 0,1 0 1,-1-1-1,0 0 0,1 0 1,-1 0-1,0-1 0,0 0 1,13-6-1,-14 4-428,-1 0 0,1 0 0,-1 0 1,7-8-1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5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11136,'25'39'5862,"-14"-22"-4353,1 1 0,-2 1 0,13 32 0,-9-6-1201,12 68 1,-2 49-177,-21-144-102,28 398-643,-20-219-870,-10-180 1134,0 11-1110,2-1-1,0 1 1,9 29-1,-12-57 1322,0 1-1,0-1 0,0 1 1,0-1-1,1 1 0,-1-1 1,0 1-1,0-1 0,0 0 1,1 1-1,-1-1 0,0 1 1,1-1-1,-1 1 0,0-1 1,1 0-1,-1 1 0,0-1 1,1 0-1,-1 1 0,1-1 1,-1 0-1,1 0 0,-1 0 1,1 1-1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6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11008,'-29'4'6399,"46"4"-4438,23 6-1,-24-8-1530,0 0 0,23 12 0,-20-6-290,-1 2-1,0 0 1,-1 1-1,0 1 1,17 21 0,9 9 51,135 111 124,-7-6-288,-16 10-889,-63-64-842,-80-84 1172,3 3-504,31 26 0,-43-39 591,1 0 0,0-1 0,0 1 0,0-1 0,0 0 0,0 0 0,0 0 0,0-1 0,1 1 0,-1-1 0,0 0 0,1-1 0,-1 1 0,10 0 0,12-6-3603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6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9728,'42'22'4448,"49"36"-1233,-45-25-1930,-1 3-1,42 43 1,75 97 61,-114-116-993,71 114 0,18 79 216,-114-205-478,-1 2 1,-3 0 0,-2 1-1,-3 1 1,14 85-1,-19-56-415,-3-1 1,-4 88-1,-24 51-4982,16-182 2432,4-11-1702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0:57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92 12416,'-10'14'4639,"10"-9"-3583,5 4 32,-5-4-224,5-2-256,6-3 96,4 0-192,1-3-32,10-7-288,3 1-64,17-5 0,17 0-64,2-3-64,7-7-672,-4 10-352,-8 6-1248,-3-1-543,-6 4-2337</inkml:trace>
  <inkml:trace contextRef="#ctx0" brushRef="#br0" timeOffset="1">312 888 11136,'-5'23'4224,"10"-18"-3296,11-5 319,-6 0-63,11-5-256,15-4 32,10-5-416,9-3-160,2-7-224,0-2-128,-2-2 0,7 1-384,11-6-160,8-6-960,1-3-384,-1-4-3487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25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384 2001 7808,'1'4'11173,"10"-14"-10613,0 1 0,24-14 1,10-9-178,-25 14-305,-1 0 0,0-2 1,-2 0-1,0-1 0,-1-1 1,15-27-1,-7 4 47,-2-1 0,21-62-1,-36 85-86,-1 0-1,0 0 0,-2 0 0,-1 0 0,0-44 1,-5 21-11,-14-89 0,6 87 6,-32-91 0,-32-40 20,37 92-82,36 84 25,-84-192-275,58 140 58,-49-75 0,-67-56-235,108 148 359,-2 1 0,-60-47 0,96 83 95,-3-2-9,0 0 0,0 0 0,0 1-1,-5-3 1,8 5 8,1-1-1,-1 1 1,0 0-1,0-1 1,1 1-1,-1 0 0,0 0 1,0 0-1,1 0 1,-1 0-1,0 0 0,0 0 1,0 0-1,1 0 1,-1 0-1,0 0 1,0 0-1,1 0 0,-1 1 1,0-1-1,0 0 1,1 1-1,-1-1 1,0 0-1,1 1 0,-1-1 1,0 1-1,1-1 1,-1 1-1,1-1 1,-1 1-1,0 1 0,-1 1 1,0 1 0,1 0 0,-1 0 0,1 0-1,0 0 1,0 0 0,0 0 0,1 0 0,-1 0-1,1 0 1,0 5 0,6 51 16,-4-47-14,16 91-67,43 140 1,-30-132 52,33 135-11,-63-241 25,77 290-4,35 54 5,46 65 0,-46-125 0,6 23 11,-11-50 26,-10-36-53,-5-42-10,-54-115 23,80 108 0,-117-176 3,46 55 7,-44-53-3,0 0 1,0 0 0,1-1 0,-1 0-1,1 1 1,0-2 0,-1 1 0,1 0 0,1-1-1,4 2 1,-9-4-4,1 1 0,-1-1 1,1 0-1,-1 0 0,0 1 0,1-1 0,-1 0 0,1 0 1,-1 0-1,0 0 0,1-1 0,-1 1 0,1 0 0,-1-1 1,0 1-1,1 0 0,-1-1 0,0 0 0,0 1 0,1-1 0,-1 0 1,0 0-1,0 1 0,0-1 0,0 0 0,0 0 0,0 0 1,0 0-1,0-1 0,0 1 0,0 0 0,-1 0 0,2-2 1,-1-1 1,0 0-1,0 0 1,0 0 0,0 0 0,-1 0 0,1 0 0,-1 0 0,0 0 0,-1 0 0,1 0 0,-2-5 0,-7-29 39,-23-60 0,19 63-25,-32-85-177,-4 3 0,-96-164 0,91 191 91,-80-97-1,127 178 70,3 3 0,0 0 0,0 1 0,-1 0 0,0 0 0,0 0 0,0 0 0,-1 1 0,0 0 0,-9-6 0,15 10 0,0 0 0,0 0 0,0 0 0,-1 0 0,1-1 0,0 1 0,0 0 0,0 0 0,-1 0 0,1 0 0,0 0 0,0 0 0,-1-1 0,1 1 0,0 0 1,0 0-1,-1 0 0,1 0 0,0 0 0,0 0 0,-1 0 0,1 0 0,0 0 0,0 0 0,-1 0 0,1 1 0,0-1 0,0 0 0,-1 0 0,1 0 0,0 0 0,0 0 0,-1 0 0,1 0 0,0 1 0,0-1 0,0 0 0,-1 0 0,1 0 0,0 1 0,0-1 0,0 0 0,0 0 0,0 0 0,-1 1 0,1-1 0,0 0 0,0 1 0,4 11-17,-2-9 15,0 0-1,0-1 1,1 1 0,-1 0-1,1-1 1,-1 0-1,1 0 1,0 0-1,-1 0 1,1 0-1,0 0 1,1-1-1,-1 1 1,0-1-1,0 0 1,0 0-1,1 0 1,-1 0-1,1-1 1,-1 0-1,0 1 1,1-1 0,-1 0-1,1-1 1,-1 1-1,1 0 1,-1-1-1,0 0 1,1 0-1,-1 0 1,0 0-1,0-1 1,0 1-1,0-1 1,0 0-1,0 1 1,0-1-1,0-1 1,-1 1-1,4-4 1,11-14 80,-1-1 0,-2 0 1,21-38-1,-8 12-87,-4 9-48,12-18-2349,45-98 0,-55 91-2127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25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0 9984,'-2'2'330,"0"0"1,0 0 0,0 0 0,0 0-1,0 0 1,1 0 0,-1 0-1,1 1 1,-1-1 0,1 0 0,0 1-1,0 0 1,-1 2 0,-1 4-161,1 1 1,-2 12 0,3-12 265,-3 18 239,2-1-1,1 49 1,13 53 529,-7-86-843,76 454 1181,-57-398-1337,4-1-1,81 184 0,9-54-136,-42-86-104,-13-17-78,89 162-516,-121-236 135,2-1 0,2-2-1,58 61 1,-80-96 224,-1-1 1,2-1-1,-1 0 0,26 15 1,-34-23 115,1 0 1,-1-1-1,0 0 1,1 1 0,-1-2-1,1 1 1,0-1-1,0 0 1,-1 0-1,1 0 1,0-1-1,0 0 1,0 0 0,0 0-1,0-1 1,11-2-1,-10-1-445,1 1 0,-1-1 0,1 0 0,-1-1 0,7-5 0,-14 9 574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28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11136,'7'3'1049,"1"0"1,0 0 0,7 4-1,10 5-154,2 0-382,-11-6-96,0 1 1,-1 0-1,0 1 1,0 1 0,24 19-1,-17-5-24,-1 0-1,-2 2 1,33 52-1,-48-72-356,12 20 133,217 354 1070,-92-112-517,-24 11-10,-60-105-641,-8 3 0,37 250 1,-80-381-612,10 64-2793,-2-36-3013,-8-42 1200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29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16 263 9216,'-15'14'13525,"27"-15"-12048,15-7-1091,0-1 1,0-1-1,-1-2 1,35-20-1,92-70-132,-97 63-248,-43 29-74,1 1-555,0-1 0,0 2 0,19-9 0,-29 15 186,0 0 0,0 1 1,-1 0-1,1 0 0,0 0 0,0 0 1,0 1-1,0 0 0,0-1 0,0 1 1,0 1-1,0-1 0,0 1 0,0-1 1,0 1-1,0 0 0,0 0 0,7 4 1,19 15-4364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30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35 256 11136,'-14'22'1733,"-7"17"2562,21-39-4272,0 0-1,0 0 1,1 0 0,-1 0-1,0 0 1,0 0 0,0 0 0,0 0-1,0 0 1,0 0 0,0 0-1,0 0 1,0 0 0,0 0-1,0 0 1,0 0 0,0 0-1,0 0 1,0 0 0,1 0 22,-1 0-22,7-3 1319,10-6 445,4-5-332,35-32 1,-41 31-1351,1 2 1,1 0 0,0 1 0,21-11 0,-4 8-235,60-19 0,41-2-2230,-16 5-3343,-57 9 1552,-1-8-180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6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10 11904,'-11'-9'3898,"11"9"-3794,0 0-1,-1 0 0,1 0 1,0 0-1,-1-1 1,1 1-1,0 0 0,-1 0 1,1 0-1,0 0 1,-1 0-1,1 0 0,0 0 1,-1 0-1,1 0 0,0 0 1,-1 1-1,1-1 1,0 0-1,-1 0 0,1 0 1,0 0-1,-1 1 1,-3 2 491,2-3-297,1 1 0,-1 0-1,0 0 1,1 0 0,0 0 0,-1 0-1,1 0 1,-1 0 0,1 0-1,0 0 1,0 1 0,-1 1-1,0 1-219,0 0 0,1 0-1,0 0 1,0 0 0,0 5-1,-5 24 190,0 35 0,11 191 666,20-44-508,-19-178-375,6 41 3,3-1 0,4 0 1,37 96-1,-11-66-472,73 126 1,-85-175-941,1-2 1,50 61 0,-76-108 799,0 0 0,0 0 1,1 0-1,13 9 0,-18-15 182,1-1-1,-1 1 1,1-1-1,-1 0 1,1 0-1,0 0 1,0-1-1,-1 0 1,1 1-1,0-2 1,0 1-1,6-1 1,28 0-3708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30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33 286 11648,'-4'0'519,"2"1"165,-1-1-1,1 0 0,0-1 0,0 1 0,0 0 0,-1 0 0,-3-2 0,6 1-563,-1 1-1,1 0 1,-1-1-1,1 1 0,-1-1 1,1 1-1,0-1 0,-1 1 1,1-1-1,-1 1 0,1-1 1,0 1-1,0-1 0,-1 0 1,1 1-1,0-1 0,0 1 1,0-1-1,0 0 0,0 1 1,0-1-1,0 0 0,0 1 1,0-1-1,0 1 0,0-1 1,0 0-1,0 1 0,0-1 1,0 1-1,1-1 0,-1 0 1,1 0-1,2-5 80,0 0 1,0 0-1,1 1 0,0-1 0,0 1 1,0 0-1,9-8 0,-1 0 159,4-5-132,1 0-1,1 1 1,1 1 0,0 1 0,1 0 0,0 2-1,1 0 1,24-10 0,-17 12-28,0 1 0,40-9 0,-51 15-63,0 1-1,0 1 1,0 1 0,0 1 0,28 2 0,-39-2-81,0 1 0,0 0 0,0 1 1,0 0-1,0-1 0,-1 2 1,1-1-1,0 1 0,-1 0 1,0 0-1,0 0 0,8 7 1,-8-4-9,1 0 1,-1 0 0,-1 0 0,1 1-1,-1 0 1,0 0 0,0 0-1,-1 0 1,4 11 0,4 20 24,-1 0-1,-1 0 1,-3 1 0,-1 0 0,0 46 0,-16 202 76,3-140-159,5-95 33,-1 100 71,5-117-94,1 0 0,8 43-1,-8-71-12,0-1-1,0 1 1,0 0-1,0 0 0,1-1 1,1 0-1,-1 1 0,1-1 1,0 0-1,6 7 1,-8-11 22,0 0 1,0 0 0,0-1 0,0 1 0,0 0 0,0-1 0,1 1-1,-1-1 1,1 0 0,-1 0 0,1 0 0,-1 0 0,1-1 0,0 1 0,-1 0-1,1-1 1,0 0 0,0 0 0,-1 0 0,1 0 0,0 0 0,0 0-1,-1-1 1,1 1 0,0-1 0,-1 0 0,1 0 0,-1 0 0,5-2-1,13-9 76,-1-1-1,0-1 1,-1 0-1,23-25 1,17-13-261,59-40-1214,40-24-6656,-119 91 2129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2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531 286 7296,'-1'-8'768,"0"-1"0,-1 0 1,1 1-1,-2-1 0,1 1 1,-1 0-1,-1 0 0,1 0 1,-7-10-1,-5-5 1084,-29-38-1,35 50-1322,-1 0 0,-1 1 0,0 0-1,0 1 1,-23-15 0,26 20-362,0-1 1,0 1-1,-1 0 0,0 1 1,1-1-1,-1 2 0,-1 0 0,1 0 1,0 0-1,-12 0 0,15 3-132,-1 0 1,0 0-1,1 0 0,-1 1 0,1-1 0,-1 2 0,1-1 0,0 1 1,0 0-1,0 0 0,0 0 0,1 1 0,-1 0 0,1 0 1,-7 7-1,3-1-40,0 0 0,0 0 0,1 1 0,1-1 0,0 2 0,0-1 0,-5 15 0,-2 12-17,1 1 1,2 0 0,2 1-1,-6 56 1,2 171 64,62 360-187,-34-527 134,5-1 1,53 160-1,-56-210 21,3 0 0,3-2 0,1 0 0,2-2 0,2-1 0,62 75 0,-70-97-12,0-2-1,1 0 1,1-1 0,30 19 0,-37-29 26,0-1 1,0 0-1,0-1 1,1-1 0,0 0-1,0-1 1,1-1-1,24 4 1,-6-6 23,0-1 1,-1-1-1,1-2 0,-1-1 0,38-9 1,170-53 49,-161 39-275,106-51 0,-132 50-1357,-1-3 1,81-58-1,-120 76 819,86-67-5697,-63 44 2033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2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344 629 8320,'-34'-41'3750,"24"27"-2835,-1 1 0,-18-16 1,-117-110 2721,128 123-3240,12 10-69,0 0-1,0 0 0,-1 1 1,1 0-1,-1 0 1,-1 0-1,1 1 0,-15-6 1,22 10-312,-1 0 1,1 0-1,-1-1 1,1 1-1,-1 0 1,1 0-1,-1 0 1,0 0-1,1 0 1,-1 0-1,1 0 1,-1 0-1,0 0 1,1 0-1,-1 0 1,1 0-1,-1 1 1,1-1-1,-1 0 1,1 0-1,-1 1 1,1-1-1,-1 0 1,1 1-1,-1-1 1,1 0-1,-1 1 1,1-1-1,0 0 1,-1 1-1,1-1 1,0 1-1,-1-1 1,1 1 0,0-1-1,-1 1 1,1-1-1,0 2 1,-1 1 3,1 0 1,-1 0 0,1 0 0,0 0 0,0 0 0,0 1-1,1 4 1,4 17-31,1 0-1,1 0 1,2-1 0,11 25-1,-2-10-40,39 60 0,-24-52 8,3-1 0,63 65 1,-87-99 35,1 0-1,0-1 1,1-1 0,0 0 0,1-1 0,0 0 0,16 6-1,-21-11 35,0 0 0,1-1 0,-1 0 0,1-1 0,0 0 0,-1 0 0,1-1 0,0-1 0,0 0 0,0 0 0,21-4 0,-25 2 40,1 0-1,-1-1 1,0 0 0,0 0-1,-1 0 1,1-1-1,-1 0 1,1 0 0,-1 0-1,-1-1 1,1 0-1,-1 0 1,1-1-1,-2 1 1,1-1 0,0 0-1,-1-1 1,0 1-1,-1-1 1,0 1 0,4-10-1,-2 0 91,0 1 1,-1-1-1,-1 0 0,0 0 0,-1-1 1,-1 1-1,0-1 0,-3-27 0,-1 21 9,-1-1 0,-2 0 0,-10-29 0,-30-65 193,45 118-358,-16-39 45,-1 0 1,-3 1-1,-1 2 0,-2 0 1,-31-36-1,41 55-45,-1 1 0,-1 1-1,0 1 1,-1 0 0,-1 1 0,0 0 0,0 2 0,-2 0 0,1 1-1,-1 2 1,-39-13 0,50 19-25,0 0 0,-1 0 0,1 1-1,-1 0 1,1 1 0,-1 0 0,1 1 0,-1 0-1,1 0 1,-12 3 0,15-2-61,1 0 0,-1 0 0,0 1 0,1 0 0,-1 0 0,1 0 0,0 0 0,0 1 0,0 0 0,1 0 0,-1 0-1,1 0 1,0 1 0,0 0 0,1 0 0,-6 9 0,7-10-43,0-1-1,1 1 0,-1-1 1,1 1-1,0 0 1,0 0-1,0-1 0,1 1 1,-1 0-1,1 0 1,0 0-1,0 0 0,0 0 1,0 0-1,1-1 1,0 1-1,0 0 0,0 0 1,0 0-1,0-1 1,1 1-1,-1-1 0,1 1 1,0-1-1,0 0 1,1 1-1,-1-1 1,1 0-1,5 5 0,4 2-551,1 0-1,0 0 1,0-1-1,1-1 1,27 12-1,99 36-5367,-55-28 2262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3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290 357 9856,'5'5'8410,"-14"-4"-7332,1 1-1,0-1 1,0-1 0,-11 0-1,14 0-865,-12 0 152,0-1 0,1 0 0,-1-1 1,-23-6-1,32 5-307,0 0 1,0 0-1,0 0 1,0-1-1,1 0 1,0-1-1,0 0 1,0 0-1,0 0 1,-9-11-1,11 11-40,1 1 1,1-1-1,-1 0 0,1-1 0,0 1 0,0 0 0,0-1 0,1 0 1,0 0-1,0 0 0,0 0 0,1 0 0,0 0 0,0 0 0,1 0 1,-1 0-1,2-7 0,0 4-10,0 1 1,1-1-1,0 1 1,0 0-1,1 0 1,0 0-1,0 0 0,1 0 1,0 1-1,1-1 1,0 1-1,5-7 1,-3 6-8,0 1 1,0-1-1,1 1 1,-1 1 0,1 0-1,1 0 1,16-9 0,-20 12-8,1 1 0,0 0 0,0 0 1,0 0-1,1 0 0,-1 1 0,0 0 1,0 0-1,1 1 0,-1 0 1,1 0-1,-1 1 0,0-1 0,8 3 1,18 7 5,-1 1 1,0 2 0,31 17 0,-39-18 6,33 16-516,-2 2 0,-2 3 0,0 3 0,55 49 1,-81-61-381,-10-8-322,1-2-1,0 0 1,20 13 0,-34-26 902,-1 0 0,1 0 0,-1 0 0,1 0 1,-1 0-1,1 0 0,-1 0 0,4-1 0,14-2-4271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3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12288,'-3'0'7674,"12"21"-6597,54 131-395,30 68-254,59 38-222,-42-79-167,-1 25-105,100 165-1100,-196-349 944,78 112-1042,-67-100-340,51 53 1,-53-67-760,-22-17 2049,1-1-1,0 1 0,0-1 1,0 0-1,-1 1 0,1-1 1,0 0-1,0 0 0,0 0 1,0 1-1,0-1 0,1 0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3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10880,'8'36'4032,"8"-30"-3136,20-6 319,-20-6-95,20-11-288,16-10 64,8-10-448,2 1-96,-5 3-224,3 2-32,12 7 32,9 7-160,7 3 32,-2 6-640,-8 3-288,-11 5-1024,-7 0-351,-3-6-2465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4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636 697 12544,'-5'-12'4639,"-6"12"-927,6 12-3488,5 7-128,0 8-96,5 15 32,1 3-192,4 10-32,5-2-832,-1-3-352,7-3-576,0-6-223,10-14-2337</inkml:trace>
  <inkml:trace contextRef="#ctx0" brushRef="#br0" timeOffset="1">190 151 9984,'-138'-114'3776,"117"97"-2944,0 3 64,16 14-160,0 0-353,10-5-702,11 5-193,10 0 256,15 5-672,24 4-224,13 13-2848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4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134 234 11904,'1'3'495,"0"0"-1,0 0 1,0 0 0,0 0 0,-1 0 0,1 0 0,-1 0 0,0 0-1,0 3 1,0-4-275,0-1 1,-1 0-1,1 1 0,-1-1 0,1 1 0,-1-1 0,0 0 0,0 1 1,0-1-1,1 0 0,-1 0 0,0 0 0,0 0 0,-1 0 0,1 0 1,0 0-1,0 0 0,0 0 0,-1 0 0,1-1 0,-2 2 0,-1-1-144,1 1-1,0-1 0,-1 0 0,1 0 0,-1-1 0,1 1 1,-1-1-1,0 0 0,1 0 0,-1 0 0,1 0 0,-1 0 1,1-1-1,-1 0 0,1 1 0,-1-1 0,1-1 0,-1 1 1,1 0-1,0-1 0,0 0 0,0 1 0,0-1 0,0-1 1,0 1-1,0 0 0,1-1 0,-1 1 0,1-1 0,0 0 1,0 0-1,0 0 0,0 0 0,0 0 0,0 0 1,1 0-1,0-1 0,-1 1 0,1-1 0,1 1 0,-2-5 1,1-7 31,1 0 0,0 0 1,1 0-1,0 0 0,5-19 1,-4 25-94,1-1 1,0 0 0,0 1 0,1-1 0,0 1 0,1 0 0,0 0 0,10-12 0,-14 19-16,1 0-1,-1 0 1,0 1-1,1-1 1,-1 1-1,1 0 0,0-1 1,-1 1-1,1 0 1,0 0-1,0 0 1,0 0-1,0 0 1,0 0-1,0 1 1,0-1-1,0 1 1,0-1-1,0 1 1,0 0-1,0-1 0,0 1 1,0 1-1,0-1 1,0 0-1,1 0 1,-1 1-1,0-1 1,0 1-1,2 0 1,4 4-18,-1-1 1,1 1 0,-1 0-1,-1 0 1,13 13 0,-6-7-27,115 114-3183,-35-33-3347,-58-58 3253,0 6-758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7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31 186 8320,'-1'-2'833,"-14"-19"5960,15 21-6661,-1 1-1,1-1 0,-1 0 1,0 1-1,1-1 1,-1 1-1,1-1 0,-1 1 1,1-1-1,-1 1 0,1-1 1,-1 1-1,1-1 1,-1 1-1,1 0 0,0-1 1,-1 1-1,1-1 1,0 1-1,0 0 0,-1 0 1,-3 15 289,3-11-322,1 1 1,0-1-1,0 0 0,1 0 0,0 0 0,0 0 1,0 0-1,3 10 0,2 0 97,13 23 0,31 57 400,41 76 435,-85-159-947,0-2 0,1 1-1,1-1 1,-1 0 0,2 0 0,15 14-1,-21-22-21,0 1 0,1-1 0,-1 0 0,1 0 0,-1 0 0,1 0-1,0-1 1,0 1 0,0-1 0,0 0 0,0 0 0,0-1 0,0 1 0,0-1-1,0 0 1,0 0 0,0 0 0,0 0 0,0-1 0,0 0 0,0 0 0,0 0-1,0 0 1,6-3 0,-1-1 84,0 1 0,0-2 0,0 1 0,-1-1 0,0-1 0,0 1 0,-1-1 0,0-1 0,0 1 0,0-1 0,-1 0 0,0-1 0,-1 0 0,0 1 0,0-2 0,-1 1 0,0 0 0,-1-1 0,0 0 0,0 0 0,-1 0 0,-1 0 0,2-19 0,-5 4-99,0 1 1,-1-1-1,-1 1 0,-2 0 0,0 0 1,-20-44-1,2 15-778,-56-90 1,51 98-2982,35 62-3104,6 4 2155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7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79 137 10752,'-1'-2'378,"0"0"0,0 1 0,0-1 0,0 1 0,0-1 0,-1 1 1,1 0-1,-1 0 0,1-1 0,-1 1 0,1 0 0,-1 0 0,0 1 0,1-1 1,-4-1-1,4 2-262,0 0 0,-1 0 0,1-1 0,0 1 0,-1 0 0,1 1 0,0-1 0,-1 0 0,1 0 0,0 1 0,0-1 0,-1 0 0,1 1 0,0-1 0,0 1 0,0 0 0,0-1 0,-1 1 0,1 0 0,0 0 0,0 0 0,0-1 0,1 1 0,-1 0 0,-1 2 0,-1 1-32,0 0 0,1 0 0,0 0 0,0 0 0,0 1 0,0-1 0,1 1 1,-1-1-1,1 1 0,0-1 0,0 6 0,0 6-28,3 31-1,-1-27 30,2 22 63,3 0-1,1 0 0,2 0 0,23 61 0,-8-44-143,-21-53-3,1 1 0,0-1 0,0 0 0,0 0 0,1 0 0,7 7 0,-10-11 28,1-1 0,-1 1 0,0-1 0,0 0 0,1 0 1,-1 0-1,1 0 0,-1 0 0,1-1 0,0 1 0,-1-1 0,1 1 0,-1-1 0,1 0 0,0 0 0,-1 0 0,1-1 1,0 1-1,-1 0 0,1-1 0,-1 0 0,1 0 0,2-1 0,6-2 196,-1-1 0,0 0 1,0-1-1,9-7 0,-8 5-53,0 0-1,-1-1 1,0-1 0,0 0-1,-1 0 1,-1 0 0,0-1-1,0-1 1,-1 1 0,0-1-1,-1-1 1,-1 1 0,0-1 0,0 0-1,-2 0 1,1 0 0,-2-1-1,3-24 1,-4 20-91,-1 0 1,-1 1 0,-1-1-1,0 1 1,-1-1-1,-1 1 1,0 0-1,-2 0 1,0 1-1,0-1 1,-2 1-1,0 1 1,-1-1 0,-11-14-1,11 19-165,1 1 0,-1 0 0,0 1 0,-1 0 0,0 1 0,-1 0 0,0 0-1,-13-7 1,15 11-257,0 0 0,-1 0 1,1 0-1,-1 1 0,0 1 0,1 0 0,-1 0 0,0 1 0,-1 0 0,1 0 0,-10 2 0,19-1 220,0 0 0,0 0 0,0 0 0,0 0-1,0 0 1,0 0 0,0 0 0,0 1 0,0-1 0,0 0-1,0 1 1,0-1 0,0 1 0,0-1 0,0 1 0,0-1-1,1 1 1,-1-1 0,0 1 0,0 0 0,1 0 0,-1-1-1,0 1 1,1 0 0,-1 0 0,1 0 0,-1 0 0,1 0-1,-1-1 1,1 1 0,0 0 0,-1 0 0,1 2 0,0 0-258,0 0 1,0 0-1,1 0 1,-1 0-1,1 0 1,0 0 0,0 0-1,0-1 1,0 1-1,2 3 1,12 19-4011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37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79 684 9984,'-3'0'1253,"0"-1"0,0 1-1,-1-1 1,1 0 0,0 1 0,-3-3 0,2 2 419,2 0-1507,0-1-1,0 1 0,1-1 1,-1 1-1,1-1 1,-1 1-1,1-1 1,-1 0-1,1 0 1,0 1-1,0-1 1,0 0-1,0 0 1,0 0-1,0 0 1,1-1-1,-1-1 1,-1-1 117,-4-13 108,1 1 0,1-1 1,0 0-1,1 0 0,1 0 1,1-1-1,2-23 0,0 20-275,2-1 0,0 1 1,2 0-1,1 0 0,11-31 0,10-14-126,3 2 0,49-80 1,-78 143-4,1 0 1,-1-1-1,1 1 1,-1 0-1,1 0 1,0 0-1,0 0 1,0 1-1,0-1 1,0 0-1,1 1 1,-1 0-1,5-3 1,-6 4-14,1 0 0,0-1 0,-1 1 1,1 0-1,0 0 0,0 0 0,-1 0 0,1 1 1,0-1-1,-1 0 0,1 1 0,0-1 0,-1 1 1,1-1-1,-1 1 0,1 0 0,-1 0 1,1 0-1,-1 0 0,1 0 0,-1 0 0,0 0 1,2 2-1,4 4-125,0 1 1,0 1-1,6 9 0,-9-11 121,1-1 0,-1 1 0,1-1 0,0-1 0,0 1 0,1-1 0,0 0 1,12 8-1,-8-7 18,1 0 1,0-1 0,1 0-1,-1-1 1,1-1 0,0 1 0,0-2-1,0 0 1,15 1 0,-22-3-3,1 0 0,-1 0 0,0 1-1,0-1 1,0 1 0,1 1 0,-1-1 0,0 1 0,0 0 0,-1 0 0,1 0 0,0 1-1,-1-1 1,1 1 0,-1 0 0,0 1 0,0-1 0,0 1 0,0 0 0,-1 0 0,0 0-1,1 0 1,-1 0 0,-1 1 0,1-1 0,-1 1 0,0 0 0,0 0 0,2 7 0,0 7-185,0-1 1,-1 1 0,0 23 0,-3 61-1815,0-50-391,0-19-470,0-6-2063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6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 10240,'0'0'37,"-2"1"630,0 1 0,0-1 0,1 1 0,-1-1 0,1 1 0,0-1 0,-1 1 0,0 2 0,1-1-196,0 0 0,0-1 0,1 1 0,-1 0 0,1 0 0,0 0-1,0 5 1,0 8 71,-6 230 1946,-13 36-1918,-10 164-2500,23-341-1681,6-37-1658,0-46 1264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8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43 214 11392,'0'0'120,"0"0"-1,0-1 1,0 1 0,0 0 0,-3-7 2757,2 7-2757,1 0 0,0-1 0,-1 1 0,1 0-1,0 0 1,0 0 0,-1 0 0,1 0 0,0 0 0,-1 0 0,1 0 0,0 0-1,-1 0 1,1 0 0,0 0 0,-1 0 0,1 0 0,0 0 0,-4 2 1438,4-1-1438,-2 0 48,0 0 0,0 1 1,1-1-1,-1 0 0,1 1 0,-1 0 0,1-1 1,0 1-1,-2 3 0,-1 5-13,2 1-1,-1 0 1,2 0-1,-1 0 1,1 0-1,1 0 1,0 0-1,2 12 1,-2-17-101,2 16 75,0-1-1,2 1 1,0-1-1,1 0 1,2 0-1,0-1 1,1 0-1,1 0 1,0-1-1,22 32 1,-25-43-39,-1-1 1,1 0 0,1 0-1,-1 0 1,1-1 0,0 0-1,1 0 1,15 9-1,-18-12-17,1-1-1,-1 0 0,1 0 1,-1 0-1,1 0 0,-1-1 1,1 0-1,0 0 1,0-1-1,0 1 0,0-1 1,0-1-1,-1 1 0,1-1 1,7-2-1,-2 0 16,-1 0 0,1-1 0,-1-1 1,-1 0-1,1 0 0,-1-1 0,17-13 0,-14 9-29,0-2 0,-1 1 0,0-1-1,17-26 1,-15 17-62,-1-1-1,-1 0 0,-2 0 1,0-1-1,-1 0 1,-1-1-1,4-25 1,-8 29-231,-1 0 0,-1 0 0,-1 0 0,-3-27 0,-17-78-4647,19 123 4718,-1-5-688,1 0-1,0-1 0,0 1 0,1 0 0,-1 0 1,3-14-1,6-2-3617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2:48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69 10368,'20'-36'3936,"-20"17"-3040,6 6 3551</inkml:trace>
  <inkml:trace contextRef="#ctx0" brushRef="#br0" timeOffset="1">73 14 22303,'-11'17'282,"1"0"0,0 1-1,1 0 1,-7 20-1,13-27-199,-1-1 0,2 1 0,-1 0-1,1 0 1,1 0 0,0 0 0,1 0-1,1 21 1,1-25-89,0 0-1,0 0 1,0 0-1,1-1 1,0 1-1,1-1 1,-1 0-1,1 0 0,0 0 1,0 0-1,1-1 1,0 0-1,0 0 1,0 0-1,1 0 1,10 7-1,-2-4-10,0 0 0,0-1-1,0 0 1,1-1 0,-1 0 0,24 4-1,-12-5 140,1 0-1,0-2 0,-1-2 1,1 0-1,0-2 1,29-3-1,-37 1 209,29 1-1,-41 2-147,0 1-1,-1-1 1,1 1-1,0 1 1,0-1-1,-1 1 1,12 5-1,-16-5-127,1-1 0,-1 1 0,0-1 0,0 1 0,0 0 0,0 0 0,0 0 0,0 0 0,0 1 0,-1-1 0,1 0 0,-1 1 0,0-1 0,0 1 0,0-1 0,0 1 0,0 0 0,0-1 0,-1 1 0,1 0 0,-1 0 0,0-1 0,0 5 0,0 6 2,0 0 0,-1 0 1,-5 22-1,-5 5-899,-29 75 0,35-103 533,-13 29-2335,-1-2 1,-29 45 0,17-34-2960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0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80 338 9728,'-25'-19'6534,"0"2"-1122,28 17-5355,-1 1 1,0 0-1,0 0 0,0 0 0,1 0 1,-1 1-1,0-1 0,0 0 0,-1 1 1,1 0-1,0-1 0,0 1 1,1 3-1,5 3 74,7 7 5,0 1 0,-2 0-1,0 1 1,0 1 0,-2 0 0,0 1-1,-1 0 1,10 27 0,12 35 242,74 166 294,5-47-378,-48-94 15,-63-104-297,1-1 0,0 1 0,0-1 0,0 0 0,0 1 0,0-1 0,1 0 0,-1 0 0,0 1 0,1-1 0,-1 0 0,0 0 0,1-1 0,0 1 0,-1 0 0,1 0 0,-1-1 0,1 1 0,0-1 0,-1 1 0,3-1 0,2 0-51,0 0 0,0 0 0,0 0 0,12-3 0,-13 2 87,20-4-22,-1 0 0,0-2 0,42-17 0,-53 18 8,-1-1-1,0 0 1,0-1-1,0 0 1,-1-1-1,-1 0 1,1-1-1,10-13 1,-14 16-18,-1-1 0,0 0 0,-1-1 0,0 1 0,0-1 0,-1 0 0,0 0 0,0 0 0,-1-1 0,-1 1 0,1-1 0,-2 0 0,1 0 0,-1 1 0,-1-1 0,0 0 0,-2-18 0,2 23-6,-1 1 1,-1-1-1,1 1 0,-1-1 1,1 1-1,-1 0 1,0 0-1,-1 0 1,1 0-1,-1 0 1,0 0-1,-5-5 1,3 5 0,0-1 0,0 1-1,0 1 1,-1-1 0,0 1 0,0 0 0,-12-5 0,1 3-26,0 1 0,0 1 0,0 0 0,-1 1 0,-28 0 0,-2 5-238,-1 2-1,2 2 1,-94 27 0,141-34 209,-1 0 1,1 0-1,0 1 1,-1-1-1,1 0 1,-1 0-1,1 0 1,-1 0-1,1 0 1,-1 0-1,1 0 1,-1 0-1,1 0 1,0 0-1,-1 0 1,1 0-1,-1 0 1,1-1-1,-1 1 1,0 0-1,2-7-354,15-17 350,-8 13-11,56-93 443,-59 95-357,1-1-1,-2 1 1,1-1 0,-1 0-1,-1-1 1,0 1 0,0 0-1,-1-1 1,0 0 0,-1 0-1,0 1 1,-1-1 0,0 0-1,-1 0 1,-2-14 0,-7-27 56,-23-72 1,23 96-53,-1 0 1,-1 0 0,-2 2-1,-18-29 1,25 44-47,0 1 0,-2 1 0,1-1 0,-1 1 0,0 1 0,-1 0 0,0 0 0,0 1 0,-1 0 0,0 1 0,0 0 0,-22-8 0,24 11-53,0 0 1,0 1-1,0 1 0,-1-1 1,1 1-1,0 1 0,-1 0 0,1 0 1,0 1-1,-1 0 0,1 0 1,0 1-1,0 0 0,0 1 1,0 0-1,0 1 0,-15 8 1,20-9-156,-1 0 0,1 1 0,-1-1 0,1 1 0,0 0 0,0 0 0,1 1 0,-1-1 0,1 1 0,-3 5 0,5-8 38,0-1-1,1 0 1,-1 1 0,1-1-1,-1 1 1,1-1 0,-1 0-1,1 1 1,0-1 0,0 1-1,-1-1 1,1 1 0,0 0 0,0-1-1,1 1 1,-1-1 0,0 1-1,0-1 1,1 1 0,-1-1-1,1 0 1,0 1 0,-1-1-1,1 1 1,0-1 0,0 0 0,-1 0-1,1 1 1,0-1 0,0 0-1,0 0 1,1 0 0,-1 0-1,0 0 1,0 0 0,1-1-1,-1 1 1,0 0 0,1-1-1,-1 1 1,1 0 0,1-1 0,30 11-4119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1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 9984,'-5'-10'9301,"7"17"-6944,16 21-1250,-11-18-909,-1 1 0,9 16 0,5 27 244,22 88 0,-24-78-307,42 157 373,30 101-197,21-4-847,-98-285 255,24 54-945,-32-77 681,0-1 1,1 0 0,0 0-1,0 0 1,1-1 0,9 9-1,-15-16 215,0 0-1,0 0 1,0 0-1,0 0 1,1 0-1,-1 0 1,0-1-1,0 1 1,0-1-1,1 1 1,-1-1-1,0 1 1,1-1-1,-1 1 1,0-1-1,1 0 1,-1 0-1,0 0 1,1 0-1,-1 0 1,1 0-1,-1 0 1,0-1-1,1 1 1,-1 0-1,0-1 1,1 1-1,-1-1 1,0 1-1,0-1 1,0 1-1,1-1 0,-1 0 1,0 0-1,0 0 1,1-1-1,14-14-3983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1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330 156 9856,'-11'-10'1779,"0"-1"0,1-1 0,1 1 0,-9-15 0,9 13-1102,-1-1 1,-1 1-1,-13-12 1,22 23-589,0 0 1,0 0 0,0 0-1,-1 1 1,1-1 0,-1 1-1,1 0 1,-1-1-1,1 1 1,-1 0 0,0 0-1,1 1 1,-1-1 0,0 1-1,0-1 1,0 1 0,1 0-1,-1 0 1,0 0-1,0 0 1,0 1 0,1-1-1,-1 1 1,0 0 0,0-1-1,1 1 1,-1 1 0,0-1-1,1 0 1,0 0 0,-1 1-1,-3 3 1,-2 1 15,1 1 1,-1 0-1,2 1 1,-1 0 0,1 0-1,0 0 1,-9 18-1,5-5-59,0 0 0,1 0 0,1 1 0,1 0 0,1 1 0,1-1 0,1 1 0,1 0 0,2 1 0,0-1 0,1 0 0,3 27 0,4-12-14,1 0 1,2-1-1,1 0 1,2-1-1,1-1 1,2 0-1,2-1 1,1 0-1,37 48 1,-47-70 30,1-1 1,0 0-1,1 0 1,0-1-1,1 0 1,13 8-1,-16-13-1,-1 0 0,1 0 0,0-1 0,0-1 0,1 0 0,-1 0 0,1-1-1,0 0 1,-1 0 0,12 0 0,-2-3-22,0 0 0,-1 0 0,0-2 0,1 0 0,-1-2 0,0 0 0,24-10-1,-8 1-335,-1-2-1,55-37 1,-65 37-927,-1-1 1,26-27 0,35-45-9513,-64 69 6694,13-18-1057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3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464 1160 8576,'-7'5'6113,"14"-7"-3517,0-1-2313,-1 1 0,1-1 0,-1 0-1,0-1 1,0 1 0,0-1 0,0-1 0,-1 1 0,1-1 0,-1 0 0,0 0 0,-1 0 0,6-8-1,-5 4-191,0 0 0,0 0 0,-1-1 0,0 1 0,0-1 0,-1 0 0,-1 0-1,3-16 1,-1-13-33,-2 1 0,-1 0 0,-8-74-1,0 62-45,-3 1 0,-25-79 0,24 95 6,-57-161-63,-16 6-360,78 175 367,-2 1-1,1 0 1,-2 0-1,1 0 1,-16-14-1,19 22 25,1 0-1,-1 0 0,0 0 1,0 1-1,0 0 1,-1 0-1,1 0 1,0 1-1,-1 0 0,0 0 1,0 0-1,0 0 1,0 1-1,0 0 1,-10 0-1,3 2-8,1-1 1,-1 2-1,1 0 1,0 0-1,-1 2 1,1-1-1,1 1 1,-20 10-1,25-12 15,1 1-1,0 0 1,0 0 0,0 1-1,0-1 1,1 1-1,0 0 1,-1 1 0,1-1-1,1 1 1,-1-1 0,1 1-1,-1 0 1,1 1 0,1-1-1,-1 0 1,1 1-1,0-1 1,0 1 0,-1 7-1,3-12 7,-1 6-5,0 0 0,0 0 0,1 0 0,0 0 1,0 0-1,1 0 0,0 0 0,3 11 0,4 3 30,2 1-1,24 38 0,2 5 98,15 49 235,-28-61-58,33 58 0,-33-75-128,1 0 0,2-2-1,1 0 1,2-2-1,1-2 1,50 40 0,-54-50-91,1-1 0,1-1 0,1-2 1,0-1-1,0-1 0,2-2 0,0 0 0,0-2 1,35 6-1,-62-16-138,6 2 20,1 0 0,-1-1 0,21 0 0,-28-1-301,0 0-1,-1-1 0,1 1 1,0-1-1,-1 0 1,1 0-1,0 0 1,-1 0-1,1 0 1,-1 0-1,1 0 1,-1-1-1,0 0 1,0 1-1,1-1 1,-1 0-1,0 0 1,-1 0-1,1 0 1,2-3-1,6-13-4644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3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 11008,'-5'-5'4128,"0"10"-3200,5 4 223,0 1-63,0 7-416,0 6 0,0 4-384,5 6-160,0-2-96,0-3-384,6-1-96,-1-4-1184,0-10-447,6 1-2753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4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0 167 9728,'53'41'3120,"-49"-38"-2767,0 0 1,-1 1 0,1-1 0,-1 1-1,0 0 1,1 0 0,-2 0-1,1 1 1,-1-1 0,4 9 0,-4-9 712,-1 1 0,0 0 0,0-1 0,-1 1 0,1 8 0,-2-11-840,1 0 0,-1 1 0,1-1 0,-1 0 0,0 0 0,0 0 0,0 0 0,0 1 0,0-1 0,0-1 0,-1 1 0,1 0 0,-1 0 0,1 0 0,-5 3 651,5-7-797,-11-27-91,1-1 0,2 0 1,-9-52-1,15 65 13,1 0 0,0 0-1,1 0 1,1-1 0,3-19 0,-3 36-1,0-1 1,0 1 0,0-1-1,0 1 1,1 0 0,-1-1-1,1 1 1,-1-1-1,1 1 1,-1 0 0,1-1-1,0 1 1,-1 0-1,1 0 1,0 0 0,0-1-1,0 1 1,0 0 0,0 0-1,0 0 1,0 0-1,1 1 1,-1-1 0,0 0-1,0 0 1,1 1 0,-1-1-1,0 1 1,1-1-1,-1 1 1,1 0 0,-1-1-1,1 1 1,-1 0-1,0 0 1,1 0 0,-1 0-1,1 0 1,-1 0 0,3 1-1,3 1-3,1 0 0,-1 0 1,0 1-1,0 0 0,0 0 0,10 7 0,-11-7-19,17 11-109,31 14 1,-45-25 101,0 0 1,0 0-1,0 0 0,0-1 1,1-1-1,-1 1 0,13-1 1,60-6-2416,-79 5 2168,0 0-1,0 1 1,0-1-1,0 1 1,0 0-1,0 0 1,-1 0-1,1 0 1,0 0-1,4 3 1,25 20-5523,-8-4-429,-3-6 2259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4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36 8064,'3'-16'1445,"0"-3"5398,2 85-2676,0 4-3215,-5-12-266,-10 250-257,-5-172-5064,14-117 2545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5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11 9088,'-19'-11'8124,"29"12"-6745,10 3-921,-1 2-1,0-1 0,0 2 1,-1 1-1,0 0 0,27 17 1,98 76-31,-112-77-296,30 22-68,2-2-1,123 63 0,-169-99-67,0-1 0,20 5-1,-31-10-107,-1-1-1,1 0 0,-1 0 0,1-1 0,-1 1 1,1-1-1,-1 0 0,1-1 0,-1 1 0,1-1 1,7-2-1,-9 1-430,0-1 0,0 0 1,0 0-1,-1 0 0,1 0 1,-1 0-1,1-1 0,-1 1 1,0-1-1,0 0 0,-1 0 1,4-8-1,8-8-3167,1 1-203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7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10880,'-10'14'3594,"10"-14"-3539,0 0 0,-1 1 0,1-1 0,0 0 0,0 0 0,0 1 0,0-1 0,-1 0-1,1 0 1,0 1 0,0-1 0,0 0 0,0 1 0,0-1 0,0 0 0,0 1 0,0-1 0,0 0 0,0 1-1,0-1 1,0 0 0,0 1 0,0-1 0,0 0 0,1 0 0,-1 1 0,4 22 958,-4-21-885,0 0 0,1 0 0,-1 0 0,1 0 0,-1 0 0,1 0-1,0 0 1,-1 0 0,1 0 0,2 2 0,2 4 225,9 23 359,2 0 0,2-2 0,21 29 0,75 121 444,-67-101-947,75 103-198,-85-133-233,60 61 0,49 28-2075,-33-48-2508,-64-55 245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5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27 151 10368,'-26'27'8053,"39"-28"-7580,1-1 1,-1 0 0,0-1-1,1-1 1,20-8 0,3-1-266,58-10-94,13-4-2201,-96 23 1303,1-1 0,-1 0 0,0-1 0,-1 0 0,1-1 0,12-10 0,-6-2-1898,-3-2-934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5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9344,'2'5'700,"0"0"1,0 0-1,0 0 1,0 0-1,1 0 1,0 0 0,0-1-1,0 0 1,1 1-1,-1-1 1,1 0-1,0-1 1,6 5-1,-5-5-472,0 0-1,0 0 1,0-1-1,0 0 1,0 0-1,0 0 0,0 0 1,1-1-1,-1 0 1,0 0-1,1-1 1,-1 0-1,10 0 0,40-5 477,26-1-288,-63 5-321,-1 2-1,1 0 0,32 6 1,-44-5-80,-1 0 0,1 0 0,-1 0 0,0 0 0,1 1 0,-1 0 1,-1 0-1,1 0 0,0 1 0,-1-1 0,0 1 0,0 0 0,0 0 1,0 1-1,0-1 0,2 6 0,2 3 38,-2 1 0,0 0-1,0 0 1,-1 0 0,-1 1 0,0-1 0,2 28 0,0 33-1256,-5-1-4001,0-62 1946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6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37 214 7168,'-1'-1'185,"0"1"0,0 0 1,1 0-1,-1 0 0,0-1 1,0 1-1,0 0 0,0-1 0,0 1 1,0-1-1,1 1 0,-1-1 1,0 1-1,0-1 0,1 0 1,-1 1-1,0-1 0,1 0 0,-1 0 1,1 1-1,-1-1 0,1 0 1,-1-1-1,-10-12 1245,10 14-1271,1-1-1,-1 0 1,0 0-1,1 0 1,-1 0 0,0 0-1,1 0 1,0 0-1,-1 0 1,1 0 0,-1 0-1,1 0 1,0 0-1,0 0 1,0 0 0,0 0-1,0 0 1,0 0-1,0-1 1,0 1 0,0 0-1,0 0 1,0 0-1,1 0 1,0-1 0,-1-1 132,1 0 1,1 1 0,-1-1-1,0 1 1,1-1-1,-1 1 1,1 0 0,-1 0-1,4-3 1,37-40 1617,-33 34-1607,1 0-1,-1 0 1,2 1 0,0 1 0,0 0-1,13-8 1,-22 16-224,1 0 0,-1 0 1,1 0-1,-1 0 0,1 0 0,-1 0 1,1 1-1,0 0 0,-1-1 0,1 1 1,0 0-1,-1 0 0,1 0 0,0 0 1,-1 1-1,5 0 0,-3 1 12,0-1 0,-1 1-1,1 0 1,-1 0 0,1 0-1,-1 0 1,0 0 0,0 1-1,0 0 1,3 3 0,1 2 10,-1 0 1,0 0-1,-1 1 1,0 0-1,0-1 1,-1 2-1,0-1 1,3 13-1,5 31 214,5 56 0,-10-55-169,15 53-1,-20-97-131,4 11-44,0 0 0,1-1 0,17 35 1,-22-50 22,1-1 0,-1 0 1,1 1-1,1-1 1,-1 0-1,0-1 1,1 1-1,0 0 0,0-1 1,0 0-1,0 0 1,0 0-1,1 0 1,-1-1-1,1 0 1,0 0-1,0 0 0,0-1 1,0 1-1,0-1 1,5 1-1,-3-2-80,0 0-1,0 0 0,0-1 1,0 0-1,0 0 1,0 0-1,-1-1 0,1 0 1,0 0-1,-1-1 1,0 0-1,1 0 0,-1 0 1,0-1-1,-1 0 1,1 0-1,8-9 0,0-1-1274,0-1-1,-2-1 1,0 0-1,-1-1 1,10-18-1,-5 4-3931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6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12928,'-16'0'11167,"11"9"-11007,5 5-160,0 5-32,5 3-1120,1 1-512,-1 1-1600,5-12-671,9-12-1025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7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418 1207 11264,'0'1'338,"0"0"1,0 0-1,0 0 1,0 0 0,1 0-1,-1 0 1,0 0 0,0 0-1,0-1 1,1 1-1,-1 0 1,1 0 0,-1 0-1,1 1 678,1 0-677,-1-2-227,-1 1 1,1-1 0,0 0 0,0 1-1,0-1 1,-1 0 0,1 0 0,0 1 0,0-1-1,0 0 1,0 0 0,-1 0 0,1 0-1,0 0 1,0 0 0,0 0 0,0 0-1,0-1 1,-1 1 0,1 0 0,1-1-1,2-1 27,-1 0-1,1 1 1,-1-1-1,0-1 1,0 1-1,0 0 0,0-1 1,0 0-1,0 0 1,3-4-1,22-35 569,-19 26-618,-1-1 0,0 0 0,-2-1 0,0 0 0,-1 0 0,0 0 0,3-35 1,-6 20-42,-1-1 0,-1 0 1,-7-49-1,2 54-3,-1 0-1,-2 1 0,-11-29 0,-40-81-35,48 113-29,-29-66-188,-83-134 0,109 206 221,0 0 0,-1 0 1,-27-24-1,32 34 54,0 0 1,0 1-1,-1 1 0,0 0 1,0 0-1,-1 1 0,-21-8 1,30 13-63,1 0 0,-1 0 0,1 1 0,-1-1 1,1 1-1,-1-1 0,1 1 0,-1 0 0,0 0 0,1 0 1,-1 1-1,1-1 0,-1 1 0,1-1 0,-1 1 1,1 0-1,-1 0 0,1 0 0,0 0 0,-1 0 0,1 1 1,0-1-1,0 1 0,0-1 0,0 1 0,0 0 1,0 0-1,1-1 0,-1 1 0,0 1 0,1-1 0,0 0 1,-1 0-1,0 5 0,-2 1 1,1 1 0,0 0 0,1 0 0,0 0 0,0 1 0,1-1-1,1 0 1,0 15 0,2 5-7,2 0 0,1 0 0,11 33 0,-8-33-11,-6-23 8,61 229-89,25 6 78,63 49 15,27-9 0,12-22 0,-173-239 8,2-1 0,0-1 0,0-1 1,42 27-1,-46-35-1,0-1 1,1 0-1,0-1 1,0-1 0,1 0-1,0-2 1,32 6 0,-41-9-1,0 0 0,0-1 1,0 0-1,10-1 1,-17 1-2,1 0 0,0 0 0,0-1 0,0 1 1,-1-1-1,1 1 0,0-1 0,0 0 0,-1 1 1,1-1-1,-1 0 0,1 0 0,-1 0 0,1-1 1,-1 1-1,1 0 0,-1 0 0,0-1 0,0 1 1,0-1-1,0 1 0,0-1 0,0 1 0,1-4 1,-1 1 6,0 0 0,-1-1 1,1 1-1,-1 0 0,0 0 1,0-1-1,-1 1 0,1 0 1,-1 0-1,0-1 0,-2-6 1,-3-6 6,-13-23 0,18 38-18,-12-22 27,-1 1 0,-1 0 0,-1 1-1,-37-39 1,50 57-50,-1 0 0,0 0-1,-1 0 1,1 1 0,-1-1-1,0 1 1,0 0 0,0 0-1,-6-2 1,11 5-3,0-1 1,-1 1 0,1-1-1,0 1 1,0-1-1,0 1 1,0-1-1,0 0 1,0 1-1,0-1 1,0 1-1,0-1 1,0 1 0,0-1-1,0 1 1,0-1-1,1 0 1,-1 1-1,0-1 1,0 1-1,1-1 1,0 0-1,9-22 92,-6 15-87,31-73-84,44-99-4505,-11-1-5054,-46 112 5828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8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17 11648,'-26'-14'3733,"25"13"-3585,-1 1 0,1-1 0,0 1 0,-1 0 0,1 0 0,0-1 0,-1 1 0,1 0 0,-1 0 0,1 0 0,0 1 0,-1-1 0,1 0 0,0 0 0,-1 1 0,1-1 0,0 1 0,-1-1 0,1 1 0,0 0 0,0-1 0,0 1 0,0 0 0,-1 0 0,1 0 0,0 0 0,1 0 0,-1 0 0,0 0 0,0 0 0,0 0 0,0 0 0,1 0 0,-1 1 0,1-1 0,-1 0 0,1 1 0,-1-1 0,1 0 0,0 1 0,0-1 0,-1 0 0,1 3 0,0 6 28,0 0 0,0 0 0,1 0 0,0-1 0,4 17 0,18 48 150,-21-70-306,22 56 278,41 71-1,4 9 106,15 46-149,-57-136-197,52 77 0,-4-29-829,4-3 1,96 88-1,-149-157-117,32 22 1,-45-39 315,-1-1-1,1 0 1,1-1 0,-1-1 0,18 7 0,-24-11 57,-1 0 1,1-1-1,0 0 0,-1 0 0,1 0 0,0-1 1,-1 0-1,1 0 0,0-1 0,0 0 0,-1 0 1,1 0-1,8-4 0,0 0-1397,23-14-1,-38 19 1912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8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11008,'2'-6'7781,"2"18"-6603,29 82 752,11 28-1433,41 128-601,-17 2 164,13 41-1451,-67-243 543,-6-20-1293,22 53 0,-28-78 1532,0-1 0,0 0 0,1 1 0,4 4 0,13 7-3471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9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6 8704,'-3'-1'639,"1"0"1,-1 0-1,1 0 1,0 1-1,-1-1 0,0 1 1,1-1-1,-1 1 1,-4 0-1,8 2-377,-1-1-1,0 0 0,1 1 1,-1-1-1,1 0 0,-1 0 0,1 1 1,0-1-1,1 2 0,3 3-35,1-1-1,0 1 0,0-1 0,1-1 0,-1 1 0,1-1 0,0 0 0,14 5 0,6 1 316,32 7-1,-18-6-89,18 9-295,0 2 0,-2 2 0,0 3 0,-2 2 1,-1 3-1,51 39 0,62 63-1128,84 61-5965,-243-190 5966,1 0 1,14 7-1,14-1-2794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9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9728,'43'17'2957,"68"37"0,-12 2 544,-58-34-2577,60 42 0,-57-29-449,55 56-1,32 53-36,-85-88-306,-3 1 0,-2 2 0,59 116 0,-38-40-1327,55 176 1,-106-276-1065,10 58 1,-15-49-2382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19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1 329 9216,'7'-5'5543,"7"-3"-2180,60-20 555,35-20-2545,-97 42-1197,40-15 423,69-21 1,58-4-147,40-13-249,-33 0-2183,-181 57 1095,8-2-132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7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9984,'6'6'1212,"15"11"2141,32 19-1129,-37-27-1656,-4-3-48,-1 0 0,20 15 0,21 25 840,86 97 0,-131-134-1285,94 115 861,-73-85-538,31 58 1,-13-5 225,60 169 0,-32 14-231,-63-213-1231,-3 1-1,1 90 0,-16-47-1993,1-8-3216,6-68 1718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20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1 391 9472,'0'1'222,"0"0"0,1 0 0,-1 0 0,0 0 0,1 0 0,-1-1 0,1 1 0,-1 0 0,1 0 0,-1 0 0,1-1 0,-1 1 0,1 0 0,0-1 0,0 1 0,-1-1 0,1 1 0,1 0 0,0-1 105,0 1 0,0-1 0,-1 0-1,1 0 1,0 0 0,0 0 0,-1-1-1,1 1 1,0 0 0,2-2 0,55-14 3186,74-30 1,-87 26-3453,-1-1 0,-1-3 1,-1-1-1,44-36 0,64-49-2559,-46 47-2839,-77 50 2532,-3 8-1445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20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5 11648,'-11'-4'6260,"11"4"-6189,1 19 2771,0-14-3029,7 45 1036,-2-5-503,17 61 0,43 84-124,-44-132-172,124 306 214,0-3-282,-100-233-83,120 288-3094,-162-407 3006,5 9-979,1 1 0,20 27-1,-27-41 571,0-1-1,0 0 1,1-1-1,0 1 1,-1-1-1,1 1 1,1-1-1,-1 0 1,0-1 0,1 1-1,0-1 1,-1 0-1,1 0 1,0 0-1,9 2 1,-5-4-382,0 1 0,0-1 0,10-1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21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 1779 8960,'2'-1'275,"-1"0"0,0 0 1,1 0-1,-1 0 0,1 1 1,-1-1-1,1 1 0,0-1 1,-1 1-1,1-1 0,-1 1 0,1 0 1,0 0-1,-1 0 0,1 0 1,0 0-1,-1 0 0,1 0 1,0 1-1,-1-1 0,1 0 1,-1 1-1,1 0 0,-1-1 1,1 1-1,-1 0 0,3 1 1,0 0 69,-1-1 0,1 1 1,-1-1-1,1 0 0,6 1 1,-5-2-220,0 0 0,0-1 0,0 1 0,0-1 0,0 0 0,1 0 0,-1-1 0,-1 0 0,1 0 0,0 0 0,0 0 0,-1-1-1,1 1 1,-1-1 0,0 0 0,0-1 0,0 1 0,0-1 0,5-7 0,4-5 162,0-1-1,-2 0 1,16-32-1,-15 23-218,-1 0 1,-1 0-1,-2-1 0,7-32 0,10-113-47,-18 114-18,-3 0 0,-2-1 0,-7-78 0,-7 51-84,-5 0 0,-2 0 0,-54-138 0,61 191-77,-2 1 0,-1 1 1,-2 0-1,-34-48 0,22 42 70,-2 1 0,-1 1 0,-2 2 0,-1 1-1,-55-37 1,75 59 96,0 1-1,-1 0 0,0 1 1,0 1-1,-19-6 0,30 11-5,1 1-1,-1 0 1,0 0 0,0 0 0,0 1-1,1 0 1,-1 0 0,0 0-1,0 0 1,0 1 0,0 0 0,0 0-1,1 0 1,-1 0 0,0 1-1,1 0 1,-1 0 0,1 0 0,0 0-1,0 1 1,0 0 0,-6 5-1,6-5-6,1 1 0,0-1 0,0 1 0,0 0 0,1 1 0,-1-1 0,1 0-1,0 1 1,0-1 0,-1 8 0,-1 2-13,2 0 0,-2 24 0,3-3 10,2 0-1,1 0 1,2 0-1,1 0 1,20 64-1,72 172 80,-78-221-72,67 170 11,-60-150-6,45 116 11,116 215 58,21-17 177,-89-179-53,13-7 38,-110-169-217,2-1 0,1-2 0,1 0-1,38 28 1,-52-45-27,0-1 0,0 0 0,1 0 0,1-2 0,-1 1 0,16 4 0,-24-10 17,-1 1 0,2-1 0,-1 0 0,0 0 0,0-1 0,0 0 0,0 0 0,0 0 0,0 0 0,0-1 0,1 0 0,-1 0 0,0 0 0,-1 0 0,1-1 0,0 0 0,0 0 1,-1-1-1,1 1 0,4-4 0,-3 1 31,0-1 0,0 1 1,-1-1-1,0 0 1,0-1-1,0 1 0,-1-1 1,0 0-1,0 0 1,-1 0-1,1 0 0,-2-1 1,1 1-1,1-13 1,-1 7 13,-1 0 0,-1-1 0,-1 1 0,0 0 0,0-1 0,-1 1 1,-1 0-1,-4-16 0,-5-10-19,-2 2 0,-2-1 1,-1 2-1,-41-66 0,41 77-74,-1 1-1,-1 1 1,-1 1 0,0 1 0,-2 0-1,-1 2 1,-1 0 0,0 2 0,-1 0-1,-47-24 1,59 36 18,1 0 0,-1 0 0,0 1 0,-19-4 0,27 7 4,0 0-1,-1 1 1,1 0 0,-1 0-1,1 0 1,-9 2 0,10-2-4,1 1 1,0 0 0,0-1 0,0 1 0,0 0 0,0 0 0,0 0 0,0 1 0,0-1-1,0 0 1,1 1 0,-1-1 0,0 1 0,-1 2 0,2-3 7,1-1 0,0 1 0,-1-1 0,1 0 0,0 1 0,-1-1 0,1 1 0,0-1 0,0 1 0,-1-1 0,1 1 0,0-1 1,0 1-1,0 0 0,0-1 0,0 1 0,0-1 0,0 1 0,0-1 0,0 1 0,0-1 0,0 1 0,0 0 0,0-1 0,0 1 0,1-1 0,-1 1 0,0-1 0,0 1 0,0-1 0,1 1 0,-1-1 0,1 1 0,0 0 2,0-1-1,-1 1 1,1-1 0,0 1-1,0-1 1,0 0-1,0 1 1,0-1-1,-1 0 1,1 0-1,0 0 1,0 0 0,0 0-1,0 0 1,0 0-1,0 0 1,0 0-1,0 0 1,0 0-1,-1-1 1,1 1-1,1-1 1,4-1-4,0-1-1,0 0 1,-1 0-1,0-1 1,1 0-1,-1 0 1,-1 0-1,1 0 1,0-1-1,3-5 1,8-11 1,15-25 0,-23 34 20,88-150-942,-71 114-1457,28-76 0,-26 50-493,3-4-1156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21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13 11136,'-4'-2'824,"-1"0"0,1 0 0,-1 1 0,1-1 0,-1 1 0,1 0-1,-10 0 1,13 1-723,1 1 0,-1-1 0,1 0 0,-1 1 0,1-1 0,0 1 0,-1 0 0,1-1 0,-1 1-1,1-1 1,0 1 0,0 0 0,-1-1 0,1 1 0,0-1 0,0 1 0,0 0 0,0-1 0,-1 2-1,1 0 144,-2 7-87,1-1 0,0 0 0,1 1 0,0-1 0,0 1 0,1-1 0,0 0 0,0 1 0,4 10 0,30 81 310,137 274 706,-19-61-543,-36-75-629,-82-176-282,76 99 1,177 156-3907,-194-233 1624,-82-75 1787,1 0-1,0-1 1,1 0 0,0-1-1,28 10 1,-27-13-1107,26 4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3:22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9984,'0'-1'183,"0"1"0,0-1 0,0 1 0,0-1 0,0 1 0,0-1 0,0 0 1,0 1-1,0-1 0,0 1 0,0-1 0,1 1 0,2-5 1831,-2 5-1830,-1 0-1,0-1 0,1 1 0,-1 0 0,1 0 0,-1-1 0,1 1 0,-1 0 0,1 0 1,-1 0-1,1 0 0,-1 0 0,1-1 0,0 1 0,3 1 112,-1-1 0,0 0 0,0 1-1,1 0 1,-1 0 0,4 1 0,28 11 448,-2 2 0,1 2 0,48 32 0,91 76 295,-24-16-120,-81-64-470,120 107 0,-133-97-272,-3 1 0,-3 3 0,63 97 0,-79-103-165,-3 1 1,-3 1 0,-2 2 0,33 109-1,-42-105-895,-4 1-1,8 89 0,-17-91-3577,-5 65 0,1-89 137,1-11 341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21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16 345 9600,'-12'-3'9255,"10"2"-8768,1-13 2831,1 8-3659,0-4 706,1-1 0,0 0-1,1 0 1,1 1-1,5-18 1,25-49 525,-21 51-656,-5 10-180,0 1-1,1 1 1,0 0-1,1 0 1,12-14-1,-19 25-39,1 0 0,0 0 1,0 0-1,0 1 0,0-1 0,0 1 0,1 0 1,-1-1-1,1 1 0,-1 1 0,1-1 0,0 1 1,0-1-1,-1 1 0,1 0 0,0 0 0,0 1 0,0-1 1,0 1-1,0 0 0,1 0 0,-1 0 0,0 1 1,0-1-1,0 1 0,6 2 0,-5 0 45,0-1 0,-1 1 0,1 0 0,-1 0-1,1 0 1,-1 1 0,0 0 0,-1 0 0,1 0 0,-1 0-1,1 0 1,-1 1 0,0-1 0,-1 1 0,1 0 0,1 6-1,6 11 105,-2 2 1,6 26-1,-14-49-160,14 70 247,-3 2-1,3 82 0,0 4-111,-9-113-133,18 119-109,-15-125 80,1-1 0,17 44 0,-23-76 25,0 0 0,0 0 0,0 0-1,1 0 1,0-1 0,1 1 0,0-1 0,8 9-1,-10-13 21,-1 0 0,1 0-1,-1 0 1,1 0-1,0-1 1,0 1-1,-1-1 1,1 0 0,0 1-1,1-1 1,-1-1-1,0 1 1,0 0 0,0-1-1,0 0 1,1 1-1,-1-1 1,0-1 0,0 1-1,0 0 1,1-1-1,-1 1 1,4-2-1,2-2 32,0 0-1,0 0 0,-1-1 0,1 0 0,-1-1 0,0 0 0,-1 0 0,1 0 1,10-13-1,1-4 5,31-46 0,15-27-584,-61 90-372,0-1 0,-1 1 0,0-1 0,3-12-1,-4 14-171,3-8-2528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5:22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56 398 9344,'-11'1'1593,"7"-1"-270,0 0 0,0 1 1,-1-2-1,1 1 1,-4-1-1,7 1-1157,0-1-1,0 1 1,1 0-1,-1 0 0,0-1 1,0 1-1,1 0 1,-1-1-1,0 1 0,1-1 1,-1 1-1,0-1 1,1 1-1,-1-1 0,1 0 1,-1 1-1,1-1 0,-1 0 1,1 1-1,-1-1 1,1 0-1,0 0 0,0 1 1,-1-1-1,1 0 1,0 0-1,0 1 0,0-1 1,-1 0-1,1 0 1,0-1-1,1-19 303,0 1 0,1 0 0,1-1 0,1 1 1,0 0-1,2 0 0,0 1 0,13-27 0,-12 35-452,0 0 0,0 1 0,1 0-1,0 0 1,1 0 0,0 1 0,1 1 0,0-1 0,15-9-1,-10 9 56,1 0 1,0 1-1,0 0 0,1 2 0,-1 0 0,23-5 0,-28 8 24,0 2-1,-1-1 0,1 1 1,0 1-1,0 0 1,11 1-1,-18 0-67,0-1-1,0 1 1,0 0 0,0 0-1,0 1 1,-1-1 0,1 1 0,0 0-1,0 0 1,-1 0 0,1 0-1,-1 0 1,0 1 0,0 0-1,0-1 1,0 1 0,0 1-1,4 5 1,0 5 36,0-1 0,-1 1 0,-1 0 0,7 27 0,6 63 132,-15-88-161,23 199 262,-11-81-208,-14-123-104,1 1 0,0-1 0,1 0 0,0-1 0,1 1 0,0 0 0,1-1 0,0 0 0,11 16 0,-14-24 19,-1 0 0,1-1 0,0 1 0,0 0-1,0-1 1,0 1 0,1-1 0,-1 0 0,0 0 0,1 0 0,-1 0 0,0 0-1,1 0 1,-1-1 0,1 1 0,-1-1 0,1 0 0,-1 1 0,1-1 0,0-1-1,-1 1 1,1 0 0,-1 0 0,1-1 0,2-1 0,8-1 71,-1-1 1,-1-1 0,22-11-1,-24 11-26,93-43 202,-27 14-281,-20 11-476,-55 22 334,1 1 0,-1-1 0,1 1 0,-1-1 0,1 1 0,-1-1 0,1 1 0,-1-1 0,0 1 0,0-1 0,1 0 0,-1 1 0,0-1 0,0 1 0,1-1 0,-1 0 0,0 1 0,0-1 0,0 0 0,0 1 0,0-1 0,0-1 0,-3-19-4845,1 6 1552,2-12-2635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06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86 8576,'-48'-31'5344,"32"21"-1535,0-1 1,-27-23 1120,51 45-3850,-4-6-939,59 71 184,62 97-5,-50-65-181,126 199 15,-114-148-220,45 75 106,-81-150 13,31 50-784,-72-121-212,-9-13 919,-1 0 1,0 0-1,0 0 1,0 1-1,0-1 1,0 0 0,0 0-1,1 0 1,-1 0-1,0 0 1,0 0 0,0 0-1,0 0 1,0 0-1,0 0 1,1 0-1,-1 0 1,0 0 0,0 0-1,0 0 1,0 0-1,1 0 1,-1 0-1,0 0 1,0 0 0,0 0-1,0 0 1,0 0-1,0 0 1,1 0 0,-1 0-1,0 0 1,0 0-1,0-1 1,0 1-1,0 0 1,0 0 0,1 0-1,-1 0 1,0 0-1,0 0 1,0 0 0,0-1-1,0 1 1,0 0-1,0 0 1,0 0-1,0 0 1,0 0 0,0 0-1,0-1 1,0 1-1,0 0 1,0 0 0,0 0-1,0 0 1,0-1-1,0 1 1,0 0-1,0 0 1,0 0 0,0 0-1,0 0 1,0 0-1,0-1 1,0 1 0,-1-14-760,-52-183-8182,37 137 4309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06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42 490 11392,'-41'-3'12986,"43"5"-12170,14 10-515,0-1 1,0-1-1,1 0 1,29 12-1,32 18 91,-46-19-173,52 44 0,24 36 109,30 25-97,-63-69-141,2-3 1,138 73 0,-158-99 151,117 40 1,-173-68-240,2 1 40,-1 0-1,1 0 0,0 0 0,0-1 0,0 0 0,0 1 0,4-1 0,-6 0-28,-1 0 0,0 0 0,1-1-1,-1 1 1,1 0 0,-1 0 0,1 0 0,-1 0 0,1-1 0,-1 1 0,0 0 0,1-1-1,-1 1 1,0 0 0,1-1 0,-1 1 0,0 0 0,1-1 0,-1 1 0,1-1 0,-1 0 15,0 0 1,1-1-1,-1 1 1,0 0 0,0 0-1,0 0 1,0 0-1,0-1 1,0 1 0,0 0-1,0-3 1,-5-14 131,0 0 0,-1 0-1,-1 1 1,-1 0 0,-13-24 0,-7-5 12,-38-47 0,9 13-124,-121-215-3,26 38-210,79 152-7,-23-40-922,94 141 877,0 0 0,0 0 0,0 0 0,0 0 0,1-1 0,0 1 0,0 0 0,-1-9 0,2 12 90,0 0-1,0 0 1,0-1 0,0 1-1,0 0 1,1 0 0,-1 0-1,0 0 1,1 0 0,-1 0-1,1 0 1,-1 0-1,1 0 1,-1 0 0,1 0-1,-1 1 1,1-1 0,0 0-1,0 0 1,0 0 0,-1 1-1,1-1 1,0 1-1,0-1 1,0 0 0,0 1-1,0-1 1,0 1 0,0 0-1,0-1 1,0 1 0,0 0-1,0 0 1,0 0-1,0-1 1,0 1 0,1 0-1,-1 0 1,0 1 0,1-1-1,26 5-3457,16 7-2111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07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110 229 11648,'-4'1'881,"0"1"1,0 0 0,0 0 0,0 0-1,1 0 1,-1 1 0,1-1 0,0 1-1,0 0 1,-5 5 0,6-5-578,-1 0 0,1 1 1,1-1-1,-1 1 0,0-1 0,1 1 1,0 0-1,-1-1 0,0 9 0,1-2-282,1 1-1,0 0 0,1 0 0,0-1 1,1 1-1,0-1 0,6 17 0,-1-2-44,3 12-15,17 40 1,-23-67 36,1-1 1,0 1 0,0-1 0,1 0-1,0-1 1,0 1 0,1-1-1,0 0 1,9 6 0,-13-11 25,0-1 0,0 0 1,0 0-1,1 0 0,-1 0 1,1-1-1,-1 1 0,1-1 0,-1 0 1,1 0-1,0 0 0,0 0 0,0-1 1,-1 0-1,1 0 0,0 0 1,0 0-1,0 0 0,0-1 0,-1 0 1,1 1-1,0-1 0,0-1 1,-1 1-1,1-1 0,-1 1 0,1-1 1,-1 0-1,3-2 0,5-4 182,-1 0 1,0-1-1,0 0 0,-1-1 0,-1 0 0,1 0 1,7-13-1,-11 15-47,0 0-1,0-1 1,-1 0 0,0 0 0,-1 0-1,0 0 1,0-1 0,-1 1-1,0-1 1,-1 1 0,1-12 0,-3 7-4,1 0-1,-2 0 1,0 0 0,-1 0 0,0 0 0,-9-23 0,2 11-14,0 1 0,-2 1 0,-1 0 1,0 1-1,-29-35 0,33 46-141,-1 1 0,0 0 0,-1 1 0,0 0-1,-1 1 1,0 0 0,-1 1 0,1 0 0,-2 1 0,1 1 0,-25-9 0,32 13-99,-6-2-118,-1 1 0,-18-3 0,28 6 18,1 0 1,-1-1-1,1 1 0,-1 0 0,1 0 0,-1 1 0,1-1 0,-1 0 0,1 1 0,-1 0 0,1-1 0,-1 1 0,1 0 0,0 0 0,0 0 1,-1 1-1,1-1 0,0 0 0,-2 3 0,3-3 46,1-1-1,0 0 1,-1 1 0,1-1-1,0 1 1,-1-1 0,1 1 0,0-1-1,0 1 1,0-1 0,-1 1 0,1-1-1,0 1 1,0-1 0,0 1-1,0-1 1,0 1 0,0-1 0,0 1-1,0-1 1,0 1 0,0-1-1,0 1 1,1-1 0,-1 1 0,0-1-1,0 1 1,0-1 0,1 1-1,-1-1 1,0 1 0,0-1 0,1 1-1,-1-1 1,0 0 0,1 1-1,-1-1 1,1 0 0,-1 1 0,1-1-1,-1 0 1,0 1 0,1-1 0,-1 0-1,1 0 1,-1 0 0,1 1-1,-1-1 1,1 0 0,-1 0 0,1 0-1,-1 0 1,1 0 0,0 0-1,0 0 1,14-4-5042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9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 10624,'-25'33'11695,"27"-24"-10020,1-8-1452,1 0 0,-1-1 0,1 1 0,-1-1 0,0 0 0,1 0 0,4-1 0,7 0 313,109-4 55,-64 1-1711,59 4 1,-109 0-42,0 2-1,-1-1 1,19 6 0,-3 3-2093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07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28 12288,'-7'-4'1182,"-1"-1"1,1 1 0,-1 1 0,-14-5 0,-2 5 4177,23 3-5305,1 0 0,0 0 0,-1 0 0,1 0 0,0 0 0,0 1 0,-1-1 0,1 0 1,0 0-1,0 0 0,0 1 0,-1-1 0,1 0 0,0 0 0,0 1 0,0-1 0,-1 0 0,1 0 0,0 1 0,0-1 0,0 0 0,0 0 0,0 1 1,0-1-1,0 0 0,0 1 0,0-1 0,0 0 0,0 1 0,0-1 0,0 0 0,0 0 0,0 1 0,0-1 0,0 0 0,0 1 0,0-1 0,0 0 1,1 1-1,3 12 99,13 29 4,39 82 164,-43-99-211,1-1-1,34 43 0,52 42 98,-26-30-128,138 182-151,-10 12-1463,-194-261 1306,13 18-1469,27 28 0,-40-52 363,-7-11-411,-10-16-1399,-6-8-1416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07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36 592 10368,'-36'32'9589,"38"-32"-9173,-1 0-1,0 0 1,1 0 0,-1-1 0,1 1-1,-1-1 1,0 1 0,1-1 0,-1 1 0,3-2-1,20-19 564,-12 9-217,10-5 218,50-30-1,-12 9-447,28-27-350,-3-3 0,100-104 0,-44 22-6669,-116 122 18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08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32 8448,'-11'-31'7072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12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1745 17535,'19'32'1549,"-1"-5"-659,-2 1 0,-1 1 1,20 53-1,10 81 631,-14-46-866,10 30-159,92 303-219,-55-210-270,28 83 50,61 222 122,-56-173-129,0-39-83,27-7 45,-59-167 48,114 249 45,38 137-190,-201-483 84,1-1 1,4-1-1,2-3 1,3 0-1,2-3 0,2-1 1,2-3-1,89 75 1,-114-109-62,47 27 1,-61-39 69,1-1 0,-1-1 1,11 3-1,12 4 7,51 16 100,-38-13-54,14 3 64,0-3 1,1-2-1,69 3 1,180-7 194,-214-7-145,126 0 74,201 1-44,-52-1-179,-116-2-15,570 12 495,174 1-271,-552-1-357,79-1 239,481-53 85,-584 24-132,-184 11-54,273-6 234,192-34-122,-266-12 0,-158 28-17,33-6-184,-151 5 94,226-42-21,398-10-27,-229 41 91,15-23-40,-341 37-21,-105 15-1,260-29 1,106 1-8,-231 26 5,-179 11 4,208-23 51,0 6-22,-170 19-55,123-24 0,-189 20 11,14-3 22,68-5 0,-15 11 29,83-6-11,0-17-29,500-65-117,-429 96 109,-119 3-118,48-4 196,-200 0 116,-1 0-187,0 0-1,0 0 0,1 0 0,-1 0 1,0 0-1,0 0 0,0 0 0,1 0 0,-1 0 1,0 0-1,0 0 0,0 0 0,1-1 1,-1 1-1,0 0 0,0 0 0,0 0 0,0 0 1,1 0-1,-1 0 0,0-1 0,0 1 1,0 0-1,0 0 0,0 0 0,0-1 0,1 1 1,-1 0-1,0 0 0,0 0 0,0 0 1,0-1-1,0 1 0,0 0 0,0 0 0,0 0 1,0-1-1,0 1 0,-4-77 115,2 52-141,-9-62 11,-26-101-1,4 30 91,-8-70-95,-5 1-15,18 51 37,20 121 0,-6-54 35,2-143-1,2 114 357,4 88-323,-14-134-73,-17-450 279,35 597-303,0-288 46,3 176 14,7-469-74,-6 324 166,-3 161-123,-8-67 0,-6-6 0,-2 18 50,12 135-68,-2-15-4,-33-300 74,-31 2 9,65 342-101,1 5 54,0 0 0,-1 0 0,-12-23 0,7 15-24,9 21 23,-1 0 0,1 1 0,-1-1-1,0 0 1,0 1 0,-7-8 0,10 13-13,-1-2 0,-1 0 0,0 0 0,1 0 0,-1 0 0,0 0 0,0 1 0,0-1 0,0 0 0,0 1 0,0 0 0,0-1 0,-1 1 0,1 0 0,0 0 0,-1 1 0,1-1 0,-1 0 0,1 1 0,-1-1 0,1 1 0,-5 0 0,-4 0-39,-21-1 50,0 2 0,-40 7 0,49-4-44,0 1 13,-35 11-1,28-6 61,-80 30 32,-19 12-67,-4 6-5,-191 72 11,259-105 58,-2-2 0,0-4 1,-2-2-1,-73 8 0,-598 76 230,509-64-125,-88 11-97,-267 41-29,339-35-3,176-34-9,-100 43 0,88-26-53,-178 68-41,-181 10 218,64-49 25,186-37-146,-572 94 20,485-90-91,118-15 32,1-1 27,-199-2-1,-51-32-165,-140-2 225,-51 40-7,512-17-121,-368 3-14,315-8-10,-157-3 39,-166 3 112,-289 33-58,553-26-55,0-9-1,-251-36 1,-87-23 71,393 47-28,-62-5 11,-123-14-25,-4-2-1,-119-20 0,237 21-19,-40-7-77,178 25 106,-94-33-1,-3-14 12,-80-27 25,-5 22-134,221 63 113,0 1-1,0 2 1,-1 3 0,-51 4 0,-158 33-115,119-15 178,-314 72-87,342-69-7,-277 90-56,358-108 39,-181 53 6,21-8 88,130-35-63,-72 36-1,-72 65-119,125-72 123,29-17-11,1 1 0,2 2 0,1 2 0,-63 73 0,87-90-87,0 1 1,1 1 0,0 0-1,-10 22 1,23-40-20,0-1 0,-1 1 0,1 0 0,-1 0 0,1 0 0,0 0 0,0-1 0,0 1 0,-1 0 0,1 0 0,0 0 0,0 0 0,0 0 0,0 0 0,0 0 0,0 0 0,1-1 0,-1 1 0,0 0 0,0 0 0,1 0 0,0 1 0,0-1-302,-1-1 272,1 1 1,-1-1-1,0 0 0,1 0 0,-1 0 0,0 0 1,1 1-1,-1-1 0,1 0 0,-1 0 0,0 0 0,1 0 1,-1 0-1,1 0 0,-1 0 0,0 0 0,1 0 0,0 0 1,14-8-4183,9-13-599,-6-6-800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15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23 8064,'-8'-4'11186,"5"1"-10808,0 1 1,-1 0-1,1 0 0,-1 0 1,0 0-1,1 1 1,-1-1-1,-7-1 0,9 3-303,-1 0 0,1 0 0,-1 1 0,1-1 0,-1 0 0,1 1 0,-1 0 0,1-1 0,0 1 0,-1 0 0,1 0 0,0 0 0,0 1 0,0-1 0,0 1 0,0-1 0,0 1 0,0-1 0,0 1 0,0 0 0,1 0 0,-1 0 0,1 0 0,0 0 0,-1 0 0,1 0 0,0 1 0,0-1 0,0 0 0,1 1 0,-2 2 0,-1 10-67,0-1 0,0 1-1,1 0 1,1 0 0,1 0 0,2 27-1,2-7-60,16 59-1,-16-78-7,1 0 0,0-1 0,11 20 1,-14-30 33,1 0 1,0 0-1,0 0 1,0-1-1,1 1 1,0-1 0,-1 0-1,2 0 1,-1 0-1,0-1 1,1 1-1,-1-1 1,6 3 0,-8-6 27,-1 1 1,0-1-1,1 1 1,-1-1-1,0 0 1,1 1 0,-1-1-1,0 0 1,1 0-1,-1 0 1,1 0-1,-1 0 1,0 0 0,1 0-1,-1-1 1,0 1-1,1 0 1,-1-1-1,2 0 1,-1 0 6,0-1 0,0 1 0,0 0 0,-1-1 0,1 1 0,-1-1 0,1 0 0,-1 1 0,1-1 0,-1 0 0,1-2 0,2-4 25,-1 0 0,0 0 0,-1 0 0,1 0 0,1-13 0,-2-4 155,0 0 0,-1 0 0,-2-1 0,0 1 0,-2 0 0,-1 0 0,-7-26 0,5 24 58,5 16-45,-2 0 0,0 0 0,-6-15 1,5 9 101,5 14-236,2 9-112,22 36-29,-2-5 57,-9-12-296,2 0-1,0-1 1,2-1-1,0 0 1,2-2-1,0 0 1,2-1-1,31 23 1,-50-41-285,0 0 1,0 0-1,0-1 1,0 1-1,0-1 1,5 2-1,-7-3 262,0 0-1,0 1 0,0-1 0,0 0 0,0 0 0,0 0 0,0 0 0,-1 0 0,1 0 0,0 0 1,0 0-1,0-1 0,0 1 0,0 0 0,0 0 0,0-1 0,0 1 0,0-1 0,-1 1 0,1-1 1,0 1-1,4-6-1685,1-7-1972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15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9984,'1'-4'11365,"17"29"-11097,-2 1 1,0 1 0,-2 1 0,17 42 0,-3-5-141,5 1-87,56 83 1,54 53-394,-2-3-222,-120-165 453,-2-4-319,1-1-1,1-1 1,32 33-1,-49-57 186,-1-1-1,1 0 1,0 0 0,7 4-1,-11-7 148,0 1 0,1-1 0,-1 0 0,1 0 0,-1 1 0,1-1 0,0 0-1,-1 0 1,1 0 0,-1 1 0,1-1 0,-1 0 0,1 0 0,-1 0 0,1 0 0,0 0 0,-1 0 0,1 0 0,-1-1 0,1 1-1,-1 0 1,1 0 0,-1 0 0,1 0 0,0-1 0,-1 1 0,1 0 0,-1-1 0,0 1 0,1 0 0,-1-1 0,1 1 0,-1 0 0,1-1-1,-1 1 1,0-1 0,1 1 0,-1-1 0,0 1 0,0-1 0,1 1 0,-1-1 0,0 1 0,0-1 0,0 1 0,1-1 0,-1 1-1,0-1 1,0 0 0,0 0 0,1-15-3886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16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0 173 10112,'5'11'3872,"0"-3"-3040,11-8 512,-13 0 31,8-5-351,4 2 32,11-8-288,5 3-160,5-6-352,6 0-96,8 0 32,1 0-320,1 1-128,-2-1-1024,-3-3-416,-1-2-1823,1-4-705,-3 1 224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16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 9728,'-10'-5'9782,"9"28"-4993,1-16-5771,13 168 2411,-1-34-1317,-10 146-280,-3-155-2592,1-130 2521,0-1 0,0 1 0,0-1 0,0 0-1,0 1 1,-1-1 0,1 1 0,0-1 0,-1 1 0,1-1 0,-1 0 0,0 1 0,1-1 0,-1 0-1,0 1 1,0-1 0,-1 2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17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36 8704,'-7'-10'1212,"5"7"-685,0 0 0,0 0 0,0 1 1,-1-1-1,1 0 0,-1 1 0,-5-5 2624,14 11-1135,30 21-859,1-2 1,1-2-1,66 27 0,-58-28-624,-2 1 1,60 39-1,1 11-309,127 63 0,-187-107-295,-33-18-707,1-1 0,14 6 0,-26-13 490,0 0 1,1-1 0,-1 1-1,0-1 1,0 1 0,1-1-1,-1 1 1,0-1 0,1 0-1,-1 0 1,0 0 0,1 0-1,-1 0 1,0 0 0,1 0-1,-1 0 1,0 0 0,0-1-1,1 1 1,-1 0 0,0-1-1,1 1 1,0-2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18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84 8960,'-16'24'5278,"13"-21"-4401,0 1 0,0 0 0,1 0 0,-7 18 4848,9-21-5636,0-1-1,0 0 0,0 0 0,0 1 0,0-1 0,0 0 0,0 1 0,0-1 0,1 0 0,-1 0 0,0 1 0,0-1 0,0 0 0,0 1 0,0-1 1,0 0-1,0 0 0,1 1 0,-1-1 0,0 0 0,0 0 0,0 0 0,1 1 0,-1-1 0,0 0 0,0 0 0,1 0 0,-1 1 0,0-1 0,0 0 1,1 0-1,-1 0 0,0 0 0,1 0 0,0 0-40,9 5 251,-3-6-211,-1 0 1,1-1 0,-1 1 0,0-2 0,1 1-1,-1-1 1,11-6 0,2-1-10,50-28-125,-6 3 97,10-1-8,-58 27 18,-1 1-2084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59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11136,'-8'22'1439,"-8"27"2359,16-48-3756,-5 28 3437,5-28-3313,0 0 0,0 0-1,0 0 1,0 0 0,0 1-1,0-1 1,0 0 0,1 0-1,-1 0 1,0 0 0,1 0-1,-1 0 1,1 0 0,-1 1-1,1-1 1,0-1 0,-1 1 0,1 0-1,0 0 1,0 0 0,0 0-1,0 0 1,0-1 0,0 1-1,1 1 1,9 2 177,0-1 1,0 1-1,0-2 1,0 1-1,16 0 1,54 0 176,25-3-332,81 0-1196,-64 4-4198,-48-4-1023,-44 0 1621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18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10112,'0'14'3872,"5"-14"-3040,5 0 512,-5 0 31,6 0-287,4 0 32,1-6-448,4 1-96,1 2-320,0-2-160,-1-1 0,-6 3-704,2-2-288,-1 0-832,1-4-351,-1 0-2913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19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27 227 9984,'-21'-13'8170,"21"13"-8083,-1-1-1,1 1 0,0 0 1,0 0-1,-1 0 1,1 0-1,0 0 1,0 0-1,-1 0 1,1 0-1,-1-2 519,1 2-518,-1 0-1,1 0 0,0 0 1,0-1-1,0 1 1,0-5 235,1 1 0,0-1 0,0 1 0,0-1 0,1 1 0,-1-1 0,1 1 0,0 0 0,0 0 0,1 0 0,-1 0 0,1 0 0,0 1 0,0-1 0,0 1 0,0 0 0,5-4 0,3-2-115,0 1 0,1 0 0,-1 1 0,21-10 0,9 0 258,1 2 0,0 1 0,1 2 0,1 2 0,65-6 0,-106 15-430,0 1 0,0 0 1,0 0-1,0 0 0,0 1 1,0-1-1,0 1 0,0-1 0,-1 1 1,1 0-1,0 0 0,0 0 1,-1 1-1,1-1 0,-1 0 0,1 1 1,-1 0-1,0 0 0,1 0 1,2 3-1,-2-1-9,1 1-1,-1-1 1,-1 1 0,1 0-1,-1 0 1,0 0 0,0 0 0,0 0-1,-1 0 1,2 9 0,14 178 184,-12-115-148,-4-65-58,29 304-195,-29-306 158,2 1 0,-1-1 0,5 11 0,-6-17 25,0-1 1,1 1-1,0-1 0,-1 0 0,1 0 1,0 0-1,0 0 0,1 0 1,-1-1-1,1 1 0,-1-1 0,1 1 1,4 2-1,-5-5 10,1 1 1,0 0-1,0 0 1,0-1-1,0 0 1,0 0-1,-1 1 0,1-2 1,0 1-1,0 0 1,0-1-1,0 1 1,0-1-1,3-1 0,10-1 21,356-43-1026,-334 40-1360,-14-2-2303,-18-27-8992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1368 8320,'-20'32'5510,"16"-25"-4300,0 0 1,0 0-1,-1-1 1,-7 8-1,12-14-1174,0 1 0,0-1 0,-1 0 0,1 1 0,0-1 0,0 1 0,0-1 0,-1 0 0,1 1 0,0-1 0,0 1 0,0-1 0,0 0 0,0 1 0,0-1 0,0 1 0,0-1 0,0 1 0,0-1 0,0 1 0,0-1 0,0 0 0,0 1 0,0-1 0,1 1 0,-1-1 0,0 0 0,0 1 0,0-1 0,1 1 0,-1 0 0,11 7 316,-9-7-292,0-1 0,1 1 1,-1-1-1,0 0 0,1 0 0,-1 0 0,0-1 1,1 1-1,-1 0 0,0-1 0,0 1 1,1-1-1,2-1 0,30-16 436,-25 13-390,1-2 11,1 1-1,-2-2 0,1 1 0,-1-2 0,0 1 1,0-1-1,-1-1 0,-1 0 0,15-20 1,-15 15 7,1 0 0,-2-1 0,0 0 0,-1 0 0,-1-1 0,0 1 0,2-20 0,-2-8-91,-1-1-1,-2 1 1,-2-1 0,-3 1 0,-1-1-1,-10-47 1,6 59-32,0 2 0,-3-1-1,0 1 1,-21-40 0,-74-113-7,53 97-8,-55-84-230,85 139 150,-1 2 1,-1 1-1,-35-32 1,53 55 70,-1 0 0,1 0 1,-13-6-1,20 11 18,-1 0-1,0 1 1,0 0 0,1-1-1,-1 1 1,0 0 0,0-1-1,0 1 1,0 0 0,0 0-1,0 0 1,1 0 0,-1 0-1,0 0 1,0 0 0,0 0 0,0 0-1,0 0 1,0 0 0,0 0-1,0 1 1,1-1 0,-1 0-1,0 1 1,0-1 0,0 1-1,1-1 1,-1 1 0,0-1-1,0 1 1,1-1 0,-1 1-1,1 0 1,-2 0 0,0 2-16,1 0 0,0 0 0,-1 0 0,1 0 1,0 0-1,0 0 0,0 0 0,1 0 0,-1 3 0,-1 14-32,2 0-1,0 0 0,1-1 0,5 31 1,24 80 33,-3-37 22,4-1-1,3-2 0,57 104 1,158 284 110,-230-442-64,-8-14-29,51 94 332,-49-93-149,2-1 0,32 37 0,-33-45-64,0 0 1,20 14 0,-34-28-157,1 1 0,-1-1 1,1 1-1,0-1 1,-1 0-1,1 0 0,-1 1 1,1-1-1,0 0 1,-1 0-1,1 0 0,0 1 1,-1-1-1,1 0 1,-1 0-1,1 0 0,0 0 1,-1 0-1,1 0 1,0-1-1,-1 1 0,1 0 1,1 0-1,11-11-4221,-1 1-107,7 2-747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0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11 12928,'-16'-11'4831,"11"16"-3775,-5-10 2272,5 10-2912,-1 4-416,1 1-64,5 8 0,5 4-544,1 6-224,4 4-608,5 4-256,6 1-639,0-6-193,5-7-1696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0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11392,'-16'0'4224,"11"5"-3297,10 9-383,-5-5-384,6-1-1215,4 6-353,11 5-3008,10 9-1344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1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91 239 12032,'-1'4'926,"-1"-1"0,1 0 0,-1 0 0,0 0 0,0 0 0,-1 0 0,1 0 0,0 0 0,-6 3 0,4-2-193,0-1 0,0 0 0,-1-1 0,1 1 0,-10 3 0,14-6-706,-1 0-1,0 0 1,0 1 0,0-1 0,0 0 0,1 0-1,-1 0 1,0 0 0,0 0 0,0 0 0,0 0-1,0 0 1,1 0 0,-1 0 0,0-1 0,0 1-1,0 0 1,0-1 0,1 1 0,-1 0 0,0-1-1,0 1 1,1-1 0,-1 1 0,0-1 0,1 0-1,-1 1 1,1-1 0,-1 0 0,1 1-1,-1-1 1,1 0 0,-1 1 0,1-1 0,-1 0-1,1 0 1,0 0 0,0 1 0,-1-1 0,1 0-1,0-1 1,-1-2-5,0-1-1,0 0 0,1 1 1,-1-1-1,1 0 0,1-6 1,3-25 90,3-1 0,21-70 0,-26 102-136,0-1 0,0 1 0,0 0 1,1 0-1,0-1 0,0 2 1,0-1-1,8-7 0,-11 11 23,1 1 0,0-1 1,0 1-1,0-1 0,1 1 0,-1-1 0,0 1 0,0 0 1,0 0-1,0-1 0,0 1 0,0 0 0,0 0 0,0 0 1,1 0-1,-1 1 0,0-1 0,0 0 0,0 0 0,0 1 1,0-1-1,2 1 0,26 13 45,-22-10-47,19 11 45,-9-5-80,33 14 1,-43-22 29,-1 0 0,1 0 1,1 0-1,-1-1 1,0 0-1,0-1 0,0 1 1,12-2-1,-3-1 14,0-2-1,24-7 1,-25 6-9,0 1 0,0 0 0,17-1 1,-26 5-4,1 0 1,-1 0 0,1 0 0,-1 1 0,1 0-1,-1 0 1,0 0 0,1 1 0,-1 0 0,0 1-1,0-1 1,0 1 0,0 0 0,-1 1 0,1-1 0,-1 1-1,0 0 1,0 0 0,0 1 0,4 5 0,6 9-657,-1 0 0,-1 1 1,-1 0-1,11 26 1,2 2-2541,-9-25 242,0-8-2122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342 11 8704,'5'-10'6569,"-10"35"-3405,-11 76-503,10-61-1594,-12 49-1,-52 100 346,27-80-1378,41-103-61,-179 445-1642,176-436 541,4-8 122,1-7 966,1 0 0,-1 0 0,0 0 0,0 0 0,1 1-677,-1-1 677,1 0 0,-1 0 0,0 0 0,0 0 1,0 0-1,0 0 0,0 0 0,0 0 0,0 0 0,1 0 0,-1 0 0,0 0 1,0 0-1,0 0 0,0 0 0,0 0 0,0 0 0,1-1-79,-1 1-114,1-1 0,0 0 0,0 1 0,-1-1 0,1 0 1,0 0-1,-1 1 0,1-1 0,-1 0 0,1 0 0,-1 0 0,1 0 0,-1 0 1,1-2-1,1-2-855,7-16-3216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2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11648,'-10'0'7370,"16"4"-6335,14 13-676,2-2-1,22 14 1,33 22-161,-54-31-150,-1 0-1,-1 2 0,18 24 1,50 76 40,-64-87-78,9 16 48,56 73 265,-67-95-315,1-2 0,32 29 1,-53-53-47,-1-1 1,1 0 0,0 0-1,0 0 1,0 0 0,6 3-1,-7-5-260,-1 0 0,1 1 0,-1-1 0,1 0 0,-1 0-1,1 0 1,-1 0 0,1 0 0,-1 0 0,1 0 0,-1 0 0,1-1-1,-1 1 1,1 0 0,-1-1 0,1 0 0,-1 1 0,0-1 0,1 0-1,0 0 1,16-13-4048,3-4 42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2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 11776,'11'0'10433,"37"0"-9825,-9 0-364,9 0-403,118-4 728,-139 2-1279,0-2 0,0-1-1,-1-1 1,31-11-1,10-9-7070,-48 16 3739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2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11520,'-1'16'7813,"2"-15"-7523,0 0 172,0 0 1,1 0-1,-1 0 0,0 0 1,1-1-1,0 1 1,-1-1-1,4 2 1,4 0-857,14 5 624,0-1 0,40 4-1,-41-7-178,1 0-1,-1 2 1,26 9-1,-44-13-19,-1 1 0,1 0 0,-1 0 0,0 1 0,0-1 0,0 0 0,0 1 0,-1 0 0,1 0-1,-1 0 1,1 0 0,-1 0 0,0 0 0,0 1 0,0-1 0,-1 1 0,1 0 0,-1-1 0,1 6 0,2 6 37,-1 1 0,-1-1 0,1 23 0,-1 146 31,-3-103-1446,1-81 1285,0 0 0,0 1 1,0-1-1,0 0 0,0 0 1,0 0-1,0 0 0,0 1 1,0-1-1,0 0 0,0 0 1,0 0-1,0 1 1,0-1-1,0 0 0,0 0 1,0 0-1,0 0 0,0 1 1,0-1-1,0 0 0,0 0 1,0 0-1,0 0 0,0 1 1,1-1-1,-1 0 0,1 1-554,-1-1 554,0 0 1,1 0-1,-1 0 0,0 0 1,0 0-1,0 0 1,1 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7:00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68 9728,'-11'-23'3205,"11"22"-3092,0 1-1,-1-1 1,1 0 0,0 0-1,0 1 1,-1-1 0,1 0-1,-1 1 1,1-1 0,-1 1-1,1-1 1,-1 1 0,1-1-1,-1 1 1,1-1 0,-1 1-1,0-1 1,1 1 0,-1-1-1,0 1 1,-4-3 1618,5 3-1551,-1 0 0,1 0 0,-1-1 0,1 1 0,-1 0 0,1 0 1,-1 0-1,1 0 0,0 0 0,-1 0 0,1 0 0,-1 0 0,0 0 0,-4 0 1186,4-1-1143,0 1 1,0-1 0,0 0 0,0 1 0,1-1-1,-1 0 1,0 0 0,0 0 0,1 0-1,-1 0 1,0 0 0,1 0 0,-1 0 0,1 0-1,0 0 1,-1-1 0,-6-10 2665,9 16-2468,24 41 331,64 178 496,-19 18-650,-70-236-588,98 417 447,-95-401-455,93 446 14,-11-108-1307,-47-209-2814,-21-78 232,-10-41-298,-2-3-1471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3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16 10880,'-15'-15'10564,"15"22"-8947,16 52-910,1-2 1,40 85-1,-51-128-632,102 262 250,-41-120-2064,-12-57-4292,-54-97 5748,0 0 11,0-1 1,-1 1-1,1-1 1,0 0-1,0 0 1,0 1 0,0-1-1,0 0 1,0 0-1,0 0 1,0 0-1,1 0 1,-1 0-1,0 0 1,0 0-1,1-1 1,-1 1-1,1-1 1,-1 1-1,2 0 1,13 0-3686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3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 9984,'-6'18'13586,"6"-15"-12831,4 7 1430,-2-5-3400,-1-2 1332,0 0 0,0 0-1,1 0 1,-1-1-1,1 1 1,0 0 0,0-1-1,0 0 1,0 1 0,0-1-1,0 0 1,1 0 0,-1 0-1,6 3 1,-4-3-35,0-1-1,0 1 1,0-1 0,0 0 0,0 0-1,1 0 1,-1 0 0,0-1 0,8 0-1,5-1 21,0-2 1,0 0-1,0-1 0,22-8 0,-25 8 15,181-51-176,-194 55-73,24-9-2130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4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1512 10368,'-1'2'589,"0"1"0,0 0 0,1-1 0,-1 1 0,1 0 0,0 0 0,0 0 1,0 0-1,0-1 0,0 1 0,1 0 0,1 5 0,-1-6-427,0 0-1,0-1 1,-1 1-1,2 0 1,-1-1-1,0 1 1,0-1-1,0 0 1,1 1-1,-1-1 1,1 0-1,-1 0 1,1 0-1,-1 0 1,1 0-1,0 0 1,-1-1-1,1 1 1,0 0-1,3 0 1,1 0-16,0 0 0,-1 0 0,1 0 0,0-1 0,0 0 0,0 0 1,-1-1-1,1 1 0,0-1 0,0 0 0,5-3 0,-3 1 8,0 0 0,0-1 0,0 0 0,-1-1 0,1 1 0,10-11-1,0-1 53,-2-1-1,0-1 0,-1 0 0,19-32 0,-15 20 53,27-57 0,-38 68-224,0-1-1,-2 0 0,0 0 0,4-30 1,-4-3-13,-1 0 0,-3 0 1,-2-1-1,-3 1 0,-2 0 1,-11-54-1,6 72-104,0-1 0,-31-65 0,-44-61-478,58 114 438,-120-206-491,135 235 584,0 0-1,-2 1 0,-15-17 1,27 33 22,1 1 1,0-1 0,-1 1 0,1-1-1,-1 1 1,0 0 0,1-1-1,-1 1 1,0 0 0,0 0 0,0 0-1,0 1 1,0-1 0,0 0 0,0 1-1,0-1 1,-4 1 0,5 0 1,0 0 1,0 0-1,0 0 0,0 1 1,0-1-1,0 1 0,1-1 1,-1 0-1,0 1 1,0 0-1,0-1 0,0 1 1,1-1-1,-1 1 1,-1 1-1,1 0-4,-1 1-1,0-1 1,1 1-1,0-1 1,-1 1 0,0 5-1,-1 3-17,0 0 0,1 0-1,0 0 1,1 1 0,0 16-1,8 67-169,5-19 64,3-1 1,33 96-1,67 143-270,-76-216 283,93 252-259,-67-147 303,73 203 475,-105-323-201,4-1 0,84 135 0,-113-205-190,20 28 21,-26-37-13,0-1-1,1 1 0,-1-1 1,0 0-1,1 0 1,0 0-1,-1 0 0,1 0 1,0-1-1,0 1 0,5 1 1,-7-3-13,-1 0 0,0 0 0,0 0 0,0 0 0,0 0 0,0 0 0,1 1 0,-1-1 0,0 0 0,0 0 0,0 0 0,0 0 0,0 0 0,1-1 0,-1 1 0,0 0 0,0 0 0,0 0 0,0 0 1,0 0-1,1 0 0,-1 0 0,0 0 0,0 0 0,0 0 0,0 0 0,0 0 0,0 0 0,0 0 0,1-1 0,-1 1 0,0 0 0,0 0 0,0 0 0,0 0 0,0 0 0,0 0 0,0-1 0,0 1 0,0 0 0,0 0 1,0 0-1,0 0 0,0 0 0,0-1 0,0 1 0,0 0 0,0 0 0,0 0 0,0 0 0,0 0 0,0-1 0,0 1 0,0 0 0,0 0 0,0 0 0,0 0 0,0 0 0,0-1 0,-2-6 37,-1-1 1,0 0-1,-7-12 0,-2-5-14,-55-126-178,45 109-27,-40-61 1,40 74 132,14 20 13,1 0 1,0-1-1,-9-19 0,15 28 25,1 0 1,-1 0-1,1 0 0,0 0 0,0 0 0,0 0 0,0-1 0,0 1 1,0 0-1,0 0 0,0 0 0,0 0 0,0 0 0,1 0 1,-1 0-1,0 0 0,1 0 0,-1-1 0,1 1 0,-1 0 0,1 1 1,-1-1-1,2-2 0,2-1-11,0 0 0,0 0 0,8-5 1,-1 0 22,43-35 494,-32 26-225,0 0 0,22-25-1,-24 19-779,-2 0 0,28-48-1,-3-17-3523,-22 34-1322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5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22 13696,'-10'-18'4511,"10"17"-4457,0 1-1,0 0 0,0 0 0,0 0 0,0-1 1,-1 1-1,1 0 0,0 0 0,0 0 0,0 0 0,0-1 1,-1 1-1,1 0 0,0 0 0,0 0 0,-1 0 0,1 0 1,0 0-1,0-1 0,0 1 0,-1 0 0,1 0 0,0 0 1,0 0-1,-1 0 0,1 0 0,0 0 0,0 0 1,-1 0-1,1 0 0,0 0 0,0 0 0,-1 0 0,1 0 1,0 1-1,0-1 0,-1 0 0,1 0 0,0 0 0,0 0 1,0 0-1,-1 0 0,1 1 0,0-1 0,0 0 1,0 0-1,0 0 0,-1 1 0,1-1 0,0 0 0,0 0 1,0 1-1,-6 11 648,4-4-634,0 1-1,0 0 0,1 0 1,1-1-1,0 12 0,4 48-35,-1-40 15,26 241 14,-15-187-26,31 104 0,-14-89-36,4-1 1,4-2-1,4-1 1,4-3-1,4-2 1,80 105-1,-113-168-92,78 92 47,-84-104-476,1 0 0,0-1 0,0-1 0,1 0 0,1-1 0,21 11 0,-33-19 229,-1-1 0,1 0 0,-1 0 0,1 0 0,0 0 0,-1 0 0,1-1-1,0 1 1,-1-1 0,1 0 0,0 0 0,0 0 0,0 0 0,2-1 0,20-6-3828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5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13440,'0'-8'7578,"0"13"-6879,1 1-1,-1 0 1,4 9 0,1 11-555,36 381 192,-32-323-516,50 379-4008,-49-397 2813,14 58-4311,-23-120 4885,1 1 0,-1-1-1,1 1 1,3 6 0,10 5-2841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5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12160,'-1'6'6114,"1"-6"-6025,9 9 99,-7-7 418,61 47 2562,-40-28-2864,-2 1 1,28 38-1,30 56-114,-10-14-35,22 21 13,42 58-250,90 122-1486,-170-232 628,-30-39-441,1-1 0,31 32 0,-53-62 1220,14 13-1540,-15-14 1560,0 1 1,-1-1-1,1 0 1,0 1-1,-1-1 1,1 0-1,0 0 1,0 1 0,-1-1-1,1 0 1,0 0-1,0 0 1,0 0-1,-1 0 1,1 0-1,0 0 1,0 0-1,-1 0 1,1 0-1,0-1 1,0 1-1,0-1 1,11-10-3657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6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10752,'5'7'549,"2"3"10,0-1-1,0 0 1,1 0 0,0-1-1,1 0 1,0 0 0,18 12-1,91 41 1879,-37-22-751,-58-25-1152,0 0 0,-1 1-1,-1 2 1,38 37 0,65 87 816,-95-107-1177,117 156 1052,-126-160-999,-1 1 1,-1 1-1,-2 1 0,19 56 1,-23-47-249,-2 1 0,-2 0 0,-1 1 1,-3-1-1,-2 1 0,-1 0 0,-3 0 0,-1 0 0,-2 0 1,-16 60-1,-8-6-1408,-3 15-3156,27-86 1615,4-11-2084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6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11392,'-21'24'9242,"27"-15"-6629,-4-8-2504,1 0 0,-1 0-1,0 0 1,0 0-1,1-1 1,-1 1 0,0-1-1,0 0 1,1 1 0,2-1-1,28-2 530,-26 1-545,66-5 66,215-11-1870,-251 18-3564,-23 3-79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7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11264,'10'55'4224,"14"-41"-3296,18-1 1087,-21-13 225,25-13-480,11-1-96,-2 0-800,2-5-352,-5 5-320,-8 0-160,-2 6 0,-6 4-896,-5-1-352,0 0-1504,3-4-672,8 4-2303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38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17 8704,'-5'-17'10991,"6"23"-9577,21 76 560,10 49-1234,51 540-537,-52-149-320,-20-364-205,3-55-4039,-11-93 810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24.30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1854 5120,'-7'40'13199,"7"-39"-13140,0 0-1,0 0 0,0 0 0,1 0 0,-1 0 1,0 0-1,0 0 0,1-1 0,-1 1 1,1 0-1,-1 0 0,1 0 0,-1 0 1,1-1-1,-1 1 0,1 0 0,0 0 1,-1-1-1,1 1 0,0-1 0,0 1 1,-1 0-1,1-1 0,1 1 0,104 33 1009,-98-32-986,0 0 0,-1 0 0,1-1 0,0 0 0,0-1 0,0 1 0,12-2 1,57-11 404,-43 5-293,-17 4-100,349-66 1611,-351 64-1622,0 0 1,0-1-1,0-1 0,13-9 0,14-6 73,-23 15-127,0 0-1,0 1 1,31-6 0,61-3 82,-54 8 5,93-11 124,95-14 66,-147 11-44,10-2-208,89-4 129,-28 5-1,32-2-14,-18 3-51,-6 8-71,-111 10-90,392-18 226,-301 20-26,2 0-283,-22-4 250,159-12 113,16-10-91,27 5 69,-228 15-305,51-3 190,186-16-13,154-8-122,-300 27 153,-19 3-233,-91-3 138,218-24 38,-250 21-72,117-3 0,33 6 8,213-26 121,-151 7 77,84-18-245,-69 6 136,-250 34-71,299-22 11,-119 16-40,46-15-104,2 0 128,-114 19 52,281-4-115,-364 9 96,0-3 0,67-12 0,-11 4-40,-60 8 46,71-2-95,-105 3 48,-13 2 22,-1 0 1,0-1 0,28-8 0,-38 7-4,1 1 1,0 0-1,0 1 1,-1-1 0,12 1 687,-18-32-518,-6-48 5,4 69-194,-1-1 0,0 2 0,0-1 1,-2 0-1,1 1 0,-1 0 0,-9-15 0,1 5 17,-1 0 0,-1 2 0,0-1 0,-1 2 0,-28-24-1,-113-73 102,18 15-70,125 88 6,-17-19 0,-5-4 104,13 13-55,-26-32 0,15 15 129,26 31-186,-1 0 0,-15-10 1,-10-9-5,23 17-4,-1 0 1,0 2-1,0-1 0,-1 2 0,-20-10 0,19 11-22,0 1-1,0 0 0,-27-5 0,-47-2-40,85 12 27,-323-12 199,319 12-194,-197-15 57,70 3-91,21 5 38,-166 10-1,-207 51-154,-137-16 272,-158 28 6,403-14-29,24-4-178,16-3 67,-209 36-26,-21-12 58,356-49 82,-612 13-28,542-39-43,-104-7 3,-88 0-80,396 15 32,-174 2 22,1-17-143,148 6 174,1 5-1,-165 17 1,7 1-112,168-12-90,21-4 288,53-2-138,-1 2 0,0 1 0,1 0 0,-32 6 0,0 5 74,0-3 1,-55 4-1,75-8-124,-13 0 29,18-4-32,-34 6 0,34-3 80,-34 1 0,-8 1-175,60-6 174,1 1-1,0 0 1,0 0 0,0 1-1,-9 2 1,-14 4-24,19-6-6,1 1 1,0 0-1,-10 4 0,10-3-17,0 0-1,-19 3 1,22-5 36,0 0-1,-1 0 1,1 1-1,0 0 1,-9 5-1,-13 7 33,4-4-125,17-7 96,5-2 37,-2 2-27,3-3-5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0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1529 9088,'-4'12'2379,"3"-9"-1803,0-1 1,0 1 0,0 0-1,0 0 1,1 0-1,-1 0 1,1 5 0,0-7-468,0 0 0,0 1 0,0-1 0,0 1 0,0-1 0,0 0 0,1 1 0,-1-1 0,1 1 0,-1-1 0,1 0 0,-1 0 0,1 1 0,0-1 0,-1 0 0,1 0 1,0 0-1,0 0 0,0 0 0,0 0 0,0 0 0,0 0 0,0 0 0,0 0 0,0 0 0,1-1 0,-1 1 0,0 0 0,1-1 0,-1 1 0,0-1 0,1 0 0,-1 1 1,0-1-1,1 0 0,-1 0 0,1 0 0,-1 0 0,2 0 0,3 0 67,0-1 0,-1 0 0,1 0 0,0 0 0,-1-1 0,0 0 0,1 0 0,-1 0 0,6-4 0,-2 0-100,-1 0-1,0-1 1,0 0-1,-1 0 1,0 0 0,0-1-1,9-14 1,37-67 256,-36 58-218,15-27 153,37-94-1,-59 126-234,-2-1-1,0 0 0,-2-1 0,-1 0 0,-1 0 0,-1-36 1,-4 30 4,-1 1 0,-2-1 0,-1 1 0,-2 0 0,-17-51 0,7 39-84,-2 1-1,-2 0 0,-36-54 0,-101-164-1060,146 240 1039,-5-10-69,-31-43 0,42 67 110,-1 1 0,1-1 0,-1 1 0,-1 0 0,1 0 0,-1 1 0,0 0 0,-1 0 0,1 1 0,-10-4 0,13 7 1,0 1 0,0-1 0,0 1-1,-1 0 1,1 0 0,0 1 0,0-1 0,-1 1 0,1 1-1,0-1 1,0 1 0,-1-1 0,1 2 0,0-1 0,0 0-1,0 1 1,0 0 0,0 0 0,1 1 0,-6 2 0,6-2 19,-1 1 0,0-1 0,1 1 0,0 0 0,0 0 0,0 0 0,0 1 0,0-1 0,1 1-1,0 0 1,0 0 0,0 0 0,1 0 0,0 0 0,0 1 0,0-1 0,1 1 0,-2 6 0,2-4-5,1 1-1,0-1 0,0 1 0,1-1 0,3 17 1,16 42 35,-14-49 4,21 64 75,213 588 2029,-147-475-1609,-72-158-368,2 0 0,54 65 0,-55-76-125,2 0 1,1-1-1,1-2 1,1-1-1,1-1 0,33 20 1,-34-25-7,14 7 161,-37-21-231,0 0 0,0 0 1,0-1-1,1 0 1,-1 0-1,0 0 0,0 0 1,5 0-1,-8-1-117,0-1 0,0 1-1,0 0 1,0 0 0,0 0 0,0 0-1,0-1 1,0 1 0,0 0 0,0-1-1,0 1 1,-1-1 0,1 1-1,1-1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0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0 9984,'-20'0'9000,"19"1"-8816,1 1 154,0 0 0,-1 0 1,1 0-1,0 0 1,0 0-1,0 0 1,0 0-1,0 0 0,1 3 1,0 5-1180,4 20 613,0 0-1,2 0 1,1-1 0,2 0-1,20 44 1,-26-65 94,1 0 1,0 0 0,7 9-1,-8-15 153,-4-8 3,-5-14-25,-60-178-6770,50 157 2821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1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172 376 9856,'10'14'11749,"-28"-14"-9118,9 1-1764,0-1 0,0 0 0,0-1 1,-15-3-1,22 3-837,-1 0 1,0 0 0,0 0 0,0 0 0,1-1-1,-1 1 1,1-1 0,-1 0 0,1 0-1,0 0 1,0 0 0,0 0 0,0 0 0,0 0-1,0-1 1,0 1 0,1-1 0,-2-3-1,-9-22 32,1 0-1,2 0 0,-10-56 1,15 63-74,2-1 0,0 0 1,2 1-1,3-34 0,-3 53-1,0 0 1,0 0-1,1 0 0,-1 0 1,1 0-1,-1 0 0,1 0 1,0 0-1,0 1 0,0-1 0,0 0 1,0 0-1,0 1 0,0-1 1,1 0-1,1-1 0,-2 2 6,1 1 0,-1-1 0,0 0 0,0 1 0,1-1 0,-1 1 0,1-1 0,-1 1 0,1 0 0,-1-1 0,0 1 0,1 0 0,-1 0 0,1 0 0,-1 0 0,1 0 0,-1 1 0,1-1 0,-1 0 0,1 1 0,-1-1 0,0 1 0,2 0 0,15 8-59,-2 0-1,1 1 1,-1 1 0,-1 1-1,16 14 1,-10-8-15,35 23 0,-53-39 72,0-1 0,0 1 0,0-1 0,0 0 0,0 0 0,0 0 0,0 0 0,0 0 0,1-1-1,-1 1 1,0-1 0,0 0 0,6 0 0,-4-1-6,0 0 1,1-1-1,-1 1 0,0-1 0,0 0 0,0-1 1,7-3-1,-2 0-29,1 1-1,0 0 1,0 1 0,1 0 0,-1 0 0,21-2 0,-27 5 7,-1 0 0,1 1 0,-1 0 0,1 0 0,-1 0 1,1 1-1,-1-1 0,1 1 0,-1 0 0,0 0 0,1 1 0,-1-1 1,0 1-1,0 0 0,0 0 0,0 0 0,0 1 0,0-1 0,-1 1 1,1 0-1,3 4 0,-2-1-215,1 1-1,-1 0 1,0 0 0,-1 1 0,1-1 0,-2 1 0,1 0-1,-1 0 1,0 1 0,-1-1 0,0 0 0,0 1-1,1 13 1,-3-21 48,0 0-1,0 0 1,0 0 0,0 0-1,0 0 1,-1 0 0,1 0-1,0-1 1,0 1-1,-1 0 1,1 0 0,-1 0-1,1 0 1,0 0-1,-1-1 1,0 1 0,1 0-1,-1-1 1,1 1-1,-1 0 1,0-1 0,0 1-1,1 0 1,-2 0-1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1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13056,'-5'4'4927,"0"-4"-3839,0 10 2016,5-6-2144,0 4-96,0 3-480,0-3-256,0 1-64,0 1-64,0-6 0,0 1-512,5 0-128,0-2-1024,0 6-384,0 1-1887,11 7-833,5 2 480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2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3 10880,'-21'-2'10698,"20"3"-10455,-10 11 2663,3 1-3474,-1 3 807,2 1 0,-1-1 0,2 2 0,-4 17 0,-12 74 134,13-59-271,-37 159-104,9-44-1415,33-126-392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2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11136,'-9'10'8519,"9"-9"-8359,11 17 2875,-8-14-3539,11 19 884,-2 1-1,15 36 1,10 19-319,-22-51-49,1-1 0,1 0 0,2-1-1,1-2 1,0 0 0,2 0 0,1-2 0,28 21 0,-8-14-172,0-2 0,49 22 0,-87-46-104,0-1 1,0 0 0,0-1-1,0 1 1,10 1-1,-13-3-79,-1 0-1,1 0 0,0 0 0,0 0 0,0 0 1,0 0-1,-1 0 0,1-1 0,0 1 1,0-1-1,-1 1 0,1-1 0,0 0 0,-1 0 1,1 0-1,0 0 0,-1 0 0,1 0 0,-1 0 1,2-2-1,7-10-4141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3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41 10240,'-21'4'10746,"89"-8"-8207,-57 4-2326,7 1 41,0-2 0,27-4 1,184-27-901,-216 30-1539,0 1-1,19 0 1,-27 1 955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3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10880,'-16'12'12277,"17"-2"-13013,0-6 788,0-1 0,0 0 1,0 0-1,0 0 0,1 0 1,-1 0-1,1 0 0,0 0 1,0 0-1,0-1 0,0 1 1,0-1-1,0 1 1,1-1-1,-1 0 0,1 0 1,0 0-1,-1 0 0,1-1 1,0 1-1,6 2 0,4 0 5,1 0-1,-1-1 1,28 4-1,-24-5-41,92 11 13,38 5 461,-145-17-412,1-1 0,0 1 0,-1 0 0,1 0 1,-1 0-1,1 0 0,-1 0 0,1 0 0,-1 1 0,0-1 0,1 1 0,-1 0 0,3 3 1,-4-4-52,0 1 1,0-1-1,0 0 1,0 1-1,-1-1 1,1 1 0,-1-1-1,1 1 1,-1-1-1,1 1 1,-1 0-1,0-1 1,0 1 0,0-1-1,0 1 1,0 0-1,0-1 1,0 1-1,-1-1 1,1 1 0,0 0-1,-1-1 1,1 1-1,-2 1 1,-6 12 56,0 0 0,-1-1 0,-11 15 0,8-13-526,-17 30 0,26-39-282,0 0 1,0 0 0,1 0-1,-3 11 1,5-17 528,0 0-1,0-1 1,-1 1 0,1 0-1,0-1 1,0 1-1,0 0 1,0-1 0,0 1-1,0 0 1,0 0 0,0-1-1,1 1 1,-1 0-1,0-1 1,0 1 0,0 0-1,1-1 1,-1 1 0,0 0-1,1-1 1,-1 1-1,1-1 1,-1 1 0,1-1-1,-1 1 1,1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4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10 10880,'-11'-10'7519,"13"33"-6613,0 0 0,7 30-1,-1-8-651,1 10 66,27 89 0,-6-51-213,43 90-1,-12-55-2756,-61-126 2311,1 0 1,1 1-1,-1-1 1,0 0-1,1 0 1,-1 0 0,1 0-1,-1 0 1,1 0-1,0 0 1,0-1-1,2 2 1,11 2-4083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4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8960,'1'2'11066,"12"15"-10833,-1 1-1,-1 0 1,0 1 0,-2 0-1,0 0 1,-1 1 0,6 27-1,62 205-109,-55-191-246,-6-21-533,-14-38 481,-1 0 0,1 0-1,0 0 1,0 0-1,0 0 1,0-1 0,0 1-1,2 2 1,-2-17-5132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26.4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2390 8320,'0'17'12015,"6"-19"-11664,1 1-1,-1-1 0,0-1 0,1 1 0,-1-1 1,0 0-1,-1 0 0,8-6 0,0-1 4,-1 0 0,-1-1 0,0 0 0,-1-1 0,10-14 0,42-70 480,-27 41-528,-8 12-134,58-85 509,-64 98-569,14-19 120,64-70 0,-67 85-189,1 1 0,2 2-1,1 2 1,45-28 0,72-47 367,-139 93-373,-1-2-1,0 1 1,0-1-1,-1-1 1,13-20-1,41-79 222,-16 26-127,-20 35-74,-16 26-23,2 0 0,1 1 0,38-44-1,-27 40-66,-8 8 61,34-29-1,80-50 101,-68 57-27,-55 36-144,1 0 0,23-10 0,14-8 12,-23 9 56,-4 3 13,0 0 0,30-27 0,-27 18 38,-15 15-91,-1-1 1,-1 0-1,0-1 1,0 1 0,12-18-1,-7 8 15,-10 14 0,1 0 0,-1 0 0,-1 0 0,4-7 0,32-56 0,-27 47 10,0 0 0,2 1 0,1 0 0,0 1 0,20-20 0,-22 25 53,4-4-82,-1 0 0,-1-1 1,17-30-1,-26 40-19,1 1 1,0-1-1,12-11 0,3-4 82,-14 16-43,0 0-1,14-9 0,-1 1 21,-11 6 116,-7 7-145,0 0 0,0 0 0,0 0 0,0 0 0,0 0 0,0 1 1,0-1-1,1 1 0,-1 0 0,0-1 0,1 1 0,-1 0 0,6-1 0,-6 2-117,0-1 0,0 1 0,0-1 0,1 0 0,-1 0 0,0 0 0,0 0 0,0 0-1,0 0 1,-1-1 0,1 1 0,0-1 0,-1 1 0,1-1 0,0 0 0,-1 1 0,3-5-1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5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23 11648,'-5'5'4288,"5"-2"-3329,5 2 449,-5 1-64,6-3-224,4 2 64,11 0-448,3-5-128,2 0-352,5-5-96,5 0-32,0 2-64,-7-3-64,2 1-768,0 2-288,0-6-1216,0-1-480,11 1-2655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5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270 1519 9984,'-6'8'2856,"-3"5"738,9-13-3526,0 1 0,0-1-1,0 0 1,0 1-1,0-1 1,0 1-1,0-1 1,0 0 0,0 1-1,0-1 1,0 0-1,0 1 1,0-1-1,0 1 1,0-1 0,0 0-1,0 1 1,0-1-1,1 0 1,-1 1-1,0-1 1,0 0 0,0 1-1,1-1 1,-1 0-1,0 1 1,0-1-1,1 0 1,-1 0 0,0 1-1,1-1 1,-1 0-1,0 0 1,1 1-1,2 0 53,-1-1 0,0 1-1,1 0 1,-1 0 0,1-1 0,-1 0-1,1 1 1,-1-1 0,1 0-1,-1 0 1,1 0 0,-1-1-1,1 1 1,-1-1 0,1 1-1,-1-1 1,1 0 0,-1 0-1,0 0 1,0 0 0,1 0 0,-1 0-1,0-1 1,0 1 0,2-3-1,4-2 96,-1-1 0,0 1-1,-1-1 1,0-1 0,9-12-1,-4 1 1,-1 0 0,0 0-1,6-23 1,17-63 94,-22 60-288,-1-1-1,-3 0 0,-2 0 0,-2-1 0,-4-64 1,-7 9-53,-29-137 1,21 164-245,-41-122 0,43 160 196,-2 1-1,-1 0 1,-1 2-1,-2 0 1,-26-33-1,37 54 91,-1 1 1,-1 1-1,-16-15 0,24 23-1,0 1-1,0 0 1,0 0 0,0 0 0,0 0-1,0 1 1,0-1 0,0 1-1,-1 0 1,1 0 0,-1 0 0,1 0-1,-1 1 1,1-1 0,-1 1 0,1 0-1,-1 0 1,0 0 0,1 1 0,-6 0-1,4 1-2,0 0-1,0 0 0,1 0 0,-1 1 1,1 0-1,-1 0 0,1 0 0,0 0 1,0 1-1,0 0 0,1 0 0,-1 0 1,1 0-1,0 0 0,0 0 0,-3 8 0,0 0 3,1 0-1,1 0 1,0 0-1,0 1 0,-3 24 1,4-4-18,1 1 0,1-1 1,2 1-1,10 65 1,45 140-290,-56-239 299,168 607-507,-135-504 503,5-1 0,3-2 0,5-1-1,59 92 1,-47-103 28,130 154 0,-115-165 70,-60-66-36,0-1 0,0-1 0,0 0 0,22 11 0,-32-19-33,0 1 1,1-1-1,-1 0 1,0 0-1,1 0 1,-1 0-1,1-1 1,0 1-1,-1-1 0,1 0 1,-1 0-1,1 0 1,7-2-1,-9 1-9,0 1-1,1-1 0,-1 0 0,0 0 1,0 0-1,0-1 0,0 1 1,0 0-1,0-1 0,0 0 1,0 1-1,0-1 0,-1 0 1,1 0-1,-1 0 0,1 0 1,-1 0-1,0 0 0,0 0 1,0 0-1,1-4 0,1-3-3,-1-1-1,-1 0 0,0 1 1,0-1-1,-1 0 0,0 0 1,-3-12-1,1 2-11,-1 0 1,-1 0-1,-1 0 0,-1 0 1,0 1-1,-2 0 1,0 1-1,-1 0 0,-1 0 1,0 0-1,-2 2 1,0-1-1,-20-21 0,-128-105-48,87 82-69,71 60 105,0-1 0,0 0 0,-1 0 0,1 0 0,1-1 0,-1 1 0,0 0 0,0-1 0,1 1 0,0-1 0,-2-3 0,3 5 7,-1 0 1,1 0-1,0 0 0,0 1 0,0-1 0,0 0 0,0 0 0,0 0 0,1 0 1,-1 1-1,0-1 0,0 0 0,1 0 0,-1 0 0,0 1 0,1-2 0,0 0 3,1 1 0,-1-1 0,1 1 0,-1-1 0,1 1 0,-1-1 0,1 1 0,3-2 0,69-37-91,12-7-607,-72 38 247,0-1 1,0 0-1,23-25 1,13-25-2549,-34 38 1389,19-19-3145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6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93 8576,'-1'-8'978,"1"0"0,-1 0 0,0 0-1,-3-8 1,3 12-494,0 0 1,-1 1-1,1-1 0,-1 1 0,1-1 0,-1 1 0,0 0 0,0 0 0,-1 0 0,1 0 0,-3-3 0,4 6-450,1-1 1,0 1-1,0 0 0,-1 0 0,1 0 0,0 0 1,0 0-1,-1-1 0,1 1 0,0 0 0,-1 0 1,1 0-1,0 0 0,-1 0 0,1 0 1,0 0-1,-1 0 0,1 0 0,0 0 0,-1 0 1,1 0-1,0 0 0,-1 0 0,1 0 1,0 1-1,0-1 0,-1 0 0,1 0 0,0 0 1,-1 0-1,1 1 0,0-1 0,0 0 0,-1 0 1,1 0-1,0 1 0,0-1 0,0 0 1,0 0-1,-1 1 0,1-1 0,0 0 0,0 1 1,0-1-1,0 1 0,-7 16 205,4-2-112,0 0-1,1 1 0,0-1 1,1 17-1,6 67 185,-4-80-256,86 626 899,-73-582-951,2 0-1,27 63 0,-28-88-13,2 0 0,2-2 0,1 0 0,35 46 0,-29-51-180,0 0 1,33 29-1,-41-45-219,0 0-1,1 0 1,1-2 0,39 20-1,-52-29 41,1-1 1,0 0-1,0 0 0,0-1 0,0 0 0,0-1 0,0 1 0,0-2 0,1 1 0,8-1 0,30-5-4248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6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11136,'0'1'5237,"2"42"-1339,4 22-2486,2 11-1176,18 437-9,-16-320-886,-9-175 477,7 116-1191,-4-98-1012,13 57 0,-8-63-1993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7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11776,'8'1'4042,"1"4"-3201,-2 1-306,41 24 1486,-8-5-1228,-2 1 0,68 60 0,119 151-446,-32 3-2241,-65-76-570,-119-152 1472,22 19 1,-30-29 697,1-1 0,-1 0 1,0 0-1,1 0 0,-1 0 1,1-1-1,0 1 1,-1 0-1,1-1 0,0 1 1,-1-1-1,1 1 0,0-1 1,3 1-1,-4-1 2,0-1 1,0 1-1,1 0 0,-1-1 1,0 1-1,0 0 0,0-1 1,0 1-1,0-1 0,0 0 1,0 1-1,0-1 0,0 0 1,0 0-1,0 1 0,0-1 1,0 0-1,0-2 0,11-22-3345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7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10624,'5'0'488,"0"1"1,-1-1 0,1 1 0,0 0-1,-1 1 1,6 2 0,-3-1-188,0 1 0,-1 1 1,1-1-1,5 7 1,142 123 3623,-133-112-3627,0 0 0,-1 1 0,-1 1 0,-1 1 0,-1 0 0,-1 2 0,19 44 0,-5 3 50,-4 1 1,20 91-1,-24-59-9,8 115-1,-15 4-1142,-5-39-2936,-9-177 2752,0 0 0,0-1 1,4 13-1,-4-19 430,0-1 1,0 0 0,1 0 0,-1 1 0,0-1 0,1 0 0,0 0 0,-1-1 0,1 1 0,2 2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18431,'9'0'1206,"1"-1"0,-1-1-1,12-2 1,17-3-562,101 3 1005,-8 1-2285,-81-3-6409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9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8 200 9600,'-8'17'5763,"14"-18"-4326,5-2 29,3-6-780,-2 0 0,1-1 0,-1-1 1,-1 0-1,14-17 0,27-25-14,-44 46-644,-2 1-243,0 0 0,1 1 1,-1 0-1,1 0 0,1 1 0,-1 0 0,8-4 1,48-15-7061,-38 15 2849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49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8192,'0'-13'13621,"0"21"-13261,1-1 1,1 0-1,-1 1 1,5 10-1,0 6-66,50 171 926,9 35-595,38 249-598,-81-381-468,48 181-4820,-67-271 4580,-1-1 0,1 0 0,0 0 0,1 0 0,0 0 0,0-1 0,0 0 0,1 1 0,6 5 0,19 12-3820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0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 2424 10496,'1'1'788,"0"1"-497,-1-1 0,1 0 0,-1 0 0,1 0-1,0 1 1,0-1 0,-1 0 0,1 0 0,0 0 0,0 0 0,0 0 0,0-1 0,0 1-1,0 0 1,0 0 0,1-1 0,-1 1 0,0-1 0,0 1 0,1-1 0,-1 1-1,0-1 1,0 0 0,1 1 0,-1-1 0,0 0 0,3 0 0,17 0 291,1-1 0,-1-1 0,0 0 0,36-10 1,-48 9-511,1 0 1,-1-1 0,-1 0 0,1 0 0,-1-1 0,1 0-1,-1-1 1,-1 1 0,1-2 0,-1 1 0,0-1 0,0 0-1,5-8 1,-1-1 25,-1 0 0,-1-1 0,11-25 0,16-57 117,-30 81-198,10-37 22,18-104-1,-8-56-35,-25 205-3,7-83-131,-5-134-1,-7 165-117,-3 0 0,-2 1 0,-20-67 1,10 64-121,-3 1 0,-3 1-1,-3 1 1,-45-73 0,-150-270-1061,202 366 1399,8 11 14,-77-129 546,86 149-467,-1 1 1,0 0-1,0 0 1,0 0-1,-1 1 0,-11-10 1,16 14-59,-1 1 0,1-1-1,0 0 1,-1 0 0,1 1 0,0-1 0,-1 0 0,1 1 0,-1 0 0,1-1 0,-1 1 0,1 0 0,-1 0 0,1 0 0,-1 0 0,1 0 0,-1 0 0,1 0 0,-1 0 0,1 0 0,-1 1 0,1-1 0,-1 1 0,1-1-1,0 1 1,-1 0 0,1-1 0,0 1 0,-1 0 0,1 0 0,0 0 0,0 0 0,0 0 0,0 0 0,0 0 0,0 1 0,0-1 0,0 0 0,0 0 0,1 1 0,-2 1 0,-2 6 0,1 0 1,0 0-1,0 0 0,1 1 1,0-1-1,0 15 1,1-18-10,-1 26 38,0 0 0,5 35-1,-3-56-7,40 389 621,-19-274-348,43 139 1,-32-169-13,64 134 0,64 79 292,-145-280-528,16 29 20,100 172 202,-110-199-175,1-1 0,1-1-1,2-1 1,1-1 0,29 25-1,-40-41-211,0 0 0,0 0-1,1-2 1,0 0 0,0 0-1,1-2 1,26 9 0,-40-16-105,0 1 0,0-1 1,0 1-1,0-1 0,0 0 1,-1 0-1,1 0 0,0 0 1,0-1-1,0 1 0,0-1 1,0 1-1,5-3 0,-4 0-526,1 1 0,-1-1 0,-1 1 0,1-1-1,0 0 1,-1-1 0,6-6 0,8-11-3814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32.28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 1570 7552,'-44'48'8139,"45"-47"-8070,9 2 497,0-1 0,1 0 0,14 0 0,-16-1-215,0 0 1,0 0-1,0 1 1,0 0-1,14 5 1,-1 2 121,0-1 0,0-2 1,0 0-1,46 5 0,98-3-126,-84-6-218,91 10 82,87 2 304,-126-14-328,382 8 330,-167-8-37,-107-4-124,-3 1-30,130-18 24,263-7-177,-350 22 76,-2 0-119,4-9 60,-2-17-7,-24 3-146,16-7 1,92-6 111,-142 19-19,87-3-180,172 14 39,-211 9 64,55-5 203,-243 2-185,41-5 24,56-18-56,17-2-9,31 4-14,337-62-16,-362 56 21,26-6 38,-39 18-73,65-11-41,110-41 161,-305 57-236,-23 5 234,0 7 40,-27 1-72,-10 3-71,0 0-1,-1 0 1,1 0 0,0 0 0,0 0-1,0 0 1,-1-1 0,1 1 0,0 0-1,0 0 1,-1-1 0,1 1-1,0 0 1,0-1 0,-1 1 0,1-1-1,-1 1 1,1-1 0,0 1 0,-1-1-1,1 0 1,-1 1 0,1-1-1,-1 1 1,1-1 0,-1 0 0,0 0-1,1 1 1,-1-1 0,0 0 0,0 0-1,1 1 1,-1-1 0,0 0-1,0 0 1,0 0 0,0 1 0,0-1-1,0-1 1,-1-100 104,3-135-50,6 129-86,2-66 41,-10-4 240,0 177-248,0 1 0,0 0 0,0 0 0,-1-1 0,1 1 0,0 0 0,0-1 0,0 1 0,0 0 0,0 0 0,0-1 0,-1 1 0,1 0 0,0 0 0,0 0 0,0-1-1,-1 1 1,1 0 0,0 0 0,0 0 0,-1-1 0,1 1 0,0 0 0,0 0 0,-1 0 0,1 0 0,0 0 0,-1 0 0,1 0 0,0 0 0,-1-1 0,-14 1 34,-12 7-12,-47 19 144,42-15-82,-48 22 1,-118 67-17,178-91-36,0-1 1,-1-1-1,-30 6 0,-59 4-54,41-11 122,-73-4 0,85-3-93,7 1 10,-78-11 0,-76-16 71,-50 5-52,10 5 52,84 11-5,77 5-36,-205-18-33,254 16-35,-192-23-74,51-11 176,101 20-65,-159-25 182,173 33-171,-150-20-96,-44-6-74,95 14 178,117 16-20,-583-54 79,474 47-137,-263-8 28,151 32 144,-48 1-203,195-11-19,-221 10 54,169 2 7,-176 16-61,5 24 361,-95 28-209,304-65-54,-175 1 0,187-19-92,-169 23-1,224-13 1,-318 37 293,277-46-279,74-2 70,0 2-1,0 1 0,0 2 0,-37 7 0,-28 15-124,-158 32 108,123-34 157,111-20-138,12-1-71,0 0 1,0-1-1,-10 0 0,16-1-55,-1 0 0,0 1 0,1-1-1,-1 1 1,0-1 0,1 1 0,-1 0-1,1-1 1,-2 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1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11776,'0'-3'4480,"0"6"-3489,5 3 161,0 2-224,3 6-480,8 5-32,-1 3-224,1 15-64,0 4-64,-1 4-608,1 1-192,-1-6-1120,1-4-479,-1-8-2465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1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92 146 8064,'-60'-118'2976,"44"104"-2304,6 0 0,5 14-64,5 9-1120,10 4-800,5 12-384,11 6-1376,14 10-512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1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42 410 13056,'-9'8'10869,"6"-15"-10435,-1 0 0,1 0 0,0 0 0,1-1 0,0 1 0,0 0 0,-1-12 0,0 2-291,-1-7-115,2 0 0,0 1 0,3-40 0,0 15-12,-1 44-98,1 0 0,-1 0-1,0-1 1,1 1 0,0 0-1,0 0 1,0 0-1,1 0 1,-1 0 0,1 0-1,0 1 1,0-1-1,0 0 1,0 1 0,1 0-1,0-1 1,-1 1-1,1 0 1,4-3 0,15-18-104,-17 16 160,1 2-1,0-1 1,10-9 0,-14 15 26,-1 0 1,1 0-1,0 0 0,0 0 1,-1 0-1,1 0 1,0 0-1,0 1 0,0-1 1,0 0-1,0 1 0,0 0 1,0-1-1,0 1 1,0 0-1,0 0 0,0 0 1,0 1-1,0-1 1,3 1-1,5 3 12,1 1 1,-1 1-1,0-1 1,-1 2-1,1-1 1,10 11-1,-5-5-8,19 17 56,-2 2 0,31 36 1,-12 1 44,-5-6-103,-45-61-1,-1-1 0,0 1 0,1 0 1,-1-1-1,1 1 0,-1-1 1,1 1-1,-1-1 0,1 0 1,-1 1-1,1-1 0,-1 1 0,1-1 1,-1 0-1,1 0 0,0 1 1,-1-1-1,1 0 0,0 0 1,-1 0-1,1 1 0,0-1 1,-1 0-1,1 0 0,0 0 0,-1 0 1,1 0-1,0-1 0,-1 1 1,1 0-1,0 0 0,-1 0 1,1 0-1,0-1 0,-1 1 0,1 0 1,-1-1-1,1 1 0,-1 0 1,1-1-1,-1 1 0,1-1 1,-1 1-1,1-1 0,-1 1 0,1-1 1,-1 1-1,1-2 0,2-3 30,0-1-1,0 1 1,0-1 0,2-8-1,-3 9-22,39-125 18,-41 129-24,1 1 0,-1-1 1,0 0-1,0 0 0,1 0 0,-1 0 0,1 0 0,-1 0 0,1 1 0,-1-1 1,1 0-1,-1 0 0,1 1 0,0-1 0,0 0 0,-1 1 0,1-1 0,0 0 0,0 1 1,-1-1-1,1 1 0,0 0 0,0-1 0,0 1 0,0 0 0,0-1 0,0 1 1,0 0-1,0 0 0,0 0 0,0 0 0,0 0 0,0 0 0,-1 0 0,1 0 0,0 0 1,0 0-1,0 1 0,0-1 0,0 0 0,0 1 0,0-1 0,0 1 0,0-1 1,-1 1-1,2 0 0,6 3 4,-1 2 0,0-1 0,0 1-1,7 6 1,-7-5-7,5 4-9,0 1 1,-2 0-1,18 26 0,20 44-1826,-9-17-4529,-39-64 6061,1 1 0,0-1 0,-1 0 0,1 0 0,0 0 1,0-1-1,0 1 0,0 0 0,0 0 0,2 1 0,11 2-4368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2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73 149 7936,'16'-83'3722,"-15"74"-2696,1-1 0,0-16 0,0 13 75,-2 13-1050,0 0 0,0-1 0,0 1-1,0-1 1,1 1 0,-1 0 0,0-1-1,0 1 1,0-1 0,1 1 0,-1 0-1,0-1 1,0 1 0,1 0 0,-1 0-1,0-1 1,1 1 0,-1 0-1,0-1 1,1 1 0,-1 0 0,1 0-1,-1 0 1,0 0 0,1-1 0,-1 1-1,1 0 1,-1 0-27,1 0 0,-1 0 0,0 0 0,0 1 0,1-1 0,-1 0-1,0 0 1,0 0 0,1 0 0,-1 0 0,0 1 0,0-1 0,0 0 0,1 0 0,-1 0 0,0 1 0,0-1-1,0 0 1,0 0 0,1 0 0,-1 1 0,0-1 0,0 0 0,0 0 0,0 1 0,0-1 0,0 0-1,0 0 1,0 1 0,0-1 0,0 0 0,0 1 0,0 12 346,0-9-132,-23 332 5241,-27-2-4415,46-307-1148,-9 37-617,-1 15-1863,10-27-4683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2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4 10112,'-7'-3'6388,"15"20"-4254,48 80-446,124 160 0,-127-194-1953,2-2-1,2-3 1,99 76 0,-144-125-438,24 14 0,-31-21 257,0 0 0,0 0 0,0 0 1,0 0-1,0-1 0,0 0 0,1 0 0,9 0 0,11-4-4012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3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64 10752,'-3'1'1043,"-23"14"5735,25-15-6495,1 1 1,-1 1-1,17-2 1152,10-1-1085,0-2 1,48-11-1,-1 0-393,-52 10-930,31-9 0,17-12-4425,-47 16 1180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3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11136,'0'4'810,"0"-1"0,1 0 0,-1 0 1,1 0-1,2 6 0,0-2-349,0 1 0,1-1 0,0 0-1,1 0 1,8 10 0,-8-10-237,1-2 0,0 1-1,0-1 1,0 1 0,0-2-1,1 1 1,0-1 0,0 0 0,13 5-1,-5-4 89,0 0-1,0-1 0,32 3 1,-16-3 78,34 8 0,-53-9-322,-1 1-1,0 0 1,0 1-1,0 0 1,0 1-1,10 7 1,-8-4-32,-1 1 1,-1 0 0,0 1-1,0 0 1,-1 1-1,-1 0 1,0 0-1,8 17 1,-6-10-153,-2 0 1,0 1 0,-2 1 0,0-1 0,5 27-1,-9-25-816,0 0 0,-2 0 0,-2 23 0,1-15-2358,0-15-1243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3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13312,'7'5'6402,"-1"7"-4053,2 14-1015,47 258 913,7 34-3529,-37-232-1144,-21-73 1342,1 0 0,1 0 0,1 0 1,8 12-1,1-7-1903,4-6-1199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4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 1903 8448,'-1'5'892,"-1"1"-1,1-1 1,1 1 0,-1 0 0,1-1 0,0 10 0,1-12-679,-1 0 1,1 0 0,-1 0 0,1-1 0,0 1-1,0 0 1,0-1 0,1 1 0,-1-1 0,0 1-1,1-1 1,0 0 0,0 0 0,-1 1 0,4 1-1,-5-4-143,1 1-1,0 0 0,0-1 0,0 1 0,0-1 0,0 1 0,0-1 0,0 0 0,0 1 0,0-1 0,1 0 1,-1 0-1,0 0 0,0 0 0,0 0 0,0 0 0,0 0 0,0 0 0,0 0 0,0 0 0,1 0 0,-1-1 0,0 1 1,0-1-1,0 1 0,0 0 0,0-1 0,0 0 0,0 1 0,1-2 0,2-1 155,0-1-1,0 1 1,0-1-1,-1 0 1,5-6-1,1-3-38,-1-1-1,0 0 1,-1 0-1,0 0 1,5-21-1,17-80 142,-28 113-319,35-206 268,-31 159-278,-3 0 1,-4-66-1,-38-182-121,-23 0-528,43 205 340,-50-183-428,56 232 697,-2 0 0,-1 2 0,-3-1 0,-31-48 0,43 78 75,0 1 0,0 0 0,-2 0 0,1 1 0,-1 0 0,-19-15 0,28 24-21,-1-1 1,0 1-1,0 0 1,0 0-1,0 0 1,0 0-1,0 0 0,0 0 1,-1 0-1,1 1 1,0-1-1,0 1 1,0 0-1,-1 0 0,1-1 1,0 1-1,-1 1 1,1-1-1,0 0 1,0 0-1,-1 1 0,1 0 1,0-1-1,-3 2 1,2 1-7,0-1 1,0 0-1,0 1 1,1 0-1,-1 0 1,1 0-1,0 0 1,0 0-1,0 0 0,0 0 1,0 1-1,1-1 1,0 1-1,-1-1 1,1 5-1,-5 15 2,1 0-1,1 1 1,1 0-1,0 26 0,8 113-6,43 229-100,24 8-75,-55-309 146,72 338-32,27-1 101,-30-183 8,0-44 0,-46-122-176,72 109 0,-102-174 101,2 5-41,19 22 1,-27-37 54,0 1-1,1-1 1,-1 0 0,1-1 0,0 1 0,0-1 0,0 0 0,0 0 0,8 3 0,-10-5 14,0 0 0,0 0 1,0 0-1,0-1 0,0 1 0,0-1 1,0 0-1,0 0 0,0 0 1,0 0-1,0 0 0,0-1 1,0 0-1,0 1 0,5-3 0,-4 1 16,0 0 0,0-1 0,-1 1 0,0 0 0,1-1 0,-1 0-1,0 0 1,0 0 0,-1 0 0,5-5 0,-2-1 25,0 0 0,-1 0 1,1 0-1,-2 0 0,1-1 1,-1 0-1,-1 1 0,3-20 0,-4 12-29,-1-1 0,0 1 0,-2 0 0,0 0 0,-1 0-1,-8-29 1,-3 5 9,-27-58 0,16 51 2,-41-62 0,-40-41-89,106 151 66,-4-5-20,1 1 1,0-1 0,0 0 0,0 0-1,1 0 1,-3-7 0,4 10 11,1 1-1,0-1 1,0 0 0,0 0-1,0 0 1,0 1 0,0-1-1,0 0 1,0 0 0,1 1-1,-1-1 1,1 0 0,-1 1-1,1-1 1,0 0-1,-1 1 1,1-1 0,0 1-1,0-1 1,0 1 0,0-1-1,1 1 1,1-2 0,4-3 5,-1 1 1,2 0 0,13-8-1,9-6 2,-19 10-11,1-1-1,-1 0 1,-1-1-1,0 0 1,0 0-1,-1-1 0,12-22 1,-5 5-1201,-2-1 0,14-43 0,-16 39-4150,23-45-1,-6 28 969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5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19 12032,'-18'-15'3978,"18"14"-3918,0 1-1,0 0 1,0 0 0,-1 0-1,1-1 1,0 1 0,0 0-1,0 0 1,-1 0 0,1 0-1,0-1 1,0 1 0,-1 0-1,1 0 1,0 0 0,0 0-1,-1 0 1,1 0 0,0 0-1,0 0 1,-1 0 0,1 0-1,0 0 1,0 0 0,-1 0-1,1 0 1,0 0 0,-1 0-1,1 0 1,0 0 0,0 0-1,-1 0 1,1 0-1,0 0 1,0 0 0,-1 1-1,1-1 1,0 0 0,0 0-1,0 0 1,-1 0 0,1 1-1,0-1 1,0 0 0,0 0-1,-1 0 1,1 1 0,0-1-1,0 0 1,0 0 0,0 1-1,-2 15 863,2-14-994,2 45 323,2 0 0,10 52 0,29 97 11,-12-63-66,87 443 108,-112-543-289,160 755-825,-112-595 36,-41-157 441,1-1 0,2-1 0,22 37-1,-31-59 135,0 0 0,1-1-1,1-1 1,14 16 0,-20-23 89,0-1 0,0 1-1,1-1 1,-1 1 0,0-1 0,1 0 0,-1 0 0,1-1-1,0 1 1,0-1 0,0 0 0,-1 0 0,1 0 0,0 0-1,0-1 1,0 0 0,0 1 0,0-1 0,6-1 0,-5 0-189,0-1 0,-1 1 1,1-1-1,0 0 0,-1 0 1,9-5-1,27-22-3482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34.67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3057 0 9728,'-24'12'7593,"5"23"-5880,9-13-1067,1 1 0,-8 35 0,10-33 107,-17 43 1,-58 103 1726,66-143-1795,-1 0 0,-33 39 0,17-25-153,20-27-488,0 0 0,-2-1 0,1-1 1,-30 21-1,16-14-25,-54 39 118,-20 15-45,-82 89 148,16 19-160,-28 67-37,152-200 12,-53 48 0,-33 33-123,-61 116 122,78-112 8,69-86 4,-1 2-27,-38 45 23,53-54-78,-31 54-1,7-9 18,-17 31-6,-12 18-113,44-80 143,-45 60 57,67-94-70,-2 0 0,0-2 0,-26 21 0,-78 64-12,-3 6-27,113-96 26,0 2 0,1-1 0,0 1 0,-17 34 0,29-50 1,-12 21-5,1-3-21,0 1-1,2 1 0,-11 29 0,-30 76 187,38-91-197,-1-1 31,-6 12-15,11-24-75,-7 1 288,-21 43-389,35-63 245,-8 10 26,0-4-79,3-2 16,5-5 26,0 1-80,-3 5 22,2-5-48,0-1 31,-6 3 44,6-3 42,-11 10 21,-5 5-90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5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9600,'2'28'6502,"1"5"-5026,-13 543 1617,0-14-5082,15-490 394,0-14-228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5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37 9984,'-13'-30'3205,"9"24"-1363,2 6-1036,1 7 274,49 136 2224,-26-90-3049,3 0 0,3-2 1,65 93-1,115 169-106,-197-295-210,131 216-1877,-41-86-2158,-93-138 3244,0 0 0,10 9 1,-11-13-408,1 0 1,11 7-1,-18-12 1190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6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9472,'0'-1'171,"1"0"1,-1 0-1,0 0 1,0 1-1,1-1 1,-1 0-1,0 0 0,1 0 1,-1 0-1,1 1 1,-1-1-1,1 0 1,-1 1-1,1-1 1,-1 0-1,1 1 1,1-2-1,-1 2-85,0 0 0,1 0-1,-1 0 1,0-1 0,1 2 0,-1-1 0,0 0-1,0 0 1,1 0 0,-1 1 0,0-1 0,1 0-1,-1 1 1,2 0 0,8 4 347,0 0 1,0 1-1,-1 0 1,0 1-1,11 9 1,51 47 1092,-56-48-1349,33 31 270,-3 3 0,-1 1 0,-2 2-1,54 89 1,70 156 131,-29 16-340,-28 38-93,-82-239-1433,15 138-1,-40-217 429,-2-18-464,1 1-1,0-1 1,1 0-1,6 19 1,-3-18-2473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6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67 9600,'-4'-1'7532,"4"2"-7469,0-1-1,0 0 1,0 1 0,0-1 0,0 0 0,0 1 0,0-1 0,0 0 0,0 1 0,0-1 0,0 1 0,0-1 0,0 0-1,0 1 1,0-1 0,0 0 0,0 1 0,0-1 0,1 0 0,-1 1 0,0-1 0,0 0 0,0 1 0,1-1 0,-1 0-1,0 0 1,0 1 0,1-1 0,-1 0 0,1 1 0,0 0 5,1 0 0,-1 0 0,1 0 1,0-1-1,0 1 0,-1 0 0,1 0 0,0-1 0,0 1 0,0-1 0,0 0 1,0 0-1,-1 1 0,1-1 0,0-1 0,0 1 0,2 0 0,4-2 1,0 1-1,14-6 1,-10 3-13,158-44-473,-136 41-1165,0 1-1,0 1 1,40 0 0,-32 8-2642</inkml:trace>
  <inkml:trace contextRef="#ctx0" brushRef="#br0" timeOffset="1">134 645 9984,'-16'45'3680,"16"-31"-2848,6-5 96,-1-4-64,5-5-161,9-5 129,7 1-384,10-6-96,11-2-224,4-2-96,4 0 0,-3 4-128,-5-4 0,-3 2-928,-2-2-447,-1 0-3329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6:57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5 10752,'-8'-4'5296,"7"5"-4991,1 0 0,0 1 0,-1-1 0,1 0 0,0 1 0,0-1 0,0 0-1,0 1 1,0-1 0,1 2 0,4 32 641,3 0 0,18 55 0,36 67-299,-14-39-52,205 627 172,-109-237-6281,-122-426 2635,3-15-1777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05.2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6951 896 11648,'-17'-1'881,"-4"0"568,0-2-1,-25-5 0,9 4-1024,0 1 0,0 2 0,-39 4 0,64-3-429,-33 3 59,0 1 0,-58 14 0,75-11 36,1 1-1,0 1 0,0 1 0,-47 27 0,62-30-80,1 1 1,0 0 0,1 1 0,0 0-1,0 1 1,1-1 0,1 2 0,-1 0-1,-12 22 1,9-11 2,2 0-1,0 1 0,2 0 1,-9 35-1,8-19-31,1 0 0,-2 44 0,9-68 11,0 1 0,2-1-1,-1 1 1,2-1 0,0 0-1,1 0 1,1 0 0,8 22-1,-11-33 11,0-1 0,1 0 0,0 0 0,0 0-1,0 1 1,0-2 0,0 1 0,1 0 0,-1 0-1,1-1 1,0 0 0,-1 1 0,1-1 0,0 0-1,1 0 1,3 2 0,-2-3 12,-1 0 0,1 1 0,0-1 0,-1-1 0,1 1-1,0-1 1,0 0 0,-1 0 0,1 0 0,9-2 0,5-3 47,-1-1 0,-1 0 1,1-1-1,-1-1 0,18-11 1,20-13 133,82-61 0,-106 68-167,-2-1 0,-1-1 0,49-61 0,-46 44-23,-2-2-1,-2-1 1,-2-1 0,-2-1 0,-2-1 0,21-78-1,-25 56 28,-3 0 0,-4 0 0,-3-1 0,-4-138 0,-4 169 16,-2 0-1,-2 0 1,-15-61 0,17 93-5,0 0 1,-1 1 0,1 0-1,-2 0 1,1 0-1,-2 0 1,1 1 0,-12-14-1,14 19-25,0 0 0,1 1 0,-1-1 0,0 1 0,-1 0-1,1-1 1,0 2 0,-1-1 0,1 0 0,-1 1 0,0-1 0,1 1 0,-1 0-1,0 0 1,0 1 0,1-1 0,-1 1 0,0 0 0,0 0 0,0 0 0,0 0-1,0 1 1,1-1 0,-8 3 0,0 1 3,1 1 0,0 0 0,0 0-1,1 1 1,-1 0 0,1 0 0,-10 11 0,-3 3 10,-33 40 0,32-30-24,1 1 0,2 1 0,1 1 1,-23 54-1,-37 148-11,49-114-5,5 2-1,-16 210 0,37-250 103,6 84 0,2-118-46,2 0-1,22 89 0,-22-117-44,1-2-1,0 1 1,1-1-1,2 0 1,0 0-1,0-1 1,19 23-1,-23-34 18,0 0-1,1 0 1,-1-1-1,1 1 1,1-2-1,-1 1 1,1-1-1,0 0 1,0 0-1,0-1 1,1-1-1,-1 1 0,1-1 1,0-1-1,0 1 1,0-1-1,0-1 1,16 1-1,-13-3 51,0 0 0,-1 0 1,1-2-1,-1 1 0,1-1 0,-1-1 0,0 0 0,0-1 0,0 0 0,-1 0 0,0-1 0,0-1 0,17-14 0,-9 6 23,-1-2 0,0-1 0,-2 0 0,0 0 0,22-38 0,-19 26 30,-2-1 1,18-47-1,-28 60-75,0-1 0,-2 0 0,0 0 0,0-1 0,0-36 0,-5 30-20,0 0-1,-2 0 1,-1 0-1,-1 0 1,-13-39 0,12 47-22,-2 0 0,0 1 0,0 0 1,-2 1-1,0 0 0,0 0 0,-2 1 1,-19-19-1,5 9-1,-2 2 1,-1 1-1,0 1 1,-51-26-1,19 17 74,-100-34 0,139 56-28,-1 1 1,-1 1-1,-35-4 1,50 9-27,0 0-1,0 1 1,0 0 0,0 1 0,0 0 0,0 1 0,0 0 0,0 0 0,1 0 0,-1 1 0,1 1 0,-12 5 0,11-3-36,1 0 0,-1 1 1,1 0-1,0 0 1,0 0-1,1 1 1,0 0-1,1 1 1,0 0-1,0 0 1,1 0-1,0 1 1,-7 17-1,5-6-19,1 1 0,1-1 0,1 1 0,0 0 0,0 40 0,4-12 24,2 0 0,3-1 1,1 1-1,3-1 0,2 0 1,32 89-1,-37-124-5,0 0 1,0-1-1,1 0 0,1-1 0,0 0 1,1 0-1,17 18 0,-21-25 16,0 0 1,1-1-1,-1 0 0,1 0 0,0 0 0,0-1 0,0 0 0,1 0 0,-1-1 0,1 1 1,-1-1-1,1-1 0,0 1 0,0-1 0,-1 0 0,1-1 0,0 0 0,10-1 1,-10 0 7,1 0 0,-1-1-1,1 0 1,-1-1 0,0 1 0,0-2 0,0 1 0,0-1 0,-1 0 0,1 0 0,-1 0 0,0-1 0,0 0 0,-1-1 0,9-9 0,0-2 23,-1-2 1,-1 0-1,-1 0 0,10-22 0,-11 22-3,-2-1 0,0 1 1,-2-1-1,0-1 0,-1 1 0,-1-1 0,-1 0 0,-1 0 0,0 0 0,-2 0 0,-4-41 1,-3 24-1,-1 0 0,-1 1 1,-3 0-1,-23-53 0,13 42-14,-3 2 0,-56-81 1,58 98-12,-1 1 0,-2 1 1,-54-45-1,-95-55-5,160 117-1,-113-69-23,99 63 2,-1 2 1,-54-17-1,67 26 9,0 0 0,-1 2 0,0 0 0,0 1 1,0 1-1,-24 1 0,29 2 3,0-1 0,0 2 0,0 0 1,0 0-1,1 1 0,0 1 0,0 0 1,0 0-1,-19 13 0,19-10 0,2 1 0,-1 0 1,1 0-1,0 1 0,1 0 0,0 0 0,-10 18 0,3-1-10,1 0 0,-13 34 0,8-7-6,1 2 1,4 0-1,1 1 0,3 0 0,3 0 0,2 1 0,2 69 1,9-8-35,4-2 1,37 176 0,0-101 72,-31-147 8,1-1 0,24 47 0,-34-78-18,1-1 0,0 0 1,10 12-1,-15-22 0,0 1 1,0 0 0,1-1 0,-1 0-1,1 0 1,-1 1 0,1-1-1,0-1 1,0 1 0,0 0-1,0-1 1,0 0 0,0 1-1,0-1 1,1 0 0,-1-1 0,5 2-1,-3-3 5,0 1 0,0-1-1,-1 1 1,1-1 0,-1-1 0,1 1-1,-1-1 1,1 1 0,-1-1-1,0-1 1,0 1 0,5-4 0,3-2 27,-1-1 1,20-20 0,-21 17-15,0 1-1,-1-1 1,-1 0 0,0-1-1,10-21 1,21-72 46,-22 53-16,-2-1 0,-2-1 1,-3 0-1,-3 0 1,2-93-1,-12 90 11,-2 0 1,-14-59-1,-41-113 57,47 191-116,-1 1 1,-2 1 0,-1 1-1,-2 0 1,-2 1 0,-1 1 0,-2 1-1,-52-56 1,45 57 5,-2 3-1,-1 0 0,-59-36 1,72 53 3,0 0 1,0 2 0,-30-10-1,37 16-1,-1 0-1,1 1 0,-1 1 0,1 0 0,-1 0 1,-18 2-1,24 0-14,-1 1 0,1 0 0,0 0 1,0 1-1,0 0 0,0 1 0,0 0 0,0 0 0,0 1 1,1 0-1,0 1 0,0 0 0,0 0 0,0 0 1,1 1-1,-8 8 0,4-1-7,1 0-1,0 0 1,1 1 0,1 1-1,-8 18 1,0 5-20,-12 43-1,8-11 10,4 2-1,3 1 1,3-1-1,-1 92 1,11-71 12,4 1 1,31 175-1,-30-243-10,0-1-1,2 0 1,1 0 0,19 41-1,-23-58 20,1 0-1,-1 0 0,2-1 0,-1 1 0,1-1 0,0-1 0,0 1 0,1-1 1,0 0-1,0-1 0,0 0 0,1 0 0,0 0 0,0-1 0,0 0 1,0 0-1,10 2 0,-9-4 12,-1 0 1,1 0-1,0-1 1,0 0-1,-1 0 1,1-1-1,0 0 1,0-1-1,0 0 0,0-1 1,-1 1-1,1-1 1,-1-1-1,1 0 1,-1 0-1,0-1 1,0 0-1,0 0 1,-1-1-1,1 0 0,-1 0 1,0-1-1,-1 1 1,1-2-1,-1 1 1,9-14-1,5-7 23,-3 0 0,0-1 0,-1-1 0,11-32 0,-7 8 52,22-91 0,-22 41-12,7-107 1,-24 183-78,-1 0 0,-2 0 0,0-1 0,-2 1 0,-1 0 0,-2 0 0,0 1 0,-10-28 0,-1 10 16,-2 1 0,-2 1 0,-1 1 0,-3 1 0,-1 0 0,-2 2 0,-1 2 0,-34-35 1,45 55-15,0 0 1,0 1-1,-1 0 1,-1 2 0,-1 0-1,-37-18 1,41 24 4,-1 1 1,1 0-1,-1 2 1,0 0 0,0 0-1,-1 2 1,1 0-1,-1 1 1,-25 2-1,18 2-10,-1 2-1,1 0 0,-1 2 1,2 1-1,-1 1 0,1 1 1,-24 13-1,39-18 0,-1 0 0,1 1 0,0 0 0,1 1 0,-1-1 0,1 2 0,1-1 0,-1 1 0,-11 16 0,8-5-4,0 1 0,2 0 0,-10 25 0,10-22 2,-18 51-40,-36 151 1,15 81 17,31-22 31,18-204 0,15 116 0,-11-166 0,1-1 0,15 48 0,-10-50 0,25 43 0,-33-65 0,1 3 1,0 0 1,1 0-1,-1-1 0,2 0 1,-1 0-1,1 0 0,9 8 1,-11-13 1,-1 0 0,1 0 1,0 0-1,0 0 1,-1-1-1,1 0 1,0 1-1,0-1 1,0-1-1,0 1 1,1-1-1,-1 1 1,0-1-1,0 0 1,0-1-1,8-1 1,-1 0 9,0 0 0,0-1 1,0-1-1,-1 0 0,1 0 1,-1-1-1,0 0 1,0-1-1,-1 0 0,0-1 1,0 0-1,0 0 1,-1-1-1,0 0 0,0 0 1,7-11-1,4-8 1,-2-1 1,-1-1-1,-1 0 0,14-38 0,-8 11 24,-2 0 0,-3-1 0,-2 0 0,-3-2 0,-2 1-1,-3-1 1,-3 0 0,-2-1 0,-11-97 0,7 132-33,-1 0-1,-1 0 1,-1 0 0,-2 1 0,0-1-1,-2 2 1,0-1 0,-25-39-1,2 18-33,-2 2 0,-1 2 0,-58-52-1,71 73 25,0 1 1,0 1-1,-2 1 0,-31-16 0,39 24 4,-1 1 0,-1 1 0,1 1 0,-1 0 0,0 2 0,-1 0 0,-24-2 0,27 5 4,0 1 0,-1 0 0,1 1 0,0 1 0,0 1 0,0 0 0,-33 11 0,37-8-2,-1 0 0,1 0 0,1 2-1,-1-1 1,1 2 0,0-1 0,1 2 0,0-1-1,-17 21 1,6-1-16,1 0-1,2 2 1,1 0 0,1 1-1,2 1 1,-23 68 0,17-26-24,4 1 0,-10 88 0,19-90 26,3 1 0,4-1-1,3 0 1,3 1 0,17 84-1,-14-119 2,1 1-1,3-2 1,0 0-1,3 0 1,1-1 0,2-1-1,2-1 1,31 45-1,-41-68 17,-1-1 1,2 1-1,0-2 0,0 1 0,19 13 0,-25-22 3,-1 0 0,1 0 0,0 0 0,0-1-1,0 0 1,0 0 0,0 0 0,1 0 0,-1-1-1,0 0 1,1 0 0,-1-1 0,1 1 0,-1-1 0,1 0-1,-1-1 1,1 1 0,9-3 0,1-3 11,-1-1 1,0 0-1,0-1 0,-1 0 1,0-1-1,-1-1 0,0 0 1,12-13-1,-12 11 7,-1 0 1,-1-1-1,0-1 0,-1 0 1,0 0-1,-2-1 0,1 0 1,8-25-1,-3 1 27,-2-1 0,9-51 0,-13 41-22,-2 1-1,-2-1 1,-2 0 0,-5-60 0,-4 40-18,-4-1 1,-24-87 0,24 117-12,-2 0 1,-2 0-1,-26-48 1,28 65-2,-1 1-1,-1 0 1,-2 2 0,0-1 0,-1 2 0,-25-23 0,8 13-7,-1 2-1,-1 1 1,-2 1-1,0 3 1,-55-25 0,69 38-14,-1 1-1,1 1 1,-1 1 0,-35-4 0,43 9-1,-1 1 0,0 0 0,1 1 0,-1 2 0,1 0 0,-36 8 0,39-5 13,0 0-1,0 1 1,1 1 0,0 0-1,0 1 1,1 1 0,0 0-1,0 0 1,1 2-1,-20 21 1,11-8-12,2 2 0,0-1 0,2 2 0,-24 48 0,21-31-2,2 1-1,2 1 1,-13 62-1,16-43 7,-8 128 0,19-127-2,3 1 1,3-1-1,3 0 0,23 98 0,-15-106 0,3-1-1,2-1 0,2-1 0,3-1 0,37 59 0,-49-90 6,2-1 0,20 23 0,-29-39 20,-1 0 1,1 0-1,0-1 0,1 1 0,-1-2 0,1 1 1,0-1-1,0 0 0,1 0 0,13 5 1,-16-8 1,-1 0 0,1-1 1,-1 1-1,1-1 1,0 0-1,-1 0 0,1-1 1,-1 1-1,1-1 1,-1 0-1,1 0 1,-1-1-1,0 1 0,1-1 1,-1 0-1,0 0 1,0 0-1,0-1 1,-1 1-1,7-6 0,3-3 15,-2-1-1,0 0 0,0-1 0,13-20 1,-13 16-6,-1-1 1,0 0 0,-1-1-1,-1 0 1,-1-1 0,9-36-1,-8 12 25,5-89 0,-12 56-15,-2 1-1,-17-107 0,-52-142 109,58 281-137,-2 1 0,-2 0 0,-2 2 1,-1 0-1,-43-66 0,28 62 2,-1 1 0,-3 2 0,-1 2 0,-49-39 0,66 61-3,-1 2 0,0 0 0,-1 2 1,-1 0-1,0 2 0,-52-18 0,63 26-8,0 0 0,0 1 0,0 1 0,0 0 0,0 1 0,-1 0-1,1 1 1,0 1 0,-1 0 0,1 1 0,0 1 0,0 0 0,0 1 0,1 1 0,-18 7 0,14-3-7,1 1 0,0 1 1,1 0-1,0 1 0,-19 21 0,4-1-6,-35 50 0,40-46 15,2 0-1,2 1 1,-30 76-1,30-56-16,4 0-1,-13 68 1,20-66 14,3 0 1,3 1 0,2 0-1,3 0 1,2 0 0,3-1-1,2 0 1,3 0-1,3 0 1,2-2 0,3 0-1,2-1 1,3-1 0,51 88-1,-62-120 4,2-1 0,0 0 0,2-1-1,0-1 1,25 23 0,-35-36 7,1-1 1,0 0-1,0-1 1,0 1-1,1-2 1,-1 1-1,1-1 1,0 0-1,1-1 1,-1 0-1,0-1 1,1 0-1,0 0 1,-1-1-1,1 0 1,0 0-1,12-2 1,-9-1 15,-1-1 0,0 0 1,0-1-1,0 0 1,-1-1-1,1 0 1,-1 0-1,0-2 1,-1 1-1,19-16 0,-7 4 39,-2-2-1,0 0 1,31-42 0,-33 37-44,-2 0 1,-1-2 0,-2 1 0,0-2 0,10-33 0,-5 0 20,15-83 1,-24 86 3,-2 0 1,-2-1-1,-7-108 1,-2 118-26,-3 1 0,-2-1 0,-2 1 0,-30-84-1,14 70-16,-1 1-1,-4 2 0,-2 1 1,-73-95-1,60 96-46,-3 2-1,-2 2 1,-118-92-1,136 119-22,-2 2 0,-71-36 0,91 52 56,0 2-1,-1 0 0,0 1 1,0 0-1,0 2 0,0 0 1,0 1-1,-1 0 0,-28 2 1,26 2 12,-1 1 1,1 0 0,0 2-1,1 0 1,-1 2 0,1 0-1,-20 10 1,25-10 6,0 2 0,0 0 0,0 0 0,1 1 1,1 1-1,0 0 0,0 1 0,1 0 0,-15 22 0,9-7-22,1 2-1,-18 45 0,-19 67-60,49-128 79,-7 18-2,2 1 0,1 0 0,-5 45 0,9-27 13,4 57 1,7 5-30,27 138 0,40 75 77,-73-322-53,23 83 28,57 134 1,-66-191-29,0 0 1,37 50-1,-38-61-12,1-1-1,0-1 1,1 0 0,1-1-1,20 14 1,-26-22 10,0 0 1,0-1-1,0 0 1,0-1-1,1 0 1,0 0-1,16 3 1,-22-7 9,1 0 0,-1 0 0,0-1 0,0 0-1,1 0 1,-1 0 0,0-1 0,0 0 0,1 0 0,-1 0 0,0-1 0,0 0 0,0 0 0,-1-1 0,1 0 0,8-5 0,-3 0 18,0-1 1,-1 0 0,0-1-1,-1 0 1,0-1 0,0 0 0,-1 0-1,10-20 1,-5 6 32,-1 0-1,-2-1 1,12-43-1,-8 10-6,-3-1-1,-2-1 1,-3 0-1,-3 0 1,-6-97-1,-3 101-45,-3 0-1,-2 0 1,-3 1-1,-33-89 1,9 54-44,-97-166 0,90 185 22,-4 2-1,-2 2 0,-3 3 0,-3 2 0,-66-57 0,89 92-29,-44-31 0,60 48 20,0 1 0,0 0-1,-1 1 1,-27-9-1,37 15 14,-1 1-1,1 0 0,-1 0 1,0 1-1,1 0 0,-1 1 1,0 0-1,0 0 1,1 1-1,-1 1 0,1-1 1,-1 2-1,1-1 0,-1 1 1,1 0-1,0 1 0,0 0 1,1 1-1,-1 0 1,1 0-1,0 1 0,0 0 1,1 0-1,0 1 0,0 0 1,-11 15-1,4-3 5,2 0 0,0 1-1,-17 41 1,9-6 7,1-1 1,4 2-1,-11 70 1,-5 176-89,28-111 63,35 312 1,-4-315-58,-17-140 79,31 91 0,-32-113 12,1-1 1,2 0 0,0-1 0,31 41 0,-32-50 0,1-1 0,0 0 0,1-1 0,0-1 1,1 0-1,0-1 0,33 18 0,-37-24-8,0 0 1,0 0-1,0-1 0,0-1 0,1 0 0,15 3 1,-21-6 9,-1 1 1,1-1-1,-1 0 1,1-1-1,-1 1 1,1-1 0,-1 0-1,0 0 1,1-1-1,-1 0 1,0 0 0,0 0-1,0 0 1,0-1-1,0 0 1,4-3 0,-2 0 5,0-1 1,-1 1-1,0-1 1,0-1 0,-1 1-1,9-16 1,22-54 64,-20 35-59,-2-1-1,-1 0 1,10-75 0,-15 51 9,-1-119 0,-9 137-28,-2-1 0,-2 1-1,-2 0 1,-3 1 0,-1 0-1,-3 1 1,-37-83 0,16 55-11,-4 1 0,-3 2 0,-4 2 0,-2 2 0,-60-64 0,-204-164-627,179 188 403,111 92 188,-1 1-1,0 1 0,-48-20 0,59 29 45,-1 0-1,0 1 1,0 1-1,0 1 1,0 0-1,-1 0 1,1 1-1,0 1 1,-1 1-1,-14 2 1,19-1 1,0 0-1,1 0 1,-1 1 0,0 1-1,1 0 1,0 0 0,0 1-1,0 0 1,0 0 0,1 1-1,0 0 1,0 1 0,0 0-1,1 0 1,-7 9 0,-1 6-2,1 0 1,1 0 0,1 2 0,1-1 0,1 1 0,1 1 0,-10 46 0,6-8 18,3 0 0,-2 77 0,10-27-1,12 114-1,31 110-70,19 5 30,-47-284 26,3-2 0,3 0 0,48 100 0,-55-134-28,2 0 1,0-1 0,1 0 0,1-1 0,1-1-1,1 0 1,21 16 0,-28-26 32,0 0-1,1-1 1,0-1 0,0 0-1,1 0 1,0-1 0,0-1-1,0 0 1,0-1 0,1 0 0,0-1-1,0 0 1,0-1 0,17-1-1,-25-1 12,0 0 0,-1-1-1,1 0 1,-1 0 0,0 0 0,1-1-1,-1 0 1,0 0 0,0 0 0,0-1-1,0 0 1,-1 0 0,1 0 0,-1 0-1,1-1 1,-1 1 0,0-1 0,6-8-1,-1-2 25,0 1 0,-1-2-1,0 0 1,-1 0-1,6-17 1,3-15 24,-2 0 0,-2-1 0,9-77 1,-13 36-24,-3-97 1,-8 128-36,-2 0 0,-3 1 0,-2 0 0,-3 0 0,-2 1 0,-30-72 1,12 52-72,-3 1 1,-4 2 0,-86-120 0,100 158 10,-2 1 1,-1 2 0,-51-44-1,54 55 28,0 1 0,-1 2-1,-1 1 1,-1 1-1,-36-14 1,47 22-4,0 2-1,-1 0 1,-35-6 0,46 11 16,-1 0 1,1 1-1,-1 0 1,1 0-1,0 1 1,-1 0 0,1 0-1,0 1 1,0 0-1,0 1 1,-10 4-1,8-2 0,0 1 0,1 0 1,0 0-1,0 1 0,1 1 0,0-1 0,0 1 0,-11 16 1,4-2-4,0 0 1,-20 44 0,20-30 17,1 0 1,-12 52 0,6 3-24,-15 167 1,27 98 4,33 45 17,42-14 44,-14-202-62,-6-59-8,-37-102 21,2-1 1,27 40-1,-35-57 5,0 0-1,0 0 1,1-1 0,0 0-1,0 0 1,0 0-1,8 4 1,-11-8 3,0 0 0,0 0 0,0 0 0,0 0 0,0-1 0,0 1 0,0-1 0,0 0 1,0 1-1,0-1 0,0 0 0,1 0 0,-1-1 0,0 1 0,0 0 0,0-1 0,0 1 0,0-1 0,0 1 0,0-1 0,0 0 0,0 0 1,0 0-1,-1 0 0,1 0 0,0-1 0,2-1 0,3-3 32,1-1 1,-1 0-1,-1-1 1,1 0-1,-1 1 1,8-16 0,-2 1 62,18-46 1,-3-11-15,-4-1 0,24-148 1,-32 109-14,0-165 0,-17 183-99,-3 1 0,-26-141 0,21 190-1,-3 0 1,-2 1 0,-2 0 0,-2 2 0,-2 0 0,-37-60 0,27 61-74,-2 1 0,-2 1 0,-47-44 0,60 67 36,-25-20 0,40 37 47,0 0 1,0 1-1,0-1 0,0 1 1,-1 1-1,0-1 1,1 1-1,-12-2 1,16 4 12,1 1 1,-1 0 0,0-1 0,1 1-1,-1 0 1,0 1 0,1-1 0,-1 0 0,1 1-1,-1-1 1,1 1 0,-1 0 0,1 0-1,-1 0 1,1 0 0,0 1 0,-1-1 0,1 0-1,0 1 1,0 0 0,0-1 0,0 1-1,-3 4 1,0 1-6,0 1-1,0-1 1,1 1-1,0 1 1,0-1-1,-2 9 1,-3 13-11,1-1 0,-5 39 1,1 31 12,-1 117 1,25 103 8,18-106-28,-21-174-17,1-1 0,2 0 1,33 71-1,-30-81-71,1-2 1,0 0-1,2 0 0,1-2 0,31 32 0,-36-43-91,0 0 0,1 0-1,1-1 1,0-1 0,20 10-1,-27-16-117,0-1-1,0 0 1,0-1-1,1 0 1,0-1-1,-1 0 0,1 0 1,0-1-1,0 0 1,0-1-1,17-1 1,55-20-5202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07.9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71 2271 8192,'-30'-13'6528,"28"10"-6354,0 0 0,0 1 0,0-1 0,0 0 0,0 0 0,1 0 0,-1 0 0,1 0 0,0 0 0,0 0 0,-1-6 0,-4-9 607,3 6-496,0 0-1,0 0 1,1 0 0,0 0 0,1 0 0,1 0 0,0 0-1,0 0 1,4-23 0,5-7 19,20-59 0,-25 89-230,64-186 200,-19 61 7,2-17 274,28-93-364,-25 70-286,-43 147 111,1 1 0,2 0 0,1 1 0,1 0 0,1 2 0,1 0 0,2 0 0,1 2 0,0 1 0,2 0 0,0 2 0,42-29 0,-43 36-47,43-20 0,-47 27 38,-1-2 0,0 0 0,-1-1 0,29-22 0,-5-4 16,-19 19-24,0-2 1,31-36-1,50-73 161,-100 125-161,7-9 17,0 0 0,0 0 1,1 1-1,1 1 0,19-16 0,-12 13-18,15-11 15,19-8 78,-45 29-83,0 0 0,0 0 1,1 1-1,14-3 0,0-1-23,16 1 97,-31 5-96,0-1 1,0 0-1,0 0 0,-1-1 1,9-2-1,-3 0 23,0 1 0,19-4 0,6-1-36,3 3 11,-26 2-83,24-8 188,8-11-191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15.96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7176 970 8064,'-35'-3'3130,"5"-3"-2086,5-1-147,-45-20 0,6-5-548,-114-78 0,110 66-50,54 35-142,0 1 0,-1 0 1,1 2-1,-1-1 0,-17-3 1,23 7-96,-1 1-1,0 0 1,0 1 0,0 0 0,0 1 0,0 0 0,0 1 0,0 0 0,-14 3-1,11 0-11,0 0-1,0 1 0,0 1 0,1 0 0,0 1 0,0 0 0,0 1 0,1 0 0,0 0 0,1 2 0,0-1 0,0 1 0,-14 20 0,2 1 196,2 0-1,1 1 0,-27 66 0,35-72-117,1 0-1,-11 46 0,19-62-127,0 0 0,1 0 0,0 0 0,1 0 0,0 0 0,1 0 0,0 0 0,0 0 0,1 0 0,5 15 0,-5-20 1,0 0 0,0 0 0,1 0 0,0-1 0,-1 1 0,2-1 0,-1 1-1,1-1 1,-1 0 0,1-1 0,0 1 0,0-1 0,1 0 0,-1 0 0,1 0-1,-1 0 1,1-1 0,0 1 0,0-1 0,0-1 0,0 1 0,1-1 0,-1 0-1,0 0 1,1 0 0,-1-1 0,0 0 0,1 0 0,-1 0 0,0-1 0,1 0-1,-1 0 1,0 0 0,1 0 0,-1-1 0,0 0 0,0 0 0,-1 0-1,1-1 1,0 0 0,6-5 0,-3 1 9,0 0-1,-1-1 1,0 0-1,0-1 1,9-14-1,25-51 57,-32 56-48,129-292 233,-104 217-217,31-138-1,-55 183-27,8-98 0,-18 121 22,0 1 0,-1-1-1,-1 0 1,-1 1 0,-13-45 0,13 58-4,-1 0 0,-1 0 0,0 1 0,0-1 0,-9-12 0,11 19-19,-1-1 1,1 1 0,-1 0-1,0 0 1,0 1-1,0-1 1,-1 1 0,1 0-1,-1 0 1,0 0 0,1 1-1,-1-1 1,-9-1-1,6 2 12,1 0 0,-1 1 0,0 0 0,0 0 0,0 1 0,0 0 0,0 0 0,0 1 0,-9 2-1,5 0-1,1 0-1,-1 1 1,1 0-1,0 1 1,-15 10-1,3-1-18,2 2 0,0 1-1,1 0 1,-31 37 0,15-12 6,3 1 1,2 2 0,1 2-1,3 1 1,-36 84 0,30-45 30,4 2 0,-27 138 0,43-159-102,3 0 0,4 1-1,2 0 1,11 134-1,-6-188 68,2 0 0,-1 0-1,2 0 1,0 0-1,1 0 1,11 22 0,-14-33 11,1 1 0,0 0 0,0-1 0,0 0 0,1 0 0,0 0 0,0 0 0,0 0 0,6 3 0,-7-4 4,1-2 1,-1 1-1,1 0 0,0-1 1,0 1-1,0-1 0,0 0 1,-1-1-1,1 1 0,0 0 1,0-1-1,1 0 0,6-1 1,-2 0 44,-1-1 1,1 0 0,-1-1-1,1 0 1,-1 0 0,0-1-1,0 0 1,0 0 0,-1 0-1,0-1 1,0-1 0,0 1-1,0-1 1,-1 0 0,9-11-1,-5 4 39,0 0 0,-1 0 0,-1-1 0,0-1 0,-1 1 0,-1-1 0,9-27 0,-7 10-64,-1 0-1,-1-1 0,-2 1 1,-1-1-1,-2-35 1,-2 46-18,-1 1 0,-1 0 0,0 0 1,-2 0-1,-1 1 0,0 0 0,-1 0 1,-2 0-1,-10-20 0,0 9-4,-2 1 0,0 1 0,-2 0 1,-1 2-1,-1 1 0,-1 1 0,-2 1 0,0 1 0,-62-37 0,73 51 6,0 1 0,-1 0 0,0 1 0,0 1 1,0 1-1,0 0 0,-1 2 0,0 0 0,-32-1 0,39 4-16,0 1 0,0 0 0,1 1 0,-1 0 0,0 1 0,1 0 0,-1 1 0,1 0 0,0 0-1,0 2 1,1-1 0,-1 1 0,1 1 0,0 0 0,1 0 0,-15 15 0,6 0-3,1 0-1,2 1 1,0 1-1,1 0 1,-18 44-1,-71 240 83,98-291-83,-51 215-178,53-218 176,1 0 0,1 0-1,0 1 1,2 13-1,-1-26 7,0-1 0,0 0 0,0 1 0,1-1 1,-1 0-1,0 0 0,1 0 0,-1 1 0,1-1 0,1 2 0,-2-3 0,0 0 0,0 0 0,1 1 0,-1-1 0,0 0-1,0 0 1,1 1 0,-1-1 0,0 0 0,1 0 0,-1 0 0,0 1 0,1-1 0,-1 0 0,1 0 0,-1 0 0,0 0 0,1 0 0,-1 0 0,0 0 0,1 0 0,-1 0 0,1 0 0,2-1 1,-1 0 0,0 0 0,0 0 0,1 0 0,-1 0 1,0-1-1,0 1 0,0-1 0,2-2 0,7-7 29,0 0 0,0-1-1,-2-1 1,1 0 0,-1 0 0,12-25-1,34-94 129,-47 111-145,10-28-21,-1-1 1,-3-1 0,10-67-1,-21 95 21,-1 0-1,-2 1 1,0-1 0,-4-25-1,1 33 6,1 1 0,-2-1 0,0 0-1,-1 1 1,-1 0 0,0 0 0,-8-13 0,6 14-14,0 0 1,-1 0-1,-1 1 0,0 1 1,-1 0-1,-15-13 1,20 19-12,-1 0 1,0 0 0,0 1-1,0 0 1,-1 0-1,1 1 1,-1 0-1,0 1 1,0-1 0,0 1-1,0 1 1,0 0-1,-14-1 1,-1 3-6,-1 1-1,1 1 1,0 1 0,0 1 0,0 2-1,1 0 1,0 1 0,0 1 0,-35 20-1,40-18 13,0 1 0,2 0 0,0 2 0,0-1 0,1 2 0,0 0 0,2 0 0,-13 19 0,0 8 0,1 2 0,-23 54 0,19-26 0,2 1 0,-22 104 0,-3 156 0,41-157 1,11-151-20,1 1-1,1-1 1,1 1 0,12 41-1,-12-57 21,-1 0-1,1 0 0,1-1 0,0 1 0,0-1 0,1-1 1,0 1-1,0-1 0,1 0 0,0 0 0,0-1 1,1 1-1,0-2 0,1 1 0,-1-1 0,1-1 0,0 0 1,0 0-1,1 0 0,0-1 0,0-1 0,0 0 1,0 0-1,0-1 0,0 0 0,1-1 0,-1 0 0,16-1 1,-14-1 20,-1 0 0,0-2 0,0 1 0,0-1 0,0-1 0,0 0 0,-1 0 0,1-1 0,-1-1 0,0 0 0,-1 0 0,1-1 0,15-14 0,-3-2 35,0 0-1,-2-2 1,30-46 0,-24 31 35,-1-1-1,-3-2 1,-1 0 0,-2-1-1,24-88 1,-32 80-49,-2-1 0,-2 0-1,-1-102 1,-8 112-24,-2-1-1,-2 1 1,-1 0-1,-3 1 0,-18-54 1,20 75-15,-1 1 1,0 1-1,-2-1 1,0 1-1,-2 1 1,0 0-1,0 1 1,-30-28-1,19 24-16,-1 1 0,0 2-1,-1 0 1,-1 2 0,-40-19 0,48 27 16,0 1-1,0 0 1,0 2 0,-1 0-1,0 1 1,0 1 0,0 1-1,-22 0 1,17 3 24,-1 1 0,0 1 0,1 1 0,0 1 1,-46 16-1,52-14-8,0 1 1,0 1 0,1 1 0,0 0 0,0 2-1,1-1 1,1 2 0,0 1 0,1 0 0,0 0 0,1 2-1,1 0 1,-15 22 0,-2 12-70,2 2 0,-26 63 1,39-76 26,2 1 1,1 0 0,-9 57-1,0 120 11,20 17 19,3-202-24,2 0 0,1 0-1,1-1 1,2 0 0,13 35 0,-15-51-3,0-1-1,1-1 0,1 1 1,0-1-1,11 12 1,-16-21 22,0 0 0,1 0 0,-1 0 1,1-1-1,0 0 0,0 1 1,0-1-1,1-1 0,-1 1 1,0-1-1,1 0 0,0 0 0,0 0 1,-1 0-1,1-1 0,0 0 1,0 0-1,6 0 0,-7-1 13,-1 0 1,0 0-1,0-1 0,0 1 0,0-1 0,1 0 0,-1 0 0,0 0 0,0-1 0,-1 1 1,1-1-1,0 1 0,0-1 0,-1 0 0,1 0 0,-1 0 0,1 0 0,-1 0 0,0-1 0,0 1 1,2-4-1,2-3 30,-1-1 0,-1 0 0,1 0 0,-1 0 0,2-12 0,8-28 2,-3-1-1,-3 0 1,-1-1 0,-3 1-1,-2-1 1,-2 0 0,-10-73-1,6 99-44,0 1 1,-2 0-1,0 0 0,-2 0 0,-1 1 1,-1 0-1,-1 1 0,0 0 0,-2 0 0,-1 2 1,-31-38-1,18 30-1,0 2-1,-2 1 1,-1 2 0,-1 1-1,-41-24 1,48 33-4,-1 2 1,0 0-1,-1 2 1,0 0-1,-1 2 1,0 1-1,-55-7 1,69 13 1,-1 1 0,0 0 1,0 0-1,1 2 0,-1-1 1,0 2-1,1 0 0,0 0 1,0 2-1,0-1 0,0 2 0,1-1 1,0 2-1,-17 11 0,7-2-11,1 1 1,1 1-1,0 1 0,2 1 0,0 1 0,1 0 1,1 1-1,-19 36 0,10-9-20,1 1 0,3 1 0,-17 64 0,2 19 9,6 2 1,6 2-1,6 0 1,0 149 0,20-138-25,0-126 12,1-1-1,1 1 1,1-1-1,11 31 1,-12-45 33,-1 0 0,1 1 0,1-2 1,-1 1-1,2 0 0,-1-1 0,1 0 1,0 0-1,0-1 0,1 1 1,0-1-1,10 7 0,-12-10 22,0 0-1,0-1 1,0 1 0,0-1-1,1 0 1,-1 0-1,1 0 1,0-1 0,-1 0-1,1 0 1,0-1-1,0 1 1,-1-1 0,1 0-1,0-1 1,0 0-1,-1 1 1,1-2 0,0 1-1,6-3 1,-4 0 6,-1 1 0,0-2 1,0 1-1,0-1 0,0 0 0,-1 0 0,1-1 1,7-9-1,0-1 5,-2 0 1,15-24 0,-4-2-12,-1 0-1,-2-2 1,-3 0 0,-1-1 0,11-51 0,-5-9 8,10-124 1,-27 170-6,-2 0 1,-2-1 0,-14-102-1,9 130-16,-3 0 1,0 0-1,-3 1 0,0 1 1,-2-1-1,-1 2 0,-1 0 0,-25-38 1,13 31 16,-2 1 1,-1 2 0,-2 0 0,-1 3 0,-50-38 0,66 56-56,0 1 0,-1 0 0,-30-12 0,40 20 23,1 1 1,0-1 0,-1 2-1,0-1 1,1 1 0,-1 0-1,0 0 1,1 0-1,-1 1 1,0 0 0,0 1-1,0 0 1,1 0 0,-8 2-1,6 0 3,1 0 0,-1 1 1,1 0-1,0 1 0,0 0 0,0 0 0,1 0 0,0 1 0,0-1 0,0 2 0,1-1 0,-10 14 0,2 2-29,0-1-1,2 2 0,-11 30 1,4 1 21,2 2 1,-15 99-1,-11 375 72,42-231-124,5-210-12,21 117 0,-2-96 47,-19-90 47,1-1 0,1 0 0,12 23 0,-17-39-6,0 0-1,-1-1 1,1 1 0,0 0 0,0-1 0,1 1 0,-1-1 0,0 0 0,1 0 0,-1 1 0,1-2 0,5 4 0,-7-4-2,1-1 0,-1 0 0,1 1 0,-1-1 0,0 0 0,1 1 1,-1-1-1,1 0 0,-1 0 0,1 0 0,-1 0 0,0-1 0,1 1 1,-1 0-1,1-1 0,-1 1 0,0-1 0,1 1 0,-1-1 0,0 1 0,1-1 1,-1 0-1,0 0 0,0 0 0,0 0 0,0 0 0,0 0 0,0 0 0,2-2 1,0-2 17,1 0 1,-1 0 0,0 0-1,0-1 1,0 1 0,-1-1 0,2-7-1,9-44 67,-10 39-68,11-66 20,-4 0-1,-4 0 1,-3 0 0,-4-1-1,-4 1 1,-18-103 0,14 148-58,-1 0-1,-2 1 1,-1 1-1,-2 0 1,-27-48 0,-3 9-47,-68-87 0,-60-45-186,105 144 189,60 57 54,0 1 0,0 1 0,-1-1 0,0 1 0,0 1 0,-15-6 0,19 9 0,1 0-1,-1 0 0,1 0 0,-1 1 1,1-1-1,-1 1 0,0 1 1,1-1-1,-1 0 0,1 1 0,-1 0 1,1 0-1,-1 1 0,1-1 1,-1 1-1,1 0 0,0 0 1,0 0-1,0 0 0,-6 6 0,-1 2-9,1-1-1,0 2 0,0-1 0,1 1 1,-12 20-1,7-7-3,2 0 0,0 1 0,2 1 0,0 0 0,2 0 0,-7 40 0,-7 52 46,-9 161 0,17 118 22,13-275-161,17 155-1,-14-264 105,8 49-63,-9-57 54,1 1-1,0-1 1,0 1 0,0-1-1,0 0 1,1 0-1,0 0 1,4 5 0,-7-9 14,0-1 1,1 1 0,-1-1-1,0 1 1,1-1 0,-1 1 0,1-1-1,-1 1 1,1-1 0,-1 0 0,1 1-1,0-1 1,-1 0 0,1 1-1,-1-1 1,1 0 0,0 0 0,-1 0-1,1 1 1,0-1 0,-1 0-1,1 0 1,0 0 0,-1 0 0,1 0-1,0 0 1,0-1 3,0 1 0,0-1 0,0 1 1,0-1-1,0 0 0,0 1 0,-1-1 0,1 0 0,0 0 0,0 1 0,-1-1 0,1 0 1,-1 0-1,1 0 0,0-2 0,3-6 21,-1-1 0,0 0 0,0 0 0,-1 0 0,0 0 0,-1 0 0,0-12 0,1 1-6,2-39-81,-3 0 0,-3 1 0,-2-1 0,-3 1 1,-2-1-1,-3 2 0,-2 0 0,-3 0 1,-2 2-1,-3 0 0,-57-102 0,-139-159-748,202 296 786,0 1 1,-29-26 0,38 39 29,0 1 0,-1 1 0,0-1 0,0 1-1,0 0 1,-1 1 0,1 0 0,-1 1 0,-14-5 0,19 7-4,1 1-1,0-1 1,-1 0-1,1 1 1,-1 0 0,1 0-1,-1 0 1,1 0-1,-1 1 1,1-1 0,-1 1-1,1 0 1,0 0-1,-1 0 1,1 1 0,0-1-1,0 1 1,0-1-1,0 1 1,0 0 0,0 0-1,0 1 1,1-1 0,-1 0-1,1 1 1,0 0-1,-1 0 1,1-1 0,1 1-1,-1 0 1,-2 5-1,-2 7 5,0 1-1,0-1 1,2 1-1,0 1 1,-2 17-1,5-30 2,-36 359 29,33 0-318,6-287 256,4 0-1,22 114 0,-25-176 27,0-1 0,0 0 0,1 0 0,1 0 0,0-1 0,1 0 0,11 17 0,-16-27 2,0-1 0,0 0-1,0 0 1,0 0 0,0 0-1,0 0 1,0 0 0,1 0 0,-1 0-1,0 0 1,0-1 0,1 1-1,-1 0 1,1-1 0,-1 1-1,1-1 1,-1 0 0,3 1 0,-3-1 1,0 0 0,0 0-1,1-1 1,-1 1 0,0 0 0,0-1 0,1 1 0,-1-1 0,0 1 0,0-1 0,0 0 0,0 1 0,0-1 0,0 0 0,0 0 0,0 1 0,0-1 0,0 0 0,-1 0 0,1 0 0,0 0 0,-1 0 0,1-1 0,1-1 0,3-11 27,-1 0-1,0 0 1,0 0 0,-2 0-1,2-21 1,-3 29-21,8-68 65,-2 0 1,-8-147 0,-1 195-59,-35-248-60,30 244-20,-1 0-1,-2 0 0,-1 0 1,-1 1-1,-1 1 0,-31-49 1,27 53-10,-1 1 1,-1 1-1,-39-35 1,42 43 60,0 1 0,-1 1 0,-1 1 0,0 0 0,0 1 0,-20-7 1,30 14-9,0 1-1,0-1 1,0 1 0,0 1 0,-1-1 0,1 1 0,0 1-1,-1 0 1,1 0 0,-14 2 0,16-1-2,1 1 1,-1-1-1,1 1 0,0 0 1,0 1-1,0-1 1,0 1-1,0 0 0,1 0 1,-1 1-1,1-1 0,0 1 1,0 0-1,0 0 1,0 1-1,1-1 0,-4 6 1,-4 10-34,0 1 1,1 0 0,1 0 0,-8 31 0,-18 96-53,0 91-1,17-2 53,15-181 66,-4 147 70,8-160-128,2-1 0,14 71 0,-15-104 42,1 0 0,-1 0 0,2 0 0,5 12 0,-8-18 5,1-1 0,-1 0 0,1 1 0,-1-1 0,1 0 0,0 0 0,0 0 0,0 0 0,0 0 1,0-1-1,0 1 0,1 0 0,-1-1 0,0 0 0,1 0 0,-1 1 0,1-2 0,4 3 0,-3-3 17,-1 1-1,1-1 1,0 1-1,-1-1 1,1 0 0,-1 0-1,1-1 1,0 1-1,-1-1 1,1 0-1,-1 0 1,1 0 0,-1 0-1,1-1 1,-1 1-1,0-1 1,0 0 0,0 0-1,0 0 1,0 0-1,0 0 1,0-1 0,-1 0-1,1 1 1,-1-1-1,3-5 1,3-4 5,-1-2 1,-1 1-1,0-1 1,-1 0-1,5-21 0,5-22 12,-2-1 0,-2 0 0,-3 0 0,-3-1 0,-2-62 0,-7 52 11,-25-124 0,19 152-37,-1 0 0,-2 1 0,-2 0-1,-24-46 1,32 72-6,-1 0 0,-1 1-1,0 0 1,-1 1-1,0 0 1,-1 0 0,-23-18-1,29 26-3,1 1-1,-2-1 0,1 1 0,0 0 1,0 1-1,-1-1 0,0 1 0,1 0 0,-1 0 1,0 1-1,0 0 0,0 0 0,0 0 1,0 1-1,0 0 0,0 0 0,0 0 1,0 1-1,0 0 0,0 0 0,0 0 1,0 1-1,-6 2 0,4 1-4,-1-1 1,1 1-1,0 0 1,1 1-1,-1 0 0,-11 12 1,2 1-20,-21 28 0,15-13 1,2 1 1,0 1-1,3 1 0,1 0 0,2 1 0,-19 72 0,8-2 22,5 1 1,-8 124-1,17-12-57,18 250 0,-5-450 59,0 2 0,1-1 1,6 28-1,-7-46 3,0 1-1,0 0 1,1-1 0,-1 1 0,1-1-1,0 0 1,0 1 0,1-1-1,-1 0 1,1 0 0,0-1-1,0 1 1,1-1 0,-1 1 0,0-1-1,6 4 1,-6-6 9,0 1 0,0-1 0,0 0 0,1 0-1,-1 0 1,0 0 0,0 0 0,1-1 0,-1 1 0,0-1 0,1 0 0,-1 0 0,0 0 0,0-1-1,1 1 1,-1-1 0,0 0 0,0 0 0,1 0 0,-1 0 0,0 0 0,0-1 0,0 1-1,4-4 1,2-2 12,-1 1 0,1-1 0,-2-1 0,1 0-1,-1 0 1,10-13 0,8-17-7,-2-1 0,-2-1 0,-1-1 0,-2-1 0,-2 0 0,13-57 0,-7 8 36,17-186 1,-34 216 12,-3 0 0,-9-117 0,5 165-67,0 1-1,-1 0 1,0 0 0,-1 0 0,0 0-1,-6-11 1,6 15-5,-1 1-1,1 0 1,-1 0 0,-1 1-1,1-1 1,-1 1-1,0 0 1,0 0 0,-13-8-1,6 7-9,0-1-1,-1 2 1,0-1-1,0 2 0,0 0 1,0 1-1,-1 0 1,0 1-1,0 1 1,0 0-1,0 1 1,-19 1-1,19 1-9,1 1 0,-1 0 0,1 0 0,0 2 0,0-1-1,0 2 1,0 0 0,1 1 0,0 0 0,0 1 0,0 0 0,1 1 0,-12 11 0,-1 5 10,2 1 1,1 1 0,-31 47 0,42-57 16,3-5 1,-43 61-41,3 2 0,-43 89 1,57-85 49,4 1-1,-32 136 1,57-194-23,1 0-1,1 0 0,0 1 1,2-1-1,3 39 0,-2-53 12,1 1-1,1 0 0,0 0 0,0-1 0,0 1 1,1-1-1,0 0 0,1 0 0,-1 0 0,1 0 1,1 0-1,-1-1 0,1 0 0,0 0 1,1 0-1,-1-1 0,1 1 0,11 6 0,-12-9 7,0 0-1,0 0 0,0-1 0,0 1 1,0-2-1,0 1 0,1 0 0,-1-1 1,1 0-1,0 0 0,-1-1 1,1 1-1,-1-1 0,1-1 0,0 1 1,-1-1-1,1 0 0,-1 0 0,1 0 1,-1-1-1,1 0 0,-1 0 0,0 0 1,5-4-1,10-6 14,-1-1-1,-1-1 1,0 0 0,24-26-1,-32 30-11,214-195 215,-190 171-180,-2-1 0,-1-2-1,47-74 1,57-132 87,-91 160-71,28-60-13,80-224 1,-118 276 7,24-76 49,-54 151-83,0 0-1,0-1 1,-2 0-1,0 1 0,-1-1 1,-1 0-1,0 0 1,-5-26-1,4 28-10,0-31-1,2 21 83,-2 18-101,0 1 0,-1 0 1,0 0-1,0 0 0,0 0 1,-5-8-1,3 7 3,2 2 29,-1 0 0,0 1 0,-1-1 0,1 1 0,-1 0 0,0 0 0,0 0 0,0 1 1,0-1-1,-1 1 0,-5-3 0,2 1-38,1 0 1,0-1-1,-7-6 1,-18-24-11,-34-33 17,58 63 18,0 0-1,0 1 0,0 0 1,-1 0-1,0 1 0,0 0 1,0 0-1,0 1 0,-1 0 1,1 1-1,-15-2 0,-10 1 29,-67 1-1,54 3-31,-52 8-97,50-3 106,30-3-34,0 1 1,0 1-1,1 1 0,-31 13 0,31-12 90,-5 2-50,-27 7 0,45-14-17,0 0 0,0 0 0,1 0 0,-8 6-1,2-2-3,4-3 5,1 0 1,1 0 0,-1 0 0,0 0 0,0-1 0,0 0 0,0 0 0,0-1 0,-1 1 0,1-1 0,-10 1 0,-42 3 36,51-5-37,1 0 0,-1 0 0,0-1 0,0 0 0,-5-1 0,3 0-45,7 2 36,0 0-1,0 0 1,0 0 0,1 0-1,-1-1 1,0 1 0,0 0-1,0-1 1,0 1 0,0-1-1,0 1 1,1-1 0,-2 0-1,2-1 7,0 1-1,1-1 0,-1 0 0,0 0 0,1 1 0,0-1 1,-1 1-1,1-1 0,1-2 0,1-3-43,-1 1 56,51-141-50,-40 115-5,2 1 0,30-46-1,-24 38 42,-16 28 37,1 0 0,8-12 0,-12 21-53,-1 1 0,0 0-1,0 0 1,1-1 0,-1 1 0,1 0 0,-1 0-1,1 0 1,-1 0 0,1 1 0,0-1 0,0 0-1,-1 1 1,1-1 0,0 1 0,2-1 0,32 1 52,-18 1 21,-13 0-54,0 0 0,0 0 0,0 0 0,-1 1 0,1 0 0,0 0 0,-1 0 0,1 1 0,6 4 0,17 9-16,40 10 18,2-3 0,84 18 0,-127-35-23,25 5 80,55 4 0,-101-15-64,303 20-81,7-23 183,252-36 273,-12 28 54,1 48-119,479-5 177,-473-67-421,-140 5 37,111-10 75,-11-23-336,-117 13 516,-187 25-288,217-22-30,-285 33-33,160-13 0,-229 26 629,-50 1-330,-59 9 704,-121 13-1031,-19 4-131,124-15 127,-60 26 0,-38 25-31,74-30 25,-255 119-5,29-22 43,-3-19 0,62-25-16,-271 141-26,310-118 108,-48 26-67,-5-16-91,205-101 58,-70 34-188,112-51 173,-1 1-1,1 0 1,-1-1 0,1 1-1,0 0 1,-1 0 0,1 0-1,0 0 1,0 0 0,0 0 0,-1 1-1,1-1 1,1 0 0,-1 0-1,-1 3 1,2-3 28,0-1 0,0 0 0,0 1 1,0-1-1,0 0 0,0 1 0,0-1 0,0 0 0,0 1 0,0-1 0,0 0 1,0 1-1,1-1 0,-1 0 0,0 1 0,0-1 0,0 0 0,1 0 0,-1 1 0,0-1 1,0 0-1,1 0 0,-1 1 0,1-1 0,16 6-177,0-3 180,0-1-1,0 0 1,0-2 0,0 0 0,1-1 0,20-4 0,110-27-23,-107 22 6,31-8-7,0-4 0,-2-2 1,-1-3-1,-2-4 0,81-48 0,487-268 42,-618 339 8,18-9-9,-33 16 17,0 0 1,-1 0-1,1 0 0,0 0 1,-1 0-1,1 0 0,0-1 1,-1 1-1,0-1 1,3-2-1,-4 4-8,0-1 0,0 1 0,0 0 0,0 0 1,0 0-1,0-1 0,0 1 0,0 0 0,0 0 0,0-1 0,0 1 0,0 0 0,0 0 1,0 0-1,0-1 0,0 1 0,0 0 0,-1 0 0,1 0 0,0 0 0,0-1 0,0 1 1,0 0-1,0 0 0,-1 0 0,1 0 0,0 0 0,0-1 0,0 1 0,0 0 1,-1 0-1,1 0 0,0 0 0,0 0 0,-15-4 316,2 3-230,-1 0 0,1 1 1,0 1-1,0 0 0,-1 1 1,-19 5-1,-82 31 9,-114 57-121,189-78 25,-152 70 29,-142 57-77,-23 2 35,269-105 6,-163 104 0,-46 86-16,178-133-53,-92 82-273,185-158-36,17-14-171,23-27-171,20-37 512,34-52 80,-8 19 121,96-153-61,-19-30-623,-135 269 657,1-3-58,-2 2-42,1 0-1,0 0 1,0 1-1,0-1 1,0 1-1,1 0 1,4-6-1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18.82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1777 287 8064,'-14'-48'5751,"3"24"-4601,0 2 106,-4-6-544,2 11-231,-1 1 0,0 1 0,0 0 0,-2 1 0,-24-18 0,29 24-367,0 2 0,-1-1 0,0 1 0,0 1 0,0 0 0,-1 1 0,0 0 0,0 1 0,-22-3 0,29 5-85,0 1-1,0 0 0,-1 0 1,1 1-1,0-1 0,0 1 1,0 1-1,0-1 0,0 1 1,0 0-1,0 0 0,1 1 1,-9 5-1,7-4-37,1 2-1,-1-1 1,1 1 0,0-1-1,1 2 1,-1-1 0,1 1-1,1-1 1,-5 10-1,-1 2-3,2 1-1,1 1 0,0 0 0,1 0 0,1 0 0,1 1 0,-1 25 0,-6 120 217,6 49 224,9-55-86,2-59-32,12 140 277,-11-111-505,-5 69 246,-3-110-329,1-86 4,1 44 104,-3 0 0,-12 82 0,9-108-32,0 0-1,-1-1 1,-1 0-1,-1 0 0,-18 32 1,18-39-82,-1-1 0,0 1 0,-1-1 0,0-1-1,-1 0 1,0 0 0,-1-1 0,-20 13 0,-5-1 67,-75 32 0,30-17-27,65-27-40,0 0 0,0 1 1,1 1-1,-21 19 1,-50 59-20,42-41 22,24-28 5,12-12 0,1-1 0,0 1 0,0 0 0,1 0 0,-8 14 0,7-10-32,0 0 0,-1-1 0,-17 18 0,-1 8-57,21-29 92,0-1 0,-12 14 0,7-12-22,0 0-1,-1-1 1,-1 0-1,1-1 0,-1 0 1,-1-1-1,0-1 1,-24 8-1,15-7 116,15-5-118,0 0 1,-15 7 0,-12 4-187,32-12 207,-1 0-1,1 0 1,0-1-1,-1 1 1,1-1-1,-8 0 86,10 1-20,-2 2-59,-13 6-789,-62 10-496,67-17 1243,-4 1 85,14-2-50,-3 0 0,-9-2-122,8 2-120,0 0-1,0 0 1,1 0-1,-1 1 1,0 0 0,1 0-1,-5 3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23.210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633 389 7424,'-22'-26'2198,"17"22"-1758,-1-1-1,1 1 1,-1 0 0,1 1-1,-13-6 1,-5-1-32,-36-11 1,42 16-176,-1 0 1,0 0-1,-1 2 1,-21-1 0,33 3-165,0 1 1,-1 0 0,1 1-1,0 0 1,0 0 0,0 1 0,1 0-1,-1 0 1,0 0 0,1 1-1,-1 0 1,1 0 0,0 1-1,-7 4 1,4 0-9,-1 0-1,1 1 1,1 0-1,0 1 1,0 0 0,1 0-1,0 1 1,1 0-1,0 0 1,1 0-1,-5 16 1,5-13-14,2 0 0,-1 0-1,2 1 1,0-1 0,0 1 0,1-1 0,1 1-1,1 0 1,3 20 0,-4-31-34,1 1 0,0-1-1,1 0 1,-1 0 0,1 1 0,-1-1 0,1 0 0,1 0 0,-1-1-1,0 1 1,1 0 0,0-1 0,0 1 0,0-1 0,0 0 0,0 0-1,1 0 1,0-1 0,-1 1 0,1-1 0,0 0 0,0 0 0,0 0-1,0 0 1,1-1 0,-1 1 0,0-1 0,1-1 0,-1 1-1,0 0 1,1-1 0,-1 0 0,1 0 0,-1 0 0,1-1 0,-1 0-1,1 1 1,4-3 0,0 0 28,-1 0-1,0-1 0,0-1 1,0 1-1,0-1 1,-1 0-1,1-1 1,-1 0-1,-1 0 0,1 0 1,9-14-1,0 0 101,-2 0-1,24-46 1,-32 54-57,0-1 1,-1 0-1,-1 0 1,0-1-1,0 1 1,-2-1-1,0 0 0,0 0 1,-1 0-1,-1-17 1,-1 25-40,1 0-1,-1 0 1,0 0 0,0 1-1,-1-1 1,0 0 0,0 0-1,0 1 1,-1-1 0,1 1-1,-1 0 1,-1 0 0,1 0-1,-1 0 1,0 1 0,0-1-1,0 1 1,0 0 0,-1 0-1,0 0 1,0 1 0,0 0-1,0 0 1,0 0 0,-10-3-1,8 3-35,0 1 0,0 0-1,0 1 1,0-1-1,0 1 1,0 1 0,-1-1-1,1 1 1,0 1-1,0-1 1,-1 1 0,1 0-1,0 1 1,0 0-1,-10 4 1,10-3-18,-1 1 1,1 1-1,0-1 0,0 1 1,0 1-1,1-1 0,-1 1 0,1 0 1,1 0-1,-1 1 0,1 0 1,0 0-1,-3 8 0,1-2-9,2 0-1,0 1 1,0-1-1,1 1 1,1 0-1,0 0 1,1 1-1,1-1 1,0 0-1,1 1 1,0-1 0,2 1-1,-1-1 1,7 23-1,-7-33 22,0 1-1,1-1 1,-1 0-1,1 0 1,0 0 0,0 0-1,0-1 1,1 1 0,-1-1-1,1 1 1,0-1-1,0 0 1,0 0 0,0 0-1,1 0 1,-1-1-1,1 1 1,-1-1 0,1 0-1,7 3 1,-5-3 5,-1-1 0,1 0 0,0 0-1,-1-1 1,1 1 0,-1-1 0,1 0 0,0-1 0,-1 1 0,1-1 0,0 0 0,-1-1 0,1 1 0,-1-1-1,9-4 1,0-1 17,-1-1 0,1-1 0,-1 0 0,0 0 0,14-15 0,-7 4-41,0-2 0,17-23 0,-25 27 21,-1 0 0,0 0-1,-2-1 1,0 0 0,-1 0 0,-1-1 0,-1 0 0,-1-1 0,0 1 0,-2-1 0,0 0 0,0-27 0,-4 38 5,1 0 0,-1 0 0,0 0 0,-1 0-1,-1 1 1,1-1 0,-1 1 0,-8-16 0,9 20 2,-1 1 0,0-1 0,0 0 0,0 1 0,0 0 0,-1 0 0,0 0 0,0 0-1,0 0 1,0 1 0,-1 0 0,1 0 0,-1 0 0,0 0 0,0 1 0,0 0 0,-7-3 0,5 4-6,0 0 0,0-1 0,1 2 0,-1-1 1,0 1-1,0 0 0,0 1 0,0 0 0,1 0 0,-13 3 1,9 0-13,-1 0 1,1 0 0,0 1 0,0 0-1,1 1 1,-10 7 0,0 3 7,0 0 1,2 2 0,0 0 0,1 0 0,-20 32 0,11-12 6,2 2 1,2 1-1,-24 66 1,24-45-152,-24 121 0,43-170 127,-2 7 6,-2 31 1,6-46 12,0 1 0,0 0 0,1-1-1,-1 1 1,1 0 0,1-1 0,-1 1 0,1-1 0,0 0 0,2 6 0,-3-9-2,1 0-1,-1 1 1,1-1-1,-1 0 1,1 0 0,0-1-1,0 1 1,0 0-1,0 0 1,0-1 0,0 0-1,0 1 1,0-1-1,1 0 1,-1 0 0,0 0-1,1 0 1,-1 0-1,1-1 1,-1 1 0,1-1-1,3 1 1,1-1 4,0-1 0,-1 1 0,1-1 0,-1 0 0,1 0 0,-1-1 0,11-4 0,1-1-11,-1-2 0,0 0 0,0-1 0,27-20 0,54-59 121,7-25 197,-92 97-226,0-1 1,-1 0-1,-1-1 0,0 0 1,7-21-1,-16 35-41,0-1 0,0 1 0,-1-1 0,0 0 0,0 1 0,0-1 0,-1-6 0,0 9-30,0 1 0,0 0 0,-1 0 0,1 0 0,-1 0 0,1 0 0,-1 0 0,0 0 0,0 0 0,0 0 0,0 0 0,0 0 0,0 0 0,0 0 0,-1 1 0,1-1 0,0 1 0,-1-1 0,0 1 0,1-1 0,-4-1 0,1 1-34,0 1 1,1-1-1,-1 1 0,0 0 0,0 0 0,0 0 0,0 0 0,0 1 1,1 0-1,-1 0 0,0 0 0,0 0 0,-5 1 0,-7 2-442,-28 9 0,42-11 430,-13 4-988,1 1-1,-28 14 0,16-7-1220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38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4 12544,'0'-4'5695,"-6"8"-3167,0 9-1952,0-3-128,-1 17-288,1-4-128,0 11 0,0-7-128,-1 0 0,1-6-448,6 2-128,0-6-928,6-7-320,1 3-3295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41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11648,'-6'0'8635,"7"1"-8556,2 5 240,0 0 0,0 0 0,1-1-1,-1 1 1,9 8 0,4 6-51,2 8-121,-1 1-1,-1 1 0,16 44 1,-5-12 41,232 436 788,-244-473-922,1-1 0,2 0 1,0-2-1,28 28 1,-44-48-7,0 0-1,0 0 1,0 0 0,1-1 0,-1 1 0,1 0 0,0-1 0,-1 0 0,1 0 0,0 0 0,0 0 0,-1 0 0,1 0 0,0-1 0,0 1 0,5-1 0,-4 0 13,0-1 0,0 0 1,0 0-1,0 0 1,0-1-1,0 0 0,0 1 1,-1-1-1,1-1 1,0 1-1,3-3 1,14-12 174,30-32 1,-5 6-273,-33 31-289,-7 7-498,0-1 1,0 1-1,11-6 0,-16 10 534,0 1 0,0-1 0,0 0 0,0 0-1,0 0 1,0 0 0,0 0 0,0 0 0,-1-1 0,1 1 0,1-1 0,-1-1-301,5-8-1810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24.488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379 268 7552,'-57'-10'4731,"44"9"-4460,0-1 0,1 0 0,-1-1-1,-18-7 1,-3-6 291,25 11-105,0 1 1,-1 0 0,0 0-1,0 0 1,0 1 0,-10-1-1,17 4-408,0 0 0,1 0 0,-1 1 0,0-1-1,1 1 1,-1 0 0,1 0 0,-1 0 0,1 0 0,0 0 0,-1 0 0,1 0-1,0 1 1,0-1 0,0 1 0,0 0 0,0 0 0,0 0 0,0 0-1,1 0 1,-1 0 0,-1 4 0,-3 3 101,1 0-1,0 0 1,0 1-1,-4 14 1,-2 10-148,2 0 1,1 1-1,2 0 0,1 0 1,2 1-1,1 41 0,2-69 10,1-1 1,0 1-1,0-1 0,1 1 1,0-1-1,0 1 1,6 12-1,-7-18-1,0 0 1,1 0-1,-1 0 1,0 0-1,1 0 1,-1 0-1,1-1 1,0 1-1,-1-1 1,1 1-1,0-1 1,0 1-1,0-1 1,0 0-1,0 0 1,0 0-1,0 0 1,0-1-1,1 1 1,-1 0-1,0-1 1,0 0-1,1 1 1,-1-1-1,0 0 1,1 0-1,-1 0 1,5-1-1,1-1 27,0 0 1,-1-1-1,1 0 0,0 0 1,-1 0-1,1-1 0,-1 0 1,7-6-1,53-45 254,-58 46-246,15-12 37,-1-2 0,-1 0 0,-1-1 1,-1-1-1,-2-1 0,23-40 0,-35 52-61,1 0 0,-2-1-1,0 0 1,0 0-1,-1 0 1,2-22-1,-5 25-17,-1 0 0,0 0 0,-1 0 0,0 0 0,0 0 0,-2 0 0,1 0 0,-2 1 0,-5-15 0,6 17 8,-2 1 0,1-1 0,-1 1 0,-1-1-1,1 2 1,-1-1 0,-1 1 0,-12-12 0,15 15-9,1 1 0,-1 1 0,0-1 1,0 0-1,0 1 0,0 0 0,0 0 0,-1 0 1,1 1-1,-1-1 0,1 1 0,-1 0 0,1 0 1,-1 1-1,0 0 0,1-1 0,-1 1 0,0 1 0,-9 1 1,8 0-3,0 0 1,-1 0 0,1 1-1,0 0 1,1 1 0,-1-1 0,0 1-1,1 0 1,0 1 0,-9 8-1,-1 5-38,-23 32 0,37-48 34,-4 4-12,-50 76 50,46-66-35,0 0 0,1 0 1,-8 24-1,15-37-14,1 0 0,-1-1-1,0 1 1,1 0 0,-1 0-1,1 0 1,0-1 0,0 6-1,0-7 10,0 0 0,1-1 1,-1 1-1,0-1 0,0 1 0,1-1 0,-1 1 0,0-1 0,0 1 1,1-1-1,-1 1 0,0-1 0,1 0 0,-1 1 0,1-1 0,-1 1 0,1-1 1,-1 0-1,1 1 0,0-1-3,1 1 0,-1-1 0,0 0 0,0 0 0,0 1 0,1-1 0,-1 0 0,0 0 0,0 0 0,1 0 0,-1-1 0,2 1 0,44-10-376,-1 1-1949,67-6-1,-60 18-2268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25.505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257 76 8576,'-49'-15'6997,"40"17"-6608,1 0-194,0 0 0,0 0 0,0 1 0,0 0 0,0 1 0,1 0 0,0 0 0,-1 0 0,2 1 0,-9 6 0,7-3-103,-1-1 0,1 1 0,1 1-1,0-1 1,0 1 0,1 0 0,-7 13 0,4-2-13,2-1 1,1 1-1,0 1 0,1-1 0,2 1 1,-3 33-1,6-44-73,-1 0 1,2 0-1,1 13 1,-2-21-8,1 1 0,-1-1-1,1 0 1,0 0 0,0 1 0,0-1-1,0 0 1,2 4 0,-2-5 4,0-1-1,-1 1 1,1 0 0,0-1-1,0 1 1,-1 0 0,1-1 0,0 1-1,0-1 1,0 1 0,0-1-1,0 0 1,0 1 0,0-1-1,0 0 1,-1 0 0,1 0 0,0 1-1,0-1 1,0 0 0,2-1-1,1 1-2,0-1-1,0 0 0,0 0 0,-1 0 0,1-1 0,0 1 0,-1-1 0,1 0 0,4-3 1,30-25 90,-31 23-49,6-5 28,-1-1 0,0 0-1,-1-1 1,-1 0 0,0 0 0,-1-1-1,0-1 1,-2 1 0,1-1 0,-2-1 0,0 1-1,-1-1 1,-1 0 0,-1 0 0,0-1-1,-1 1 1,-1-1 0,-1-23 0,0 37 30,-1 0 0,0 0 1,0 0-1,0 0 1,0 0-1,0 0 0,-1 0 1,0 0-1,0 1 0,0-1 1,0 1-1,0-1 0,-1 1 1,-3-4-1,5 5-57,-1 1-1,1 0 1,-1 0-1,1 0 0,-1 0 1,1 0-1,-1 0 1,0 0-1,1 0 1,-1 1-1,0-1 1,0 1-1,0-1 1,1 1-1,-1 0 0,0 0 1,0-1-1,0 1 1,0 1-1,1-1 1,-1 0-1,0 0 1,0 1-1,0-1 1,1 1-1,-1-1 1,0 1-1,0 0 0,1 0 1,-1-1-1,1 1 1,-4 3-1,2-2-16,0 1 0,-1 1-1,1-1 1,1 0-1,-1 1 1,0-1 0,1 1-1,0 0 1,-3 7 0,-13 39-10,16-43-15,-3 9-31,2 0 1,0 0 0,-2 29 0,4-38 0,1 0 1,0 0-1,1 0 1,0 0-1,0 0 1,1 0-1,-1 0 1,1 0-1,1-1 1,-1 1-1,6 9 1,-6-14-9,-1-1 0,1 1 0,-1 0 1,1-1-1,-1 1 0,1-1 0,0 1 0,0-1 1,0 0-1,0 0 0,2 1 0,-3-1-6,0-1 0,-1 0 0,1 1 0,0-1 1,0 0-1,0 0 0,0 1 0,0-1 0,-1 0 0,1 0 0,0 0 0,0 0 0,0 0 1,0 0-1,0 0 0,0-1 0,-1 1 0,1 0 0,0 0 0,0-1 0,0 1 0,-1 0 1,1-1-1,0 1 0,0-1 0,-1 1 0,1-1 0,0 1 0,1-2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0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358 1788 10112,'-15'14'9243,"14"-12"-8730,1-1-375,0-1 0,0 1-1,0-1 1,0 0-1,0 1 1,0-1 0,0 1-1,0-1 1,0 1-1,0-1 1,0 0 0,1 1-1,-1-1 1,0 0-1,0 1 1,1-1 0,0 1 412,-1 0-412,15 6-549,-1-3 538,0-2 0,0 1 1,1-2-1,-1 0 1,0-1-1,1 0 0,-1-1 1,0 0-1,1-2 1,-1 1-1,0-2 1,0 0-1,-1-1 0,1 0 1,-1-1-1,0 0 1,22-15-1,-26 14-64,-1 0 0,0 0 0,-1-1 0,0 0 0,0 0 1,-1-1-1,0 0 0,0 0 0,-1 0 0,6-15 0,3-11 224,14-57-1,-27 92-284,10-49 94,-1-1-1,-3 0 1,2-61 0,-16-151-25,-24 25-127,21 192-38,-1 1 0,-2 0 0,-26-55 0,7 36-176,-3 1 0,-3 2 0,-2 2 0,-87-97 0,107 133 201,-2 0 0,-38-30 0,50 45 47,0 0 0,0 1 0,-1 0 0,1 0 0,-1 2 0,0-1 0,-1 1 0,1 1 1,-18-3-1,23 5 9,-1 0 1,0 1 0,1 0 0,-1 0 0,1 1 0,-1 0 0,1 0 0,0 1 0,-1-1-1,1 1 1,0 1 0,0-1 0,0 1 0,0 0 0,1 1 0,-1-1 0,1 1 0,-6 5-1,5-3 1,1 0 0,-1 0 0,1 0 0,0 1 0,1-1 0,0 1 0,0 0 0,0 1 0,1-1 0,0 1 0,1-1 0,0 1 0,0 0 0,-2 13 0,3 10-5,1-1-1,1 1 1,8 45 0,3 3 33,4-1 0,3 0 0,58 148 0,95 138 109,-119-258-106,228 420 98,242 284 624,-412-667-761,-90-118 5,2-2 0,0 0 0,36 25 0,-53-43 33,0-1 0,1 0 0,-1 0 0,1 0 0,0-1 0,1 0 0,-1 0 0,0-1 0,11 3 0,-16-5-7,1 0-1,-1 0 1,1 0-1,0 0 1,-1-1-1,1 1 1,-1 0-1,1-1 1,-1 0 0,1 0-1,-1 0 1,0 0-1,1 0 1,-1 0-1,0-1 1,0 1-1,0-1 1,0 1-1,0-1 1,0 0-1,0 0 1,-1 0-1,1 0 1,-1 0 0,1 0-1,-1 0 1,0-1-1,0 1 1,2-5-1,2-5 41,-1-1-1,-1 1 0,0-1 1,0 0-1,-1 0 1,-1 0-1,0 0 0,-2-23 1,-4-11-4,-11-51-1,8 59-27,-32-140 53,32 152-70,-1 0-1,-2 1 1,-1 0-1,-23-39 1,14 35-23,-2 1 1,0 1 0,-47-43 0,27 33-46,-79-53-1,104 79 27,-1 0-1,0 1 1,0 1-1,-25-9 1,31 17-38,14 2-206,0 0 182,9-1 66,-1 0 1,1 0-1,-1-1 1,0 0 0,0-1-1,1 0 1,-2 0-1,1-1 1,0 0 0,-1-1-1,0 0 1,15-11-1,4-7-1136,-1-1-1,25-30 0,-35 35-2027,19-29-1,1-2-4126,-5 13 2757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1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8 11392,'-3'-2'408,"1"1"0,-1 0 0,1 1 1,-1-1-1,1 0 0,-1 1 0,0-1 1,1 1-1,-1 0 0,0 0 0,1 0 1,-1 0-1,-3 1 0,4 0-192,0 0 0,-1 0 0,1 0 0,0 0 0,-1 1 0,1-1 0,0 1 0,0 0 0,0-1-1,0 1 1,1 0 0,-1 0 0,0 0 0,-1 3 0,-2 3 5,1 0 0,0 0-1,0 0 1,1 0 0,0 1 0,0-1 0,1 1 0,0 0-1,0 0 1,0 11 0,1 2-32,1 0-1,1 1 1,5 24 0,5 18 224,25 79 1,32 62 73,-36-111-260,6 21 33,38 110 84,17-3-148,-32-107-189,5-4 0,99 131 1,-124-191-23,51 53 0,-63-77 36,1-1 0,1-2-1,34 22 1,-52-38-105,0-2-1,1 0 1,0 0 0,25 7 0,-34-12-137,0-1 0,0 0 1,1 0-1,-1 0 1,1 0-1,-1-1 1,1 0-1,-1 0 1,0-1-1,1 1 1,-1-1-1,1-1 1,-1 1-1,0-1 0,0 1 1,7-4-1,-9 2-169,0 1 0,1-1 0,-1 0 0,0 0 0,-1 0-1,1 0 1,0 0 0,-1-1 0,0 1 0,0-1 0,0 1 0,1-5-1,13-27-4504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1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 10880,'-1'0'203,"0"0"1,1-1 0,-1 1 0,0 0 0,0 1-1,0-1 1,0 0 0,0 0 0,0 0 0,1 0-1,-1 1 1,0-1 0,0 0 0,0 1-1,1-1 1,-1 1 0,0-1 0,0 1 0,1-1-1,-1 1 1,0-1 0,1 1 0,-1 0-1,1-1 1,-1 1 0,1 0 0,-1 0 0,1-1-1,-1 1 1,1 0 0,0 0 0,-1 0 0,1 0-1,0-1 1,0 1 0,0 0 0,0 0-1,0 1 1,0 2-33,0 0 0,1-1 1,-1 1-1,1 0 0,0 0 0,0 0 0,1-1 0,1 6 0,116 221 1680,33 75-688,-111-201-999,47 105 40,-66-161-215,3-1 0,39 54 1,-48-79-221,1-1-1,35 34 1,-42-46-360,1 0 0,0-1-1,0 0 1,0-1 0,1 0-1,0-1 1,18 7 0,-27-12 245,-1 0 1,0 0 0,1-1-1,-1 1 1,1-1-1,-1 1 1,1-1 0,-1 0-1,1 0 1,-1 0-1,1 0 1,-1-1 0,1 1-1,-1-1 1,1 1-1,4-3 1,9-9-3692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1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10368,'45'38'4398,"21"7"-2626,165 114 2607,-191-129-3994,48 36 302,98 93 1,-124-96-144,-3 3 0,59 85 1,-82-98-258,-2 2 1,-3 1 0,42 104 0,29 159-128,-86-253-381,-4 2 1,8 128-1,-21-30-1679,-2-52-2957,4-100 1780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2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 10112,'-4'0'488,"1"1"0,0-1 0,0 1 0,0 0 0,-1 0 0,1 0 1,0 0-1,0 1 0,0-1 0,0 1 0,1 0 0,-1 0 0,0 0 0,1 0 1,-1 0-1,1 0 0,0 1 0,-3 3 0,4-5-390,1-1-1,-1 1 1,1 0 0,0-1 0,-1 1-1,1 0 1,-1-1 0,1 1-1,0 0 1,0 0 0,-1-1-1,1 1 1,0 0 0,0 0-1,0 0 1,0-1 0,0 1 0,0 0-1,0 0 1,0 0 0,0-1-1,0 1 1,1 0 0,-1 0-1,0-1 1,1 3 0,0-2-27,1 1 0,-1-1 0,0 1 0,1-1 0,-1 0 1,1 1-1,-1-1 0,1 0 0,0 0 0,3 1 0,4 2 45,0-1 0,0 0-1,16 4 1,12-3 169,0-1 0,1-2 0,43-4 0,-71 2-252,76-4 171,48-3-51,-68 3-3897,-43 2-2325,-4 3-277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2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6 155 11392,'-5'28'3674,"5"-28"-3606,0 1 0,0-1-1,0 0 1,0 0 0,0 0-1,0 1 1,0-1 0,0 0-1,0 0 1,-1 1 0,1-1-1,0 0 1,0 0 0,0 1-1,0-1 1,1 0 0,-1 0-1,0 1 1,0-1 0,0 0-1,0 0 1,0 1 0,0-1 0,0 0-1,0 0 1,0 0 0,1 1-1,-1-1 1,0 0 0,0 0-1,0 0 1,0 1 0,1-1-1,-1 0 1,0 0 0,0 0-1,0 0 1,1 0 0,-1 1-1,0-1 1,0 0 0,1 0-1,-1 0 1,0 0 0,0 0-1,1 0 1,-1 0 0,0 0 0,0 0-1,1 0 1,-1 0 0,0 0-1,0 0 1,1 0 0,-1 0-1,0 0 1,0 0 0,1 0-1,-1-1 1,0 1 0,0 0-1,0 0 1,1 0 0,-1 0-1,0 0 1,0-1 0,1 1-1,14-11 1890,-14 10-1780,13-9 184,0 0 1,1 1-1,0 0 1,1 1-1,0 1 1,20-6-1,-4 4-511,1 1 0,42-4 0,-8 4-425,67-10-2284,-105 13 1040,1-2 0,41-15 1,-19-1-2614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3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39 274 9216,'-2'-2'565,"0"0"-1,0 0 1,0 0 0,0 0 0,0 1-1,0-1 1,0 1 0,-20 5 9073,29-5-8856,19-17 829,-24 17-1562,0-1 1,0 1 0,0-1-1,0 0 1,0 1 0,-1-1 0,1 0-1,1-3 1,15-13 180,20-8-169,2 3 0,73-33 0,-20 11-4,-74 36 29,1 0 0,0 0 1,0 2-1,1 1 0,0 0 1,0 2-1,1 0 0,-1 1 1,1 1-1,39 3 0,-33 0 187,-1 2 0,0 1-1,0 2 1,0 0 0,0 2 0,44 19-1,-65-24-237,1 0-1,-1 1 0,1 0 0,-1 0 0,0 1 0,-1-1 0,1 1 0,-1 1 0,0-1 0,0 1 0,-1-1 0,1 2 1,-1-1-1,-1 0 0,1 1 0,-1-1 0,0 1 0,-1 0 0,0 0 0,0 0 0,0 1 0,1 10 0,0 14 3,-1-1 0,-2 1-1,-1-1 1,-1 0 0,-10 45-1,-45 160 51,44-190-95,-51 213-1,22 5-19,41-253 18,-5 83-83,6-84 74,1 0 1,0 0-1,0 0 1,1 0 0,0 0-1,1-1 1,4 11-1,-6-17 11,1 0 0,-1 1 1,1-1-1,0 0 0,0 0 0,1 0 0,-1 0 0,0-1 0,1 1 1,0-1-1,0 1 0,0-1 0,0 0 0,0 0 0,0 0 1,5 1-1,-2 0-4,1-2 1,-1 1 0,1-1 0,0 0-1,-1 0 1,1-1 0,0 0 0,7-1-1,9 0 87,-1-2 0,1-1-1,-1 0 1,0-2 0,0-1-1,-1 0 1,0-2 0,-1 0-1,29-17 1,-32 15-17,92-52 184,-84 50-170,1 2 1,37-13-1,-24 12-424,-1 2 0,1 1 0,1 3 0,71-4 0,-104 10-184,7 0-1553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6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50 7168,'0'0'121,"0"-1"61,0 0 0,0 0-1,-1 0 1,1 0 0,0 0 0,0 0 0,0 0 0,-1 0 0,1 1 0,0-1 0,-1 0 0,1 0-1,-1 0 1,1 1 0,-1-1 0,0 0 0,1 0 0,-1 1 0,0-1 0,1 0 0,-1 1 0,0-1 0,0 1-1,1-1 1,-1 1 0,0 0 0,0-1 0,0 1 0,0 0 0,0-1 0,1 1 0,-1 0 0,0 0-1,0 0 1,0 0 0,0 0 0,0 0 0,0 0 0,-1 0 0,1 0 12,-1-1-1,0 0 1,1 1 0,0-1-1,-1 0 1,1 0 0,-1 0-1,1 0 1,0 0 0,0 0-1,0 0 1,-1 0 0,1 0 0,0-1-1,0 1 1,1 0 0,-1-1-1,0 1 1,0-1 0,1 1-1,-2-4 689,3 6-263,6 13-350,0 0 1,-1 1 0,-1-1-1,5 25 1,2 1-24,75 319 152,-37-133-321,42 134-8,-43-183-141,-32-118-400,-14-50-105,0 1 0,1-1-1,6 13 1,-10-22 506,0 0 1,0 0-1,0 1 1,0-1-1,0 0 0,1 1 1,-1-1-1,0 0 0,0 0 1,0 0-1,0 1 1,1-1-1,-1 0 0,0 0 1,0 1-1,0-1 0,1 0 1,-1 0-1,0 0 0,0 0 1,1 0-1,-1 1 1,0-1-1,0 0 0,1 0 1,-1 0-1,0 0 0,0 0 1,1 0-1,3-8-1780,-2-23-1367,-2 20 1756,4-20-2106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41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27 474 12544,'-16'0'4042,"15"-1"-3899,0 1 0,1 0 0,-1 0 0,1-1 0,-1 1 0,1-1 0,-1 1 0,0 0 0,1-1 0,0 1 0,-1-1 0,1 1 0,-1-1 0,1 1 0,0-1 0,-1 0-1,1 1 1,0-1 0,-1 1 0,1-1 0,0 0 0,0 1 0,0-1 0,0 0 0,0 1 0,0-1 0,0 0 0,0 1 0,0-1 0,0 0 0,0 1 0,0-2 0,2-24 1651,0 18-1610,0 0 0,1 0 0,0 0 0,0 0 0,6-9 0,24-37 25,-31 51-199,52-71 149,7-12-2052,-41 56 68,-12 19 727,0-1-1,-1 0 1,0 0-1,-1-1 1,6-19 0,-5-1-3126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6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19 153 9728,'-1'-5'843,"0"0"1,-1-1-1,0 1 0,0 0 1,0 1-1,-7-11 2816,10 26-1936,-1-2-1536,4 16 73,1 0 0,1-1 1,1 1-1,1-2 0,1 1 0,17 30 1,85 131 342,-82-142-516,311 438 953,-322-459-922,47 55 137,-59-70-185,0-1 0,1 0 0,0-1 0,1 1-1,-1-1 1,1-1 0,0 1 0,12 3 0,-17-7 6,0 0-1,0 0 0,1 0 1,-1 0-1,0-1 1,1 0-1,-1 0 0,1 0 1,-1 0-1,0 0 1,4-1-1,-5 0-20,0 1 0,0-1 0,0 0 0,0 0 0,-1 0 0,1 0 0,0 0 0,-1 0-1,1 0 1,-1 0 0,1-1 0,-1 1 0,1-1 0,-1 1 0,0-1 0,0 0 0,0 1 0,0-1 0,0 0 0,1-2 0,2-9 101,0-1 0,-2 0 1,1 0-1,-1 0 0,-1-1 0,-1-15 1,0 16-78,0-75 273,-13-108 0,-31-82-245,30 216-415,-2 0-1,-3 1 1,-2 1 0,-49-96 0,66 150 97,-2-4-1246,-10-25-1,16 36 1376,0 0 0,0-1 0,-1 1 0,1 0-1,0-1 1,0 1 0,0 0 0,0-1 0,0 1-1,0 0 1,0-1 0,0 1 0,-1 0 0,1-1-1,1 1 1,-1 0 0,0-1 0,0 1 0,0 0 0,0-1-1,0 1 1,0 0 0,0-1 0,0 1 0,0 0-1,1-1 1,-1 1 0,0-1 0,1 1-47,-1 0 0,1 1-1,-1-1 1,1 0 0,-1 0 0,1 0 0,-1 0 0,1 1 0,-1-1-1,1 0 1,-1 0 0,1 1 0,-1-1 0,1 0 0,-1 1 0,0-1-1,1 0 1,0 1 0,4 5-1227,0 0-1,9 13 1,-1 0-484,21 24-2453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7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226 480 10880,'-7'-23'4506,"6"18"-4177,0 0 0,-1 0 1,0 1-1,0-1 1,0 0-1,0 1 0,-5-6 1,-37-61 2528,32 56-2182,-24-23-1,32 33-532,-1 1 0,1 1 0,-1-1 0,0 1 0,0 0 0,0 0-1,0 0 1,-1 0 0,1 1 0,-7-2 0,11 4-117,0 0 0,-1 0 0,1-1 0,0 1 0,-1 0 0,1 0 0,0 0 0,-1 1 0,1-1 0,0 0 0,-1 0 0,1 1 0,0-1 0,0 0 0,-1 1 0,1 0 0,0-1 0,0 1 0,0 0 0,0-1 0,-1 2 0,0 0-10,1 0 1,-1-1 0,1 1-1,0 0 1,-1 0-1,1 0 1,0 1 0,0-1-1,1 0 1,-1 0 0,0 3-1,-1 6-10,1-1 0,0 1-1,1 0 1,0 12 0,2-3-17,-1 0-1,2 0 1,1 0 0,1 0 0,0-1 0,1 0-1,13 28 1,-13-36-4,0-1-1,0 0 0,1 0 1,0 0-1,1-1 0,0 0 0,1 0 1,0-1-1,0 0 0,0 0 1,1-1-1,0-1 0,20 10 1,-26-14 37,0 0 1,1-1 0,-1 1 0,0-1 0,1 0 0,-1 0 0,0-1-1,1 1 1,-1-1 0,1 0 0,-1 0 0,1-1 0,-1 1 0,1-1 0,-1 0-1,1 0 1,-1 0 0,0-1 0,0 0 0,0 0 0,0 0 0,0 0-1,0 0 1,5-5 0,-2 1 85,0-1 0,0 0 0,-1 0 0,0 0 0,-1-1 0,0 0 0,0 0 0,0 0 0,-1-1 1,5-14-1,3-12 178,-2-1 0,-1 0 0,-2 0 1,2-40-1,-8 55-228,0-1 0,-1 1-1,-2-1 1,0 1 0,-1 0 0,-1 0 0,-1 0 0,-12-31-1,14 45-86,-1 1 0,1-1 0,-2 1 0,1-1-1,0 1 1,-1 1 0,0-1 0,-1 1 0,1-1-1,-1 2 1,0-1 0,0 1 0,-1 0 0,1 0-1,-14-6 1,8 6-502,0-1-1,0 2 0,-17-4 1,13 5-1305,-1 0 0,-16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7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47 9472,'-62'-40'6058,"62"39"-5797,-1 0 0,0 1-1,1-1 1,-1 1 0,0-1-1,0 1 1,1 0 0,-1-1-1,0 1 1,0-1 0,0 1-1,1 0 1,-1 0 0,0 0-1,0 0 1,0-1 0,0 1-1,0 0 1,-1 1 0,1-1-184,1 0 1,-1 1 0,1-1-1,-1 0 1,1 1-1,-1-1 1,1 1 0,0-1-1,-1 1 1,1-1-1,0 1 1,-1-1 0,1 1-1,0-1 1,0 1-1,0-1 1,-1 1 0,1 0-1,0-1 1,0 1-1,0 1 1,0 5-186,0-1 0,0 1 0,3 14-1,-2-13 522,6 35-243,20 67 0,-19-81-136,11 33 0,3-1 1,3-2 0,42 77-1,68 126-6,87 155-2648,-218-409 2174,1 0-1,0 0 1,1-1 0,-1 0-1,1 0 1,8 7-1,-14-14 357,1 1-1,-1-1 1,1 1 0,-1-1 0,1 1-1,-1-1 1,1 0 0,0 1-1,-1-1 1,1 0 0,-1 1-1,1-1 1,0 0 0,-1 0-1,1 0 1,0 0 0,-1 1-1,1-1 1,0 0 0,-1 0-1,1 0 1,0 0 0,-1-1-1,1 1 1,0 0 0,-1 0-1,1 0 1,0 0 0,-1-1-1,1 1 1,0 0 0,-1-1-1,1 1 1,-1 0 0,1-1-1,-1 1 1,1-1 0,-1 1 0,1-1-1,-1 1 1,1-1 0,-1 1-1,0-1 1,1 0 0,-1 1-1,1-1 1,9-20-3707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7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27 256 10112,'-21'17'3872,"16"-7"-3040,10-1 0,0-5-160,5-4 63,6 0 193,5-4 64,10-5 96,13-4-576,18-11-160,11-2-96,3-2-128,-4-5-96,-7 6-640,3-4-256,-6-2-1024,3 2-415,8-5-2593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8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411 341 7808,'-1'-13'1411,"0"0"0,-1 0 0,-7-22 0,-2-11 438,5 4-688,5 25-519,-2 0-1,0 1 0,0 0 0,-2 0 0,-10-27 0,13 39-482,0 0 1,0 1 0,-1-1 0,1 1-1,-1-1 1,0 1 0,1 0 0,-2 0-1,1 0 1,0 0 0,0 1 0,-1 0-1,0-1 1,-4-1 0,4 3-110,1 0 0,-1 0 1,1 0-1,-1 1 0,1-1 0,-1 1 1,1 0-1,-1 0 0,0 0 1,1 0-1,-1 1 0,1 0 1,-1-1-1,1 1 0,-1 1 0,1-1 1,-4 2-1,-3 2-18,0 1 1,1 0-1,0 0 0,0 1 1,1 0-1,0 1 0,0 0 1,-9 12-1,2 0-85,1 1 1,-20 38-1,23-35 22,0 0 0,2 0 0,1 1-1,-5 27 1,-10 102 11,17-87 22,3 0 0,3 1 0,3-1-1,3 0 1,2 0 0,4-1 0,3 0 0,30 85-1,-36-126 25,1 0-1,1-1 1,1 0-1,1-1 1,26 34 0,-31-48 30,0 0 1,0 0-1,1-1 1,0 0 0,0-1-1,1 0 1,0 0 0,0-1-1,0 0 1,1-1-1,0-1 1,0 1 0,0-2-1,19 5 1,-8-6 52,0 0 0,0-1 1,0-1-1,0-1 0,0-1 0,0-1 1,-1-1-1,1-1 0,-1-1 0,31-13 1,-12 2-3,0-2 0,-1-1 1,-1-3-1,47-35 1,-64 42-99,0-1 0,-1-1 0,25-30 1,-37 38-256,0-1 1,-1 1 0,0-1-1,-1-1 1,0 1 0,-1-1-1,-1 0 1,0 0 0,4-16 0,-4 9-1549,-1-1 1,-1 0 0,0-21-1,-2 38 1068,0 1-1,0-1 0,0 0 1,0 0-1,1 1 0,-1-1 0,1 0 1,-1 1-1,1-1 0,0 1 0,0-1 1,1 1-1,-1-1 0,2-2 0,12-14-3059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9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93 367 9856,'0'-1'89,"-31"-41"3599,27 37-3258,0 0 1,-1 0-1,1 1 0,-1 0 0,0 0 1,-6-4-1,6 4 436,-4-2 670,8 6-1513,1 0 1,0 0-1,0 0 0,-1 0 0,1 0 1,0 0-1,0 0 0,-1 0 1,1 1-1,0-1 0,0 0 0,-1 0 1,1 0-1,0 0 0,0 0 0,-1 0 1,1 1-1,0-1 0,0 0 1,0 0-1,-1 0 0,1 1 0,0-1 1,0 0-1,0 0 0,0 1 0,0-1 1,-1 0-1,1 0 0,0 1 1,0-1-1,0 0 0,0 0 0,0 1 1,0-1-1,0 0 0,0 0 0,0 1 1,0-1-1,-1 12 17,0 1-1,1-1 1,0 0 0,1 0 0,4 22-1,-4-25-26,3 17 25,1-1 0,1 0 1,1 0-1,1-1 0,14 31 0,-17-46 2,0 1 0,1-1 0,0 1 0,1-1-1,-1-1 1,2 0 0,-1 0 0,1 0 0,0-1-1,1 0 1,0 0 0,0-1 0,0 0 0,20 8-1,-19-10 36,-1-1 0,1 0 0,0-1 0,0 0-1,0 0 1,0-1 0,0-1 0,0 1 0,18-3-1,-21 1 32,0 0 0,-1-1 0,1 0 0,-1 0 0,1-1 0,-1 1 0,0-1 0,0-1 0,0 1-1,0-1 1,-1 0 0,0 0 0,1-1 0,-1 0 0,6-7 0,-1-2 81,-1 0 1,0 0-1,-2 0 0,1-1 1,-2-1-1,0 1 0,6-21 0,-8 17-42,0 0 0,-1 0 0,0 0 0,-2 0-1,0-1 1,-3-19 0,1 30-115,0 0 1,-1 1 0,0-1-1,0 0 1,-1 1-1,-1 0 1,1 0 0,-1 0-1,0 0 1,-1 0-1,0 1 1,0 0 0,-1 0-1,0 0 1,-7-6-1,2 4-63,-1 0-1,0 0 0,-1 1 1,0 0-1,0 2 0,0-1 1,-1 1-1,-16-4 1,20 7-263,0 0 0,-1 0 0,1 1 0,-1 0 0,1 1 0,-1 1 0,-11 0 0,21 0 210,0 0 1,0 0-1,0 0 1,0 0-1,0 0 1,0 0 0,0 0-1,1 1 1,-1-1-1,0 0 1,0 1-1,0-1 1,0 1 0,1-1-1,-1 1 1,0-1-1,1 1 1,-1 0-1,0-1 1,1 1 0,-1 0-1,0 0 1,1 0 0,-1 0 1,1 0 0,0 0 0,0 0 0,0 0 0,0 0 0,0 0-1,0 0 1,1 0 0,-1 0 0,0 0 0,0-1 0,1 1 0,-1 0-1,0 0 1,1 0 0,0 1 0,4 5-248,-1-1 0,1 0 0,1 0 0,5 5 1,-10-10 307,37 35-1294,57 44 0,-79-69 1537,1 1 0,1-2 0,-1 0-1,2-2 1,-1 0 0,37 11 0,-48-18 215,0 1 0,0-1 0,0 0 0,11-1 0,-16 0-290,0 0-1,-1 0 1,1 0 0,0 0-1,0-1 1,-1 1-1,1-1 1,0 1-1,0-1 1,-1 1-1,1-1 1,-1 0 0,1 0-1,0 0 1,-1 0-1,0 0 1,1 0-1,-1-1 1,0 1-1,1 0 1,-1-1-1,1-1 1,2-6 285,0-1-1,-1 1 1,0-1-1,-1 1 1,0-1-1,1-12 1,1-62 422,-4 57-795,1 0 1,1 0-1,2 0 1,10-41-1,-13 65-57,0 0-1,-1 1 0,1-1 1,1 1-1,-1-1 1,0 1-1,1-1 1,-1 1-1,1 0 0,0 0 1,-1 0-1,1 0 1,0 0-1,0 0 0,1 0 1,-1 1-1,0-1 1,0 1-1,1-1 1,-1 1-1,4-1 0,-2 1 6,0 0 0,1 1 0,-1-1 0,0 1 0,1 0 0,-1 0 0,1 1 0,-1-1 0,0 1-1,1 0 1,-1 0 0,6 2 0,24 12-361,0 0-1,-1 2 1,-1 2-1,35 27 1,-4-4-2122,-41-28 1005,22 14-1466,-39-26 2218,-1 0 0,1-1 0,-1 1 0,1-1 0,-1 1 0,1-2 0,0 1 0,7 0 0,2-1-3123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9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37 9984,'-16'-14'3776,"11"6"-2944,0-1 1951,5 4-735</inkml:trace>
  <inkml:trace contextRef="#ctx0" brushRef="#br0" timeOffset="1">10 15 20575,'16'22'640,"15"11"-128,9 8-256,16 12-96,6 30-160,4 17 0,6 5 0,-15-5 64,-7-9-448,-3-10-160,-6-8-288,-5-13-32,-10-15-480,-2-9-160,-8-12-543,-6-12-161,6-12-1792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39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1 205 10624,'1'29'3429,"-1"-28"-3313,0 1-1,0-1 1,1 0 0,-1 0 0,1 0-1,-1 0 1,1 0 0,-1 0 0,1 0-1,-1 0 1,1 0 0,0 0-1,0 0 1,0 0 0,-1 0 0,1 0-1,0-1 1,0 1 0,0 0 0,0-1-1,0 1 1,0-1 0,1 1 0,-1-1-1,1 1 1,2 0 131,-1 0-1,0-1 1,1 1-1,-1-1 1,0 0-1,1 0 1,6-1-1,12-3 516,0-1 0,40-15 0,44-25 88,-82 34-722,53-24 9,68-29 57,-110 50-610,0 3 0,46-10 0,129-7-6917,-168 27 3237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0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497 763 11648,'-26'-19'9855,"26"27"-9503,5 11-160,5 4-128,1 4-192,4 1 0,1-1-512,-1-4-192,1-1-640,3-3-224,-4-2-1055,6-3-417,0-5-768</inkml:trace>
  <inkml:trace contextRef="#ctx0" brushRef="#br0" timeOffset="1">256 252 8448,'-107'-96'3168,"71"37"-2464,-6-4 480,27 49 96,-1 0-288,2 9 63,-1 10-607,5 9-192,10 8-160,5 6-160,0 5 32,10 3-480,10-5-191,16 2-801,16-2-224,19 5-2336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0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104 251 10624,'-3'8'2186,"0"-1"-1,-7 15 1,6-14-184,3-7-1900,1 0 0,-1 0 0,0-1-1,0 1 1,0 0 0,1-1 0,-1 1 0,0 0-1,0-1 1,0 1 0,0-1 0,0 1-1,0-1 1,0 0 0,0 1 0,0-1-1,0 0 1,0 0 0,0 0 0,-1 0-1,1 0 1,0 0 0,0 0 0,0 0-1,0 0 1,0 0 0,0-1 0,0 1 0,0 0-1,0-1 1,0 1 0,0-1 0,0 1-1,0-1 1,0 1 0,-1-2 0,-3-4 18,1 1 1,-1-1-1,1 0 1,1-1-1,-1 1 1,1-1 0,0 0-1,0 1 1,1-1-1,0 0 1,0 0-1,-1-13 1,1-1 3,1-1 0,0 0 0,4-24 1,-3 40-126,1-1 1,0 1 0,0-1 0,1 1-1,0 0 1,0-1 0,0 1 0,6-10 0,-7 14-6,0 1 0,0-1 1,1 0-1,-1 0 0,1 1 1,0-1-1,-1 1 1,1 0-1,0-1 0,0 1 1,0 0-1,-1 0 0,1 0 1,1 0-1,-1 0 1,0 1-1,0-1 0,0 1 1,0-1-1,0 1 0,1 0 1,-1 0-1,0 0 1,0 0-1,0 0 0,1 0 1,-1 0-1,0 1 1,4 1-1,2 1-3,1 0 0,-1 0 0,0 1-1,0 1 1,0-1 0,-1 1 0,0 1 0,0-1 0,0 1 0,0 0 0,-1 1 0,0 0-1,7 10 1,5 11-449,0 0-1,16 38 0,-24-46-101,-4-7 62,-4-8-10,0 0 0,1 1 0,-1-1 0,1 0 0,0-1 0,0 1 1,1-1-1,0 1 0,0-1 0,7 6 0,-10-9 278,1-1 0,-1 0 0,0 1 0,0-1 0,1 0 0,-1 0 0,0 0 0,1 0 1,-1 0-1,0 0 0,1 0 0,-1-1 0,0 1 0,0 0 0,1-1 0,-1 1 0,0-1 0,0 0 0,0 1 0,1-1 1,-1 0-1,0 1 0,1-3 0,4-1-721,19-9-2681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41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0 541 9088,'13'-6'3424,"-7"6"-2656,13-6 896,-13 1 287,6-5-191,1-7 0,6-6-544,6-4-192,0-17-608,6 1-256,5-18-32,1-1-320,1-3-96,-1 9-832,7 8-384,-6 8-992,-3 19-351,9 15-2017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0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33 150 9472,'-2'0'202,"1"0"0,0 1 1,-1-1-1,1 0 1,-1 0-1,1 1 0,0-1 1,-1 1-1,1-1 1,0 1-1,0 0 0,0 0 1,-1-1-1,1 1 1,0 0-1,0 0 0,0 0 1,0 0-1,0 0 1,0 0-1,1 0 0,-1 0 1,0 1-1,0-1 1,1 0-1,-1 1 0,1-1 1,-1 0-1,1 1 1,0-1-1,-1 0 0,1 1 1,0-1-1,0 0 0,0 3 1,0 3 33,0 1 0,0-1 1,1 0-1,0 1 0,4 13 0,0-5-112,1 1-1,1-1 0,0-1 0,1 1 1,1-1-1,0-1 0,1 1 0,16 17 1,-24-31-75,-1 1-1,1 0 1,0-1 0,-1 1 0,1-1-1,0 1 1,0-1 0,0 0 0,0 0-1,0 0 1,0 0 0,1 0 0,-1 0-1,0 0 1,0-1 0,1 1 0,-1-1-1,0 0 1,0 0 0,1 0 0,-1 0-1,0 0 1,1 0 0,-1 0 0,0-1 0,1 1-1,-1-1 1,0 0 0,0 0 0,0 0-1,0 0 1,0 0 0,0 0 0,3-3-1,8-4 262,0-2 1,-2 0-1,1 0 0,-1-1 0,-1 0 0,0-1 0,0 0 0,-1 0 0,-1-1 0,0-1 0,0 1 0,-2-1 0,6-15 1,-10 21-258,0 0 0,-1 1 1,0-1-1,0 0 1,-1 0-1,0 1 1,0-1-1,-1 0 1,0 0-1,0 1 1,-1-1-1,-5-14 1,4 13-570,-1 0 0,0 0 0,-1 0 0,0 0 0,-1 1 0,1 0 0,-2 0 0,1 0 1,-12-10-1,11 11-1097,6 6 1203,-12-9-4916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1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32 238 9216,'4'5'5970,"-4"-5"-5846,-5 12 2765,1-2-2891,-5 24 532,3 1-1,-4 49 1,9-71-437,0-1-1,2 0 0,-1 0 1,5 22-1,-4-30-79,0-1 0,-1 0-1,2 1 1,-1-1 0,0 0-1,0 0 1,1 0 0,0 0 0,0 0-1,0 0 1,0 0 0,0-1-1,0 1 1,1-1 0,-1 1-1,1-1 1,0 0 0,-1 0-1,1 0 1,0-1 0,6 3-1,-2-2 29,0 0-1,0-1 0,0 0 1,0 0-1,0-1 0,0 0 1,11-1-1,1-2 169,31-7 1,-33 5-25,0-1 1,-1 0-1,0-1 1,0-1 0,0-1-1,-1 0 1,0-1-1,-1 0 1,0-1 0,-1-1-1,0 0 1,21-26-1,-25 26-12,0 0 0,-1 0 0,-1-1-1,0 0 1,-1 0 0,0-1 0,-1 0-1,-1 0 1,0 0 0,-1 0-1,0-1 1,-1 1 0,-1-1 0,0 1-1,-1-1 1,-2-14 0,1 21-149,-1 0 1,0 1-1,0-1 1,0 1 0,-1 0-1,0 0 1,0 0-1,-1 0 1,0 0-1,0 1 1,0 0-1,-8-8 1,5 7-310,0 0 0,0 1 1,-1-1-1,0 2 0,0-1 1,-1 1-1,0 0 0,0 1 1,-9-4-1,15 7 53,0 0 0,1 0 0,-1 1 0,0-1-1,0 1 1,0-1 0,1 1 0,-1 0 0,0 0 0,0 0 0,0 0 0,1 1 0,-1-1 0,0 1-1,0 0 1,1-1 0,-1 1 0,0 0 0,1 1 0,-1-1 0,-2 2 0,2-1-93,1 1 1,-1-1-1,1 1 0,0-1 1,0 1-1,0 0 1,0 0-1,0 0 0,0 0 1,1 0-1,0 0 1,-1 0-1,1 1 0,1-1 1,-1 0-1,0 1 1,0 3-1,1 15-3472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1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3 152 9472,'0'2'306,"1"0"-1,0 0 1,-1 0 0,0 0 0,1 0 0,-1 0 0,0 0 0,0 0 0,0 0 0,0-1-1,0 1 1,-1 3 0,-1 6 75,0 37 1443,1-1 0,9 69 0,-7-104-1674,1 1 0,1-1 0,0 0 1,0 0-1,9 19 0,-10-27-94,0 1 0,1-1-1,0 1 1,0-1 0,0 0 0,1 0 0,-1-1 0,1 1 0,0-1-1,0 1 1,0-1 0,0-1 0,1 1 0,-1 0 0,1-1 0,6 2-1,-1-1 118,1 0 0,-1-1 0,1 0 0,-1-1 0,1 0-1,0-1 1,0 0 0,-1-1 0,18-3 0,-13 1 84,0-1 1,0 0-1,0-1 1,-1 0-1,0-2 0,15-8 1,-18 8-88,0-1 0,-1 0-1,0 0 1,0-1 0,-1 0 0,0-1 0,-1 0-1,0-1 1,0 1 0,-1-1 0,-1-1 0,0 1-1,0-1 1,6-23 0,-8 23-138,-1 1 1,-1-1-1,0 0 1,-1 0-1,0 0 1,0 0-1,-2 1 1,1-1-1,-2 0 0,1 0 1,-1 0-1,-1 0 1,-1 1-1,1 0 1,-2-1-1,-7-13 0,4 11-561,0 0-1,-1 1 1,-1 1-1,-17-18 0,19 22-594,1 2-1,-2-1 0,1 1 0,-14-8 1,19 13 446,2 1 417,0-1-1,1 1 0,-1 0 0,0-1 0,0 1 0,1-1 0,-1 1 0,0-1 0,1 1 0,-1-1 0,-1 0-524,2 0 524,-1 0 0,0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2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5 160 10112,'8'-19'1345,"-4"8"-489,0 0-1,0 0 1,2-16 0,-3 7 2959,-1-40 1,-7 83-3025,0-4-750,0 10-16,-3 14 153,2-1 0,2 2-1,2 59 1,2-98-189,0 0 0,1 0-1,0 0 1,0 0 0,0 0-1,0 0 1,1 0 0,0-1-1,0 1 1,0-1 0,1 1-1,-1-1 1,1 0 0,0 0-1,0 0 1,1-1 0,-1 1-1,1-1 1,0 1 0,-1-1-1,2 0 1,-1-1 0,5 3-1,14 5 77,1-1 0,1-1 0,49 9 0,17 4 1153,-87-20-1090,0 0 0,0 1 0,0 0 0,0-1 1,0 1-1,0 0 0,-1 1 0,1-1 1,5 6-1,-8-7-88,0 1 0,0-1 0,0 1 0,0 0 0,0-1 1,0 1-1,0 0 0,-1-1 0,1 1 0,-1 0 0,0 0 0,1 0 0,-1 0 1,0 0-1,0-1 0,0 1 0,0 0 0,0 0 0,0 0 0,-1 0 0,1 0 1,-1-1-1,-1 4 0,-5 16-13,-2-1 0,0 0 0,-24 37 0,-46 50-2297,35-48-1147,10-14-3404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3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256 150 7552,'4'-10'842,"-1"-1"0,0 0 0,-1 0 0,0-1 0,0 1 0,-1 0 0,-1 0 0,-1-22 0,0 5 2433,-10 28-278,4 3-2811,0 0 0,0 0 0,1 1-1,-1 0 1,1 1 0,0-1 0,0 1 0,-8 8 0,9-8-120,-18 15 44,-66 65 290,79-74-595,0 1-1,1 0 0,0 0 1,1 0-1,1 1 1,-7 15-1,13-24-198,-1 0 0,0 0-1,1 1 1,0-1 0,0 0 0,0 1 0,1-1-1,-1 0 1,1 1 0,0-1 0,1 7-1,8 12-4740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7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58 8192,'-16'0'7074,"-20"0"-4954,33-1-2015,0 0 0,0 0 0,-1 0-1,1 0 1,0-1 0,0 1 0,0-1-1,0 0 1,0 0 0,0 0 0,1 0 0,-4-3-1,-8-6 241,14 9-276,-12-4 32,11 6-133,1 0 42,-1 0-1,1 1 0,0-1 1,0 0-1,-1 0 0,1 0 1,0 0-1,0 0 0,-1 0 1,1 0-1,0 0 0,0 0 1,-1 0-1,1 0 0,0 0 1,0-1-1,-1 1 0,1 0 1,0 0-1,0 0 0,0 0 1,-1 0-1,1 0 0,0-1 1,0 1-1,0 0 0,-1 0 1,1 0-1,0 0 0,0-1 1,0 1-1,0 0 0,0 0 1,-1 0-1,1-1 0,0 1 1,0 0-1,0 0 0,0-1 1,-16-8 352,16 9-344,-1 0 1,0-1-1,0 1 0,1 0 0,-1-1 0,0 1 0,0 0 0,0 0 0,0 0 0,1 0 0,-1 0 0,0 0 0,0 0 0,0 0 1,0 0-1,1 0 0,-3 1 0,0-1 120,1 0-135,-1 1 0,1-1 0,-1 0 0,1 1 0,-1-1 0,1 1-1,-1 0 1,1 0 0,0 0 0,-1 0 0,1 0 0,0 0 0,0 0-1,0 1 1,0-1 0,0 1 0,0 0 0,0 0 0,0 0 0,1 0-1,-1 0 1,1 0 0,-1 0 0,1 0 0,0 0 0,0 1 0,0-1-1,0 0 1,0 4 0,-2 6-50,0-1 0,1 1 0,1 0-1,0 0 1,1 12 0,1-6 47,0-1 0,2 1 0,5 22 1,18 51-110,-17-62 89,6 15 15,2-1-1,41 73 1,-53-107-15,0-1-1,1 0 1,0-1-1,11 12 0,-13-15 28,0-1-1,0 1 1,0-1-1,0 0 1,0-1-1,1 1 0,-1-1 1,1 0-1,-1 0 1,7 2-1,-9-4 21,0 0 0,0 0 0,0 0 0,0 0 0,0 0 0,0 0 0,0 0 0,0-1 0,0 1 0,-1 0 0,1-1 0,0 0 0,0 0 0,0 1 0,-1-1 0,1 0 0,0 0 1,-1 0-1,1-1 0,-1 1 0,1 0 0,-1-1 0,0 1 0,1-1 0,0-1 0,3-4 79,-1 0-1,0 1 1,-1-2 0,6-12 0,-4 4-32,0 0 0,-2 0 0,0 0 0,0 0 0,-1-1 0,-1-17 0,-2 10-9,0-1 1,-2 1-1,-8-35 0,1 25 100,-26-60 1,16 48 489,15 35-483,3 7-245,9 11-63,29 38 31,-22-25 103,88 137 2,-24-34 0,-72-113-59,1 0-382,0 1 1,1-1 0,0 0 0,0-1 0,1 1-1,15 11 1,-24-21 328,1 0 0,-1 1 0,1-1 0,-1 0 0,0 0 0,1 1 0,-1-1 0,0 0 0,1 0 0,-1 0 0,1 0 0,-1 0 0,1 1-1,-1-1 1,0 0 0,1 0 0,-1 0 0,1 0 0,-1 0 0,1 0 0,-1 0 0,1 0 0,-1-1 0,0 1 0,1 0 0,-1 0 0,1 0 0,-1 0 0,1-1 0,6-11-3779,-5 9 3373,7-15-3450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8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9472,'-2'1'8191,"15"4"-6879,-5 0-1179,-1-1 0,0 1-1,0 1 1,0 0-1,-1 0 1,0 0-1,0 0 1,-1 1 0,1 0-1,5 10 1,2 8-44,20 48 0,-27-59-35,158 356 200,-117-279-824,114 164 1,-144-230-697,2-2 0,38 38 1,-37-47-826,-8-12-1786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8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28 8576,'-4'12'1032,"3"-10"-856,0 0 0,1 0 1,-1 0-1,0 0 0,1 0 0,0 1 0,-1-1 0,1 0 0,0 0 0,0 0 1,0 0-1,0 0 0,1 1 0,-1-1 0,1 0 0,1 4 0,-1-2 20,1 0 295,-1 1 0,1-1 1,1 1-1,2 4 0,-4-7-377,0-1 0,0 0 0,0 0 0,1 1 0,-1-1-1,0 0 1,0 0 0,1 0 0,-1 0 0,0-1 0,1 1 0,-1 0 0,1-1 0,-1 1 0,1-1-1,0 1 1,-1-1 0,3 1 0,16 0 440,-1-1 0,1-1 0,19-3-1,61-13 61,-61 10-510,102-14-368,-67 11-3041,125-32 0,-119 16-732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8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8448,'-7'-1'10372,"4"10"-7068,3 18-4944,0-18 2611,8 180-886,-1 1-175,-4-30 277,-1-80-1583,-1-1-4605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9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9344,'2'1'4384,"2"1"-3774,0-1-1,-1 2 1,1-1 0,-1 0 0,4 3 0,15 10 712,34 13 213,-34-19-1295,0 2 0,-1 1 0,30 21 1,-18-3-89,-1 1 0,47 60 1,-46-51-30,56 51 1,-49-56-61,78 51 0,-89-69-477,1 0 0,1-2-1,57 20 1,-80-32 42,-1-1 0,0 0 1,1-1-1,-1 0 0,1 0 0,10 0 0,-14-2 47,-1 1-1,0 0 1,1-1-1,-1 0 0,0 0 1,0 0-1,1 0 0,-1-1 1,0 1-1,0-1 1,-1 1-1,1-1 0,0 0 1,-1 0-1,1-1 1,-1 1-1,4-4 0,15-24-3492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42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8832,'1'-8'10886,"4"24"-10109,2 7-31,6 29 0,-2-5-280,41 207-218,-29-126-427,8 53-1618,-30-145-475,-14-39-1675,11 1 3289,0 0 0,1-1 1,-1 1-1,1 0 0,-1-1 0,1 1 0,0-1 0,0 0 0,0 1 0,0-1 0,-1-5 0,-1-1-849,-8-22-1805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9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95 9984,'-1'3'573,"0"-1"-182,0-1 0,1 1-1,-1 0 1,0-1-1,1 1 1,-1 0 0,1 0-1,-1 2 1,2-4-274,-1 1 0,0 0 0,0-1 1,0 1-1,0-1 0,1 1 0,-1 0 0,0-1 1,1 1-1,-1-1 0,0 1 0,1-1 1,-1 1-1,1-1 0,-1 1 0,0-1 0,1 0 1,-1 1-1,1-1 0,-1 0 0,1 1 0,0-1 1,-1 0-1,1 1 0,-1-1 0,1 0 0,0 0 1,-1 0-1,1 0 0,0 0 0,6 2 197,-1-1 1,0-1-1,1 1 1,-1-1-1,1-1 0,6 0 1,41-9 231,-42 8-493,23-7-251,0-2-1,53-24 1,14-6-6663,-76 32 3224,-1-4 48</inkml:trace>
  <inkml:trace contextRef="#ctx0" brushRef="#br0" timeOffset="1">316 272 9216,'-9'17'1174,"-1"3"884,-12 33 0,21-51-1847,0 0-1,1 0 1,-1 0-1,1 0 1,0 0 0,0 0-1,0 0 1,0 0-1,0 4 1,0-5-168,1-1 0,-1 1 0,0 0 0,0-1 0,0 1 0,1-1 0,-1 1 0,0-1 0,1 1 0,-1-1 0,1 1-1,-1-1 1,0 0 0,1 1 0,-1-1 0,1 0 0,-1 1 0,1-1 0,-1 0 0,1 1 0,0-1 0,-1 0 0,1 0 0,-1 0 0,1 0 0,-1 1 0,1-1 0,0 0 0,-1 0 0,1 0 0,-1 0 0,1 0 0,0 0 0,-1-1 0,1 1 0,-1 0 0,2 0 0,3-2 81,1-1 0,-1 1 0,1-1 1,-1 0-1,0 0 0,0 0 0,-1 0 0,1-1 1,-1 0-1,8-8 0,2-2 35,11-7-120,2 1 0,0 1 1,1 1-1,36-16 0,31-10-2590,3 6-4022,-50 19 1325,-10-3 1670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49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6 9984,'-5'-2'1371,"-11"-1"3268,17 4-4431,-1 0 0,1-1 1,-1 1-1,1 0 0,-1 0 0,1 0 0,0 0 0,-1 0 0,1-1 0,0 1 0,-1 0 1,2 0-1,2 2 211,1 3-91,40 41 940,51 71 0,-28-13-892,68 142 0,-41-40-1015,11 20-4674,-70-165 466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0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50 9728,'-4'-11'1518,"-13"-28"3310,19 45-4007,1 2-700,7 16 58,2-1 0,0 1 0,1-2 0,1 0 0,31 36 0,115 104 594,-98-87-277,-3 2 0,60 102 0,158 215 1461,-233-336-1546,-39-49 236,-9-12-47,-11-12-279,3 0-270,1-1-1,0-1 0,-16-34 1,-15-56-126,39 100 87,-10-30-7,2-1 0,-9-51 0,17 71-32,1-1 1,0 0-1,2 1 1,0-1-1,1 1 1,7-37-1,-6 48 21,-1 1 0,1 0 0,0 0 0,1 0 0,0 0 1,0 0-1,0 1 0,0-1 0,1 1 0,5-6 0,-5 7-1,0 1 1,0-1-1,1 1 1,-1 0 0,1 0-1,-1 1 1,1-1-1,0 1 1,0 0-1,0 1 1,0-1-1,11-1 1,3 1-5,1 0 1,0 1-1,25 2 1,63 11-7,-80-7 8,0 1-1,0 1 0,40 15 1,-56-17 99,0 0 1,-1 1 0,0 0 0,0 0-1,-1 1 1,1 1 0,-1 0 0,-1 0 0,0 1-1,13 15 1,-15-14 57,0 1 0,-1-1 0,0 1 0,-1 0 0,0 0 0,0 1 0,-1 0 0,4 22 0,-7-27-124,0 1 0,-1-1 0,0 1 0,0-1 0,-1 1 0,1-1 0,-2 0 0,1 0-1,-1 1 1,0-1 0,0 0 0,-1 0 0,0 0 0,-1-1 0,1 1 0,-5 5 0,1-3-52,-1-1 1,1 0 0,-1 0-1,-1 0 1,1-1-1,-1-1 1,0 1 0,-1-2-1,-10 6 1,-15 5-503,-46 14 0,41-16-120,-13 4-441,-32 14-3461,74-28 2451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1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103 118 10240,'-67'-50'3872,"52"19"-3040,-1-2 352,11 30-65</inkml:trace>
  <inkml:trace contextRef="#ctx0" brushRef="#br0" timeOffset="1">10 23 18847,'30'34'887,"-1"-2"-389,-1 2 0,-2 1 1,25 44-1,115 300 574,-115-249-944,5 2-56,127 216 0,82 57-1650,-260-398 1444,7 10-515,21 23 0,-29-36 385,0 0 0,0 0 0,0-1 0,1 1 0,0-1 0,-1 0 0,1-1 0,0 1 0,0-1 0,8 3 0,-11-5 92,-1 0 0,1 1 1,0-1-1,0 0 0,-1 0 1,1 0-1,0 0 0,0 0 1,-1 0-1,1-1 0,0 1 1,0 0-1,-1-1 0,1 0 1,0 1-1,-1-1 0,1 0 0,-1 0 1,1 0-1,-1 0 0,1 0 1,-1 0-1,0 0 0,1 0 1,1-3-1,20-24-3625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1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274 74 10368,'-5'-4'1331,"1"1"0,-1-1 0,1 0 0,0-1 0,0 1 0,-6-9 0,8 10-1150,0 1 0,0-1 1,0 0-1,0 1 0,0 0 1,-1 0-1,1-1 0,-1 1 1,0 1-1,1-1 0,-1 0 1,0 1-1,0-1 0,0 1 1,0 0-1,0 0 0,-1 0 1,1 0-1,0 1 0,0-1 1,-1 1-1,1 0 0,0 0 1,-1 0-1,1 0 0,0 1 1,0-1-1,-1 1 0,1 0 1,-3 1-1,-4 1-40,0 0 0,1 1 0,-1 0 0,1 0-1,0 1 1,-11 8 0,15-9-117,0 0-1,1 1 1,-1-1 0,1 1-1,0 0 1,0 0-1,1 0 1,-1 1-1,1-1 1,0 1 0,-3 11-1,1-1-19,1 0 1,1 1-1,0-1 0,1 1 1,1-1-1,1 1 0,0 0 0,1-1 1,1 1-1,6 24 0,-1-12-2,1-1 0,2 0 0,1 0 0,1-1 0,18 28 0,-15-29 18,0 2 45,2-2 0,24 32 0,-35-51-35,1 1 1,0-1-1,1 0 1,0-1-1,0 1 1,0-2-1,1 1 1,0-1 0,0 0-1,0-1 1,11 4-1,-5-5 0,-1 0 1,1 0-1,0-1 0,-1-1 0,1 0 0,0-2 0,18-1 1,4-3 104,60-16 0,-67 12-368,0-1 1,0-2-1,-1 0 0,39-24 1,-40 18-2484,0-2-1,27-23 1,-20 12-2835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4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436 1084 8320,'0'0'2672,"11"12"-155,-2-3-1656,-8-7-707,1-1-1,0 1 1,0 0 0,0-1 0,0 1 0,0-1 0,0 0-1,3 2 1,6 2 264,-9-4-261,0 0-1,0 0 0,0 0 1,1 0-1,-1 0 0,1-1 1,4 1-1,-6-1-102,0 0 0,0 0 0,1 0 0,-1-1 1,0 1-1,0 0 0,0-1 0,0 1 0,1-1 0,-1 0 0,0 1 0,0-1 0,0 0 1,0 1-1,0-1 0,-1 0 0,1 0 0,0 0 0,0 0 0,1-2 0,2-3 143,0-1 0,0 0 0,0-1 0,-1 1 1,0 0-1,3-14 0,8-50 367,-11 47-476,-2 21-80,16-126 141,-16 114-127,-1 0 1,0-1 0,-1 1-1,-1 0 1,0-1-1,-6-19 1,-3 5-38,-1 1 0,-30-52-1,-42-48 78,45 77-63,-3 2-1,-2 2 1,-65-56 0,29 30-230,-30-25 211,105 95 41,0 17-95,4-4 80,1 0 0,0 0 0,1 0 0,0-1 0,0 1 1,5 15-1,-3-7-23,4 9 19,0 0 0,2-1 0,0 0 0,2-1 0,1 0 0,1 0 0,1-1 0,0-1 0,2-1-1,1 0 1,1-1 0,0 0 0,22 16 0,172 136 158,-26-27 63,-160-125-195,74 50-97,-82-58 53,2-1 0,-1-1 0,32 11-1,-28-16-235,-14-8-2530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5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11392,'0'0'7167,"5"5"-6783,0 4-64,0-1-192,6 1-96,-1 1 0,0 4-1088,1-5-416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5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18 9984,'-4'-15'3566,"4"15"-3535,0 0 1,0 0-1,0 0 0,0 0 1,0 0-1,1 1 0,-1-1 0,0 0 1,0 0-1,0 0 0,0 0 0,0 0 1,0 0-1,0 0 0,0 0 0,0 0 1,0 0-1,1 0 0,-1 0 0,0 0 1,0 0-1,0 0 0,1-1 407,-1 1-407,0 0 0,0 0 1,0-1-1,0 1 0,0 0 0,0 0 1,0 0-1,0 0 0,0 0 0,0 0 1,0 0-1,0 0 0,0 0 0,0 0 1,0-1-1,0 1 0,0 0 0,0 0 1,0 0-1,7 5 125,17 26-281,2-2 1,57 51-1,124 73 8,-87-70 4042,-117-80-3564,0-1 0,1 1 0,0-1 0,0 0 0,5 2 0,-9-3-281,1-1 1,-1 0 0,1 0-1,0 1 1,-1-1-1,1 0 1,0 0-1,-1 0 1,1 0 0,0 0-1,-1 0 1,1 0-1,0 0 1,-1 0 0,1 0-1,0 0 1,-1 0-1,1 0 1,0-1 0,-1 1-1,1 0 1,0 0-1,-1-1 1,1 1 0,-1-1-1,1 1 1,-1 0-1,1-1 1,-1 1 0,1-1-1,-1 1 1,1-1-1,-1 1 1,0-1 0,1 0-1,-1 1 1,0-1-1,1 1 1,-1-1 0,0 0-1,0 1 1,1-1-1,-1-1 1,4-36 1286,-4 31-1319,0 1 1,1 0-1,0-1 1,0 1-1,0-1 1,1 1-1,4-11 1,-5 15-61,1 0 1,-1 1 0,0-1 0,1 1 0,-1-1 0,1 1-1,-1 0 1,1-1 0,0 1 0,0 0 0,2-1 0,26-10 22,-4 2-38,-19 5 27,0 0 1,11-9-1,-13 10-65,-4 4 64,-1-1 0,1 1 1,0-1-1,-1 1 0,1 0 0,0-1 0,0 1 0,0 0 0,-1 0 1,1 0-1,0 0 0,0 0 0,0 0 0,-1 0 0,1 0 0,0 0 0,0 0 1,0 0-1,-1 0 0,1 1 0,0-1 0,0 0 0,-1 0 0,1 1 0,0-1 1,-1 1-1,1-1 0,1 2 0,21 18 62,-14-11-107,6 5-588,24 19-362,-18-20-2268,3-5-3981,-9-8 851,0-4 1642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6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83 9472,'0'-11'799,"0"2"91,0-1-1,-1 0 0,-2-11 1,2 4 1382,1 16-2237,0 1 0,0 0 0,0 0 1,0 0-1,0 0 0,0 0 0,0 0 0,0-1 1,0 1-1,0 0 0,0 0 0,0 0 0,0 0 1,0 0-1,0-1 0,0 1 0,0 0 0,0 0 1,0 0-1,1 0 0,-1 0 0,0 0 0,0 0 1,0 0-1,0-1 0,0 1 0,0 0 0,0 0 1,0 0-1,1 0 0,-1 0 0,0 0 0,0 0 1,0 0-1,0 0 0,0 0 0,0 0 0,1 0 1,-1 0-1,0 0 0,0 0 0,0 0 0,0 0 0,0 0 1,1 0-1,-1 0 0,0 0 0,0 0 0,0 0 1,0 0-1,0 0 0,0 0 0,1 0 0,-1 0 1,0 0-1,0 0 0,0 1 0,0-1 0,0 0 1,0 0-1,0 0 0,0 0 0,1 0 0,-1 0 1,0 0-1,0 0 0,0 1 0,0-1 0,0 0 1,10 15 1590,-3 4-1272,0 0 0,-2 0 0,5 29 0,3 66 657,-4-33-563,0 31-221,-8-37-3777,-3-60 1496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6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8832,'-2'1'594,"-4"4"1772,6-5-2315,-1-1 0,1 1 0,0 0 0,0 0 0,0 0 0,0 0 0,-1-1 255,1 1-255,0 0 0,0 0 0,0 0 0,0 0 0,0 0 0,-1 0 0,1-1 0,0 1 0,0 0 0,0 0 0,0 0 0,0 0 0,0-1 0,0 1 0,0 0 0,0 0 0,0 0 0,0 0 0,0 0 0,0-1 0,0 1 0,0 0 0,0 0 0,0 0 0,1-1 0,-1 1 89,1 0 1,-1 0-1,1 0 1,-1 0-1,1 0 1,0 0-1,-1-1 0,1 1 1,-1 1-1,1-1 1,0 0-1,-1 0 1,1 0-1,-1 0 1,1 0-1,0 0 0,0 1 1,5 3 199,0 1-1,1 0 1,-2 0 0,1 1 0,9 11-1,12 12 33,-12-16-192,1-1 0,1 0 0,24 13 0,57 22 247,-68-34-445,1-1-1,0-1 1,1-2 0,0-2 0,0 0-1,45 2 1,-71-9-266,0 1 1,0-1-1,0-1 0,0 1 0,0-1 1,0 0-1,0 0 0,-1-1 1,1 0-1,-1 0 0,1 0 0,-1 0 1,1-1-1,-1 0 0,0 0 0,0-1 1,-1 1-1,1-1 0,4-5 1,12-16-3797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42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 9472,'-23'3'3926,"8"0"2302,16 7-4639,1-6-1512,-1-1 1,1 0-1,-1 0 0,1 0 0,0-1 0,0 1 0,0 0 0,1-1 0,-1 1 0,1-1 0,4 3 0,35 23 500,-37-25-479,36 18 469,59 22-1,-14-8-163,-84-34-398,311 157 385,-309-156-395,8 6-128,0-2 1,16 7-1,-26-12 99,0 0-1,0 0 1,0-1 0,0 1-1,0-1 1,0 1-1,0-1 1,1 1-1,-1-1 1,0 0 0,0 0-1,0 0 1,0 0-1,1-1 1,-1 1-1,0-1 1,0 1-1,0-1 1,0 0 0,0 1-1,0-1 1,2-2-1,-2 2-199,-1-1-1,0 0 1,0 1 0,1-1-1,-1 0 1,0 0-1,-1 0 1,1 0 0,0 0-1,0 0 1,-1 0-1,1 0 1,-1 0 0,0 0-1,0-3 1,1 3-340,-1-1 0,0 1 0,1 0-1,-1-1 1,1 1 0,0-1 0,0 1 0,2-4 0,9-6-4108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6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 10368,'0'3'4832,"0"2"-4000,0 1-225,5-6-255,5 0 32,6 0-192,-1 0-128,6-6-32,-2 1-32,2 2 0,-1-6-160,1-1-32,-5 1-1119,-1-4-481,1-1-2592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7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8960,'1'4'395,"0"-1"1,1 0-1,-1 1 0,1-1 1,-1 0-1,1 0 1,0 0-1,0 0 0,1-1 1,-1 1-1,0 0 1,1-1-1,3 3 0,-3-3-192,0-1-1,0 1 0,1 0 0,-1-1 0,0 1 0,1-1 0,0 0 0,-1 0 0,1-1 0,0 1 1,-1-1-1,1 0 0,0 0 0,-1 0 0,1 0 0,0-1 0,-1 1 0,8-3 0,-4 1 25,1 0-1,0 0 1,0 1-1,11-1 0,-16 2-181,0 0 0,-1 1 0,1-1 0,-1 0 0,1 1-1,-1-1 1,0 1 0,1 0 0,-1 0 0,0 0 0,1 0-1,-1 0 1,0 1 0,0-1 0,0 1 0,0-1 0,0 1 0,2 3-1,1 1-10,0 1 0,-1 0-1,1 0 1,-2 0-1,1 0 1,-1 1 0,4 12-1,9 59-449,-6-26-1282,-9-50 1426,3 11-1062,-4-13 1209,0-1 0,0 0-1,0 1 1,0-1 0,0 1-1,1-1 1,-1 0 0,0 1-1,0-1 1,0 1 0,1-1 0,-1 0-1,0 1 1,1-1 0,-1 0-1,0 0 1,1 1 0,-1-1-1,0 0 1,1 0 0,-1 1 0,1-1-1,-1 0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8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17 7296,'-26'-17'11413,"27"27"-10389,0-6-927,1 1 0,0-1 0,0 0 0,0 1 1,0-1-1,1 0 0,0 0 0,-1 0 0,2-1 1,2 4-1,8 7 117,18 12-1,-19-15-179,40 31 35,2 2-447,76 78-1,-128-118 135,1 1-444,1-1 0,-1 1-1,1-1 1,0 1 0,9 5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9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358 1007 8448,'0'2'381,"0"1"1,1-1-1,-1 0 1,0 1 0,1-1-1,-1 0 1,1 0-1,-1 0 1,1 1 0,0-1-1,0 0 1,0 0-1,0 0 1,1 0-1,-1 0 1,2 2 0,-1-3-231,0 1 1,0-1 0,0 1 0,0-1-1,0 0 1,0 0 0,0 0 0,1 0 0,-1 0-1,0 0 1,0-1 0,1 1 0,3 0-1,-2-1-72,0 0 0,0 0-1,0 0 1,0-1 0,0 1-1,0-1 1,0 0 0,0 0-1,0 0 1,0-1 0,0 1-1,-1-1 1,1 0 0,0 0-1,-1 0 1,0-1 0,0 1-1,4-4 1,-1-1 41,0-1 0,-1 0 0,0 0 0,-1 0 1,1-1-1,-1 0 0,-1 1 0,0-1 0,0 0 0,3-18 0,-1-7 118,1-53 0,-6 86-232,1-32 105,-2 0 0,-8-57 0,6 70-104,-2 0 1,0 0-1,-1 0 1,-1 1 0,-17-32-1,-7-2 29,-2 2 1,-56-66-1,-96-77 186,166 176-83,0 1-1,-26-17 1,42 32-121,1 1 0,-1-1 0,1 1 0,-1 0 0,0 0 0,1 0 1,-1 0-1,-3-1 0,5 2-14,0 0 0,0 0 1,0 0-1,0 0 0,0 1 1,0-1-1,0 0 0,0 0 1,0 1-1,1-1 0,-1 0 1,0 1-1,0-1 0,0 1 1,0-1-1,1 1 0,-1-1 0,0 1 1,0 0-1,1-1 0,-1 1 1,0 0-1,1 0 0,-1 0 1,1-1-1,-1 1 0,1 0 1,-1 1-1,-1 4-7,0 0 0,0 0 0,0 0 0,1 0 0,0 0 0,0 0 0,0 1 0,1-1 0,0 0 0,0 0 0,1 1 0,1 6 0,3 10-19,0-1-1,10 25 0,74 171-10,16-2 36,16 37 43,-70-137-77,88 143-1,-110-214-29,68 79 0,-71-97-8,0 0-1,2-2 0,49 34 0,-66-52 36,-1 0 0,1 0 0,1-2 0,13 6 0,-22-10 28,0 0 0,-1 0 0,1 0 0,0 0 0,0-1 0,0 0 0,0 1 0,0-1 0,0 0 0,0 0 0,0-1 0,0 1 0,0-1-1,0 1 1,0-1 0,0 0 0,0 0 0,-1 0 0,1-1 0,0 1 0,-1-1 0,5-2 0,-3 0 15,-1 0-1,1-1 1,-1 1-1,0-1 1,0 0-1,0 0 1,-1 0 0,1 0-1,-1 0 1,0 0-1,-1 0 1,0-1-1,1 1 1,-2-1 0,2-10-1,-2 4 4,0-1-1,-1 1 1,0 0 0,0 0-1,-2 0 1,-4-18 0,2 19-3,1 0 0,-2 0 0,0 1 0,0 0 0,0 0 0,-1 0 0,-1 1 0,0 0 0,-17-15 0,-6-2 94,-54-34 0,80 57-95,-13-8 0,-38-16 0,19 10-152,64 11-134,-19 4 211,1-1-1,0-1 0,-1 0 1,1 0-1,-1 0 0,0-1 1,-1 0-1,1-1 0,-1 1 0,0-2 1,-1 1-1,11-13 0,-5 4-712,-1-1 0,-1 0-1,-1 0 1,0-1-1,10-26 1,2-22-3609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9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5 10368,'-1'-1'424,"0"1"-212,1 0 0,-1-1 0,1 1 0,-1-1 0,0 1 0,1 0 0,-1-1 0,1 1 0,-1 0 0,0 0 0,1 0 0,-1-1 0,0 1 0,1 0 1,-1 0-1,0 0 0,1 0 0,-1 0 0,0 0 0,1 0 0,-1 0 0,-1 1 0,2-1-38,-1 1-1,0-1 1,0 1 0,0 0-1,1-1 1,-1 1 0,0 0-1,1 0 1,-1-1 0,1 1-1,-1 0 1,1 0 0,-1 0 0,1 0-1,-1 1 1,-1 6 212,0 0 0,0 1 0,-1 11 0,2-12-224,-2 24 121,2 0 0,0 0 0,5 32 1,20 98-14,-11-99-230,2-1 0,33 80 0,-31-99-39,3-2 1,1 0 0,2-1-1,30 38 1,86 87-797,-111-137-218,1-1 0,2-1-1,45 30 1,-67-51 195,1 1 0,14 5 1,16 0-3391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7:59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9984,'-5'1'5322,"4"7"-3750,2 13-888,21 123 1493,5 61-1517,-11 199-3396,-16-401 2687,1 29-2435,-1-29 1377,0 0 1,0 1-1,1-1 0,0 0 1,1 6-1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00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10880,'-7'1'4848,"15"12"-3275,18 16-843,-2-10-386,1-2-1,0 0 0,1-2 1,39 17-1,37 22-92,-54-20-226,-2 1 1,62 61-1,-32-26-453,-57-53 140,59 46-1720,-69-56 1213,1-1 0,0-1 0,0 1 0,1-1 0,-1-1 0,18 5 0,9-3-3119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00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9088,'1'-3'3252,"7"5"-2270,-1 1-622,0 1-1,0 0 0,0 0 0,-1 1 1,1 0-1,-1 0 0,0 0 1,9 12-1,42 59 1349,-51-66-1557,34 50 534,-4-4-163,58 68-1,-44-68-167,50 58 242,-59-58-308,-2 1 0,59 115 0,-74-123-366,16 35-918,46 133 0,-84-210 362,-2-6 354,1 1-1,-1-1 1,0 0 0,1 1 0,-1-1 0,0 0 0,1 1-1,0-1 1,-1 0 0,1 0 0,0 0 0,0 1 0,-1-1-1,3 1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00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0 292 9728,'0'-3'885,"1"0"1,-1 0 0,1 0 0,-1 1 0,1-1-1,2-4 1,12-22 2021,28-31-1765,-26 36-448,-9 15-641,-1 0-1,1 0 0,1 0 0,0 1 0,0 1 1,1-1-1,-1 1 0,16-7 0,2 0-665,1 2-1,32-9 1,-33 9-1166,-22 9 874,0 1-1,1 0 1,-1 0 0,1 0 0,8-2-1,7 3-3024</inkml:trace>
  <inkml:trace contextRef="#ctx0" brushRef="#br0" timeOffset="1">159 669 9728,'5'-4'3584,"0"-6"-2784,5-4 480,-5 11 31,6-7-319,4 1 64,11-5-608,3-3-192,13-7-160,4-2-96,1-2 32,-8-4-480,-2 1-160,-1-2-736,-5 2-351,-10-5-2913,-1-1-1376,-9 10 3008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01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10624,'2'1'690,"0"-1"1,0 1 0,0 0 0,-1 0 0,1 0 0,0 0-1,0 0 1,-1 1 0,4 2 0,25 20 512,-13-9-940,0 1 0,-1 1-1,-1 1 1,0 0 0,-2 1-1,0 1 1,15 30 0,7 23-163,79 147 34,28-10 120,-27-42-753,-92-133 223,92 132-3224,-115-167 3496,27 30-1918,-25-28 1643,0 0 1,0 0 0,0-1 0,0 1 0,1-1 0,-1 1 0,1-1 0,-1 0 0,1 0 0,-1 0-1,4 0 1,-3 0-266,0-1-1,1 0 1,-1 0 0,0-1-1,0 1 1,4-2-1,-7 2 538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42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11008,'-12'12'11418,"12"-17"-11615,1 9-457,0 0 0,0 0 0,1-1 1,-1 1-1,1-1 0,0 1 1,0-1-1,3 4 0,3 6-2337,-2-2-1051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02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469 1214 8832,'4'39'4805,"-3"-32"-4110,1 1 264,-1-8-934,-1 0 0,0 0 0,1 1 0,-1-1 0,0 0 0,0 0 0,1 0 0,-1 0 0,0 0 0,1 0 0,-1 0 0,0 0 0,0 0 0,1 0 0,-1-1 0,0 1 0,1 0 0,-1 0 0,0 0 0,0 0 0,1 0 0,-1 0 0,0-1 0,0 1-1,1 0 1,-1 0 0,0 0 0,0-1 0,1 1 0,-1 0 0,0 0 0,4-4 96,0 1-1,-1-1 1,1 0-1,-1 0 0,0 0 1,0-1-1,4-8 1,13-34 444,-16 36-409,5-15 76,-2-1-1,0-1 1,-2 1-1,-1-1 1,-1 1-1,-2-1 1,0 0-1,-2 0 1,-8-48-1,-2 1-153,-28-97 0,28 137-96,-1 1 0,-2 1 0,-1 0 0,-1 1 0,-22-32 0,-138-161 55,157 204 143,0 0-1,-1 1 0,-1 2 0,-43-30 0,61 46-147,1 1 0,0-1-1,-1 1 1,1 0-1,0 0 1,-1 0 0,0 0-1,1 0 1,-1 0-1,1 1 1,-1 0 0,0-1-1,1 1 1,-1 0-1,0 0 1,0 0 0,1 1-1,-1-1 1,-4 2-1,5-1-16,0 0 0,0 1 0,0-1 0,0 1-1,0-1 1,0 1 0,0 0 0,1 0 0,-1 0-1,0 0 1,1 0 0,0 0 0,-1 0 0,1 1-1,0-1 1,0 0 0,0 1 0,1-1 0,-2 5-1,1 0-24,-1 0 0,1 0 0,1 0 0,-1 0 0,2 14 0,10 43-68,3-10 34,33 84 0,37 56 30,-16-40 14,124 261-192,-163-364-38,2-1 0,2-2 0,2-2-1,2 0 1,79 72 0,-28-47-383,-75-61 477,2-1-1,-1 0 0,1-2 1,23 10-1,-32-15 82,1 0 0,-1-1 0,0 0-1,0 0 1,1 0 0,7 0 0,-12-1 49,-1 0 1,1 0-1,-1 0 1,1 0-1,-1-1 0,0 1 1,1 0-1,-1-1 1,1 1-1,-1 0 0,0-1 1,1 0-1,-1 1 1,0-1-1,0 0 0,0 0 1,1 1-1,-1-1 1,0 0-1,0 0 1,0 0-1,0-1 0,-1 1 1,1 0-1,0 0 1,0 0-1,-1-1 0,1 1 1,0 0-1,-1-1 1,1 1-1,-1-2 0,0 0 12,0 1-1,0-1 0,0 0 0,-1 1 0,1-1 0,-1 0 1,1 1-1,-1-1 0,0 1 0,0-1 0,0 1 0,-1 0 1,1-1-1,-1 1 0,-2-4 0,-4-3 23,0 1-1,-12-11 1,-3-1-16,-1 1 0,-1 1 0,-1 2 1,-1 0-1,0 2 0,-38-15 0,63 29-6,-28-9 24,29 9-32,0-1 1,0 1-1,0 0 0,0 0 0,0 0 0,0 0 1,0 0-1,0 0 0,0 0 0,-1 0 0,1 0 1,0 1-1,0-1 0,0 0 0,0 1 0,0-1 1,0 1-1,0-1 0,0 1 0,1-1 0,-1 1 1,-2 1-1,3-2 1,0 0-1,0 1 1,-1-1 0,1 1 0,0-1 0,0 1-1,0-1 1,0 0 0,-1 1 0,1-1 0,0 1 0,0-1-1,0 1 1,0-1 0,0 1 0,0-1 0,0 1-1,0-1 1,0 0 0,0 1 0,1-1 0,-1 1 0,0-1-1,0 1 1,0-1 0,0 0 0,1 1 0,-1-1-1,0 1 1,0-1 0,1 0 0,-1 1 0,0-1-1,1 0 1,-1 1 0,0-1 0,1 0 0,-1 0 0,1 1-1,-1-1 1,0 0 0,1 0 0,-1 0 0,1 1-1,0-1 1,1 0-6,-1 1-1,1 0 1,0-1-1,-1 1 1,1-1 0,0 0-1,-1 0 1,1 0-1,0 0 1,0 0-1,3 0 1,-2-2 58,1 1 0,0-1 1,-1 0-1,1 0 1,-1-1-1,1 1 0,-1-1 1,0 1-1,0-1 0,-1 0 1,1 0-1,0 0 0,2-5 1,6-9 254,12-27 0,-12 21-107,27-43 27,14-27 42,-43 75-1057,-2 0 0,0 0 1,6-26-1,-10 33-1281,-2 0-1,0 0 1,0 0 0,-1-19-1,-5-16-2243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02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23 11136,'-3'-4'1580,"3"3"-1142,-1 0 0,0-1 0,0 1 1,0 0-1,0 0 0,0 0 0,0 0 0,0 0 0,0 0 0,0 0 0,0 0 0,0 0 0,-1 0 1,1 0-1,0 1 0,-1-1 0,-1 0 0,2 2-320,1-1 0,-1 1 0,1 0 1,-1 0-1,1-1 0,0 1 0,-1 0 0,1 0 0,0 0 1,0 0-1,0-1 0,-1 3 0,1 13-67,0 0 0,1 0 0,0 1 0,1-1-1,1 0 1,6 18 0,-5-18 9,22 84 37,6-1 0,3-2 0,5-2 0,58 102 0,41 19-2043,17-13-833,-88-124-352,-18-34-2052,-44-40 3933,0 0 1,0-1 0,8 4 0,17 3-1994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02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17 9216,'-7'-5'1203,"-7"-7"4548,15 14-5502,1 0 0,-1 0 0,-1 0 0,1 0 0,0 0 0,0 0 0,-1 0 0,1 0 0,-1 3 1,4 9 448,84 173 1087,-59-132-966,42 111 1,-49-99-1116,27 83-1360,-43-136 689,0 1-1,1-1 1,0-1 0,13 17-1,-19-27 544,0-2 238,-1-1 0,0 1 0,1 0-1,-1-1 1,0 1 0,1-1 0,-1 1 0,1 0 0,-1-1 0,1 1 0,-1-1 0,1 1 0,-1-1 0,1 1 0,0-1-1,-1 0 1,1 1 0,0-1 0,-1 0 0,1 1 0,0-1 0,-1 0 0,1 0 0,0 0 0,0 0 0,-1 0 0,1 0-1,0 1 1,0-2 0,-1 1 0,1 0 0,1 0 0,13-7-3387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03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10112,'1'-3'3973,"5"0"-2644,12 5-50,65 11 2054,-72-11-3026,1 0 0,-1 1 0,0 0 0,0 1 0,0 0 0,13 8 0,13 7 82,-1 1-1,-1 2 1,-1 1-1,-2 2 0,42 39 1,129 139 672,-173-167-970,0 0 0,-3 2-1,-1 1 1,24 50 0,-26-38-257,-2 1 1,-3 1 0,-2 1-1,-3 0 1,-2 1 0,8 82-1,-19-106-878,0 0 0,-2 0-1,-6 32 1,3-40-1947,-1-1-1,-10 31 1,2-23-1489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7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1266 8576,'-2'1'233,"0"-1"1,1 1 0,-1-1-1,0 1 1,1 0 0,-1-1-1,1 1 1,-1 0 0,1 0-1,-1 0 1,1 0 0,0 0-1,-1 1 1,1-1 0,0 0-1,0 1 1,0-1 0,0 1-1,0-1 1,-1 4 0,-1 0-42,0 1 0,1 0-1,0 0 1,-3 12 0,1 4 112,1 1-1,1 0 0,1 0 1,1 1-1,1-1 1,1 0-1,1-1 0,12 45 1,-12-60-226,-1 0 1,2-1 0,-1 1-1,1 0 1,0-1-1,0 0 1,1 0 0,-1 0-1,1-1 1,1 1-1,-1-1 1,1 0 0,0-1-1,0 1 1,0-1-1,1-1 1,-1 1-1,15 4 1,-13-4 27,1-1-1,-1-1 1,1 1-1,0-1 1,0-1-1,0 0 1,0 0-1,-1-1 1,1 0-1,0-1 1,0 1-1,0-2 1,0 1-1,0-1 1,0-1-1,-1 0 1,0 0-1,1 0 1,-1-1 0,0 0-1,-1-1 1,1 0-1,-1 0 1,0-1-1,0 1 1,0-2-1,7-9 1,-4 3 52,-1-2 1,0 1 0,-2-1-1,0-1 1,0 1 0,4-20-1,22-103 444,-21 49-529,-3 0-1,-5-157 1,-7 196-90,-2 1 0,-2 0-1,-2 0 1,-2 0 0,-33-85-1,20 74-6,-3 2 0,-3 2 0,-2 0 0,-40-53 0,-20-3-75,74 93 60,-2 1 0,0 0-1,-30-20 1,45 35 36,0 0-1,0 0 1,0 1-1,0 0 1,0-1-1,0 2 1,-8-3-1,11 4 3,1-1 1,-1 1-1,0 0 0,0 0 0,0 0 1,0 0-1,0 1 0,0-1 0,0 0 1,0 1-1,1 0 0,-1-1 0,0 1 0,0 0 1,1 0-1,-1 0 0,0 0 0,1 0 1,-1 0-1,1 0 0,-1 0 0,1 1 1,0-1-1,0 1 0,-2 1 0,-2 5-16,0 1-1,1-1 0,-1 1 0,2 0 1,-1 0-1,2 0 0,-4 16 1,1 5-17,-2 41 1,6-6 24,3 1 1,3-1-1,22 107 0,67 188 23,32 17 23,-68-208-53,32 96-10,-82-241 27,122 331-13,-99-284 37,2-2 0,76 116 0,-93-162 27,1 0 1,1-1-1,1-1 0,1-1 1,36 29-1,-47-43 31,-1 0-1,1-1 0,0 0 1,1 0-1,-1-1 0,1-1 1,20 6-1,-26-8-33,0-1-1,0 1 1,0-1 0,0 1-1,0-1 1,1-1-1,-1 1 1,0 0 0,0-1-1,0 0 1,0 0-1,0 0 1,0-1 0,-1 1-1,1-1 1,0 0-1,-1 0 1,1 0-1,-1-1 1,1 1 0,4-6-1,-6 5-28,1 0-1,-1 0 1,0 0-1,0 0 1,0-1-1,-1 1 1,1-1-1,-1 1 1,0-1-1,0 0 1,0 1-1,0-1 1,-1 0-1,0 0 1,1-6-1,-2-4 15,-1 0 0,0 0 0,-4-14 0,-2-3-130,-1 1 1,-2 0-1,-1 0 0,-2 1 0,0 0 0,-21-28 1,19 33-2,-2 0 0,0 2 0,-1 0 0,-2 1 0,0 1 1,-1 1-1,-25-17 0,42 33 53,0 0 1,0 0-1,0 1 1,0-1-1,0 1 0,-1 0 1,-7-1-1,12 2-1,-1 1 0,0 0 0,1 0 0,-1 0 0,0 0 0,1 0 0,-1 0 0,0 0 0,1 0-1,-1 1 1,0-1 0,1 1 0,-1-1 0,1 1 0,-1 0 0,1-1 0,-1 1 0,1 0 0,-1 0 0,1 0 0,0 0 0,-1 0 0,1 0 0,0 1-1,0-1 1,0 0 0,-1 3 0,10-17-71,90-145-728,-54 79-2908,-25 44 1361,11-15-2137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8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3 10880,'-1'0'321,"-1"-1"1,0 1-1,0-1 1,0 1 0,1 0-1,-1 0 1,0 0-1,0 0 1,0 0 0,0 0-1,0 1 1,1-1-1,-1 0 1,0 1 0,0 0-1,0-1 1,1 1-1,-1 0 1,0 0-1,1 0 1,-1 0 0,1 0-1,-1 0 1,1 0-1,0 1 1,-1-1 0,1 1-1,0-1 1,-1 2-1,-1 2-233,1-1 0,0 1 0,1 0-1,-1 0 1,1 0 0,0-1 0,0 1-1,0 0 1,1 0 0,0 6 0,-1 5-30,-4 69 27,10 132-1,-4-205-87,55 446-83,-39-368 112,4-2 0,62 166-1,-58-196-80,2-2-1,2-1 1,3-1-1,2-2 1,49 57-1,-67-89-230,35 30 0,-44-44 56,1 0 1,-1-1-1,1 1 0,1-2 0,-1 1 0,1-1 1,17 6-1,-24-9 32,1-1 0,0 1 0,0-1-1,-1 1 1,1-1 0,0 0 0,0 0 0,-1 0 0,1-1 0,0 1 0,0-1 0,-1 1 0,1-1 0,4-1 0,-3-1-521,1 0 1,0 0-1,-1 0 0,0 0 1,0-1-1,0 0 1,4-4-1,17-22-2902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8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 8960,'-5'-3'5241,"4"3"-5079,1 1 1,0-1-1,0 1 0,0-1 1,0 0-1,0 1 1,0-1-1,0 1 0,0-1 1,0 0-1,0 1 0,0-1 1,1 1-1,-3 245 3736,5 292-3961,16-233-4300,-13-252 1851,4-11-1482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9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10752,'0'0'5973,"3"4"-4757,33 56 36,46 104 0,12 72-586,-6-14-821,-57-153 122,45 75 0,42 34-749,-95-147-619,1-2 1,1-1 0,46 39-1,-66-63 689,-1-1 0,0 0 0,10 5 0,10-2-3042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9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9728,'2'0'508,"0"0"1,0 0-1,0 1 1,-1-1 0,1 1-1,0-1 1,0 1-1,0 0 1,0 0-1,0 0 1,-1 0-1,4 2 1,19 19 1064,-17-15-963,96 86 1602,-2-2-1446,-78-68-598,-2 0 0,25 34 1,-24-22 74,-2 0 0,28 64 1,20 83 391,-45-103-405,-2 0-1,10 96 1,1 163-12,-22-55-1036,-8-95-4503,-1-152 2447,8-8-1702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9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53 11264,'4'7'7398,"-3"-7"-7061,11 4 2298,19-1-3410,-21-2 1553,20 1-337,1-2 0,-1-1 1,42-6-1,-42 3-230,-8 2-34,0-1-1,0-2 1,25-7-1,50-16-1088,-82 21-405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43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53 11648,'-24'-43'8533,"24"43"-8482,0 0 1,-1-1 0,1 1 0,0 0-1,0 0 1,0 0 0,0 0 0,-1-1-1,1 1 1,0 0 0,0 0 0,0-1-1,0 1 1,0 0 0,0 0-1,0 0 1,0-1 0,0 1 0,0 0-1,0 0 1,0-1 0,0 1 0,0 0-1,0 0 1,0-1 0,0 1 0,0 0-1,0 0 1,0-1 0,0 1-1,0 0 1,0 0 0,0 0 0,1-1-1,-1 1 1,0 0 0,0 0 0,0 0-1,0-1 1,0 1 0,1 0 0,-1 0-1,0 0 1,0 0 0,0 0 0,1-1-1,13 1 584,57 12 408,134 42-1,63 51-284,-225-85-628,0 2-1,-2 1 1,0 3 0,-2 1 0,60 54 0,-57-39 102,-3 2 0,-1 1-1,-2 2 1,-3 1 0,51 98 0,-75-128-241,0 1 0,-1 1-1,-1-1 1,-1 1-1,-1 0 1,-1 0-1,-1 1 1,0-1 0,-2 1-1,0 0 1,-1-1-1,-4 23 1,-3-7-887,-2 0 0,-2 0 0,-28 65 0,17-63-2205,14-25 698,4 2-1874,-1-2-800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10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11 127 9728,'-8'8'4027,"8"-8"-3797,-1 1 0,1 0 0,0-1 0,0 1 0,-1-1-1,1 1 1,0 0 0,12-1 3450,148-40 286,-75 17-3825,117-23-1330,-100 25-2428,-92 18 2466,0 1 0,0 0 0,0 1 0,1 0-1,-1 1 1,11 0 0,11 9-3062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58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402 1768 8576,'-6'4'1298,"0"0"-324,1-1 0,-1 1 0,-10 4 0,-6 5 5554,23-13-6500,-1 1 1,0-1-1,0 0 0,0 0 1,0 1-1,0-1 0,0 0 0,1 0 1,-1 1-1,0-1 0,0 0 1,0 0-1,0 0 0,1 1 1,-1-1-1,0 0 0,0 0 0,1 0 1,-1 0-1,0 1 0,0-1 1,1 0-1,-1 0 0,0 0 1,0 0-1,1 0 0,-1 0 0,0 0 1,1 0-1,-1 0 0,13 0 451,-10 0-331,9 0 79,0-1 0,0 0 0,0-1 1,0-1-1,-1 0 0,1 0 0,-1-1 0,17-9 0,-19 9-134,-1-1-1,1 0 0,-1-1 1,0 0-1,-1 0 0,0 0 0,0-1 1,0 0-1,-1-1 0,0 1 1,6-12-1,2-7 177,-1-1 1,16-52-1,8-60 38,-29 101-271,-2-1 1,2-66-1,-15-77 79,3 145-121,-1 0 0,-2 0 0,-1 1 0,-2 0 0,-2 0 0,-1 1 0,-2 1 1,-1 0-1,-23-35 0,-203-311-682,218 341 588,-47-70-82,53 83 150,-44-45-1,58 66 13,-1 0-1,0 0 1,-1 1-1,1 0 1,-1 0-1,0 0 1,-9-3-1,13 6 15,0 0-1,0 1 1,0-1-1,0 1 1,0 0-1,0-1 1,0 1-1,0 0 1,-1 0-1,1 0 1,0 1-1,0-1 1,0 0-1,0 1 0,0-1 1,0 1-1,0 0 1,0 0-1,0 0 1,0 0-1,1 0 1,-1 0-1,0 0 1,0 1-1,1-1 1,-1 0-1,-1 3 1,-1 1-12,0 1 1,1-1-1,0 1 1,-1-1 0,2 1-1,-1 0 1,1 0 0,0 0-1,0 0 1,1 1 0,0-1-1,0 0 1,0 8-1,0 9-29,1 0 1,4 32-1,10 59-34,31 120 1,-25-159 87,3-1 1,51 111-1,-20-81 184,4-1-1,4-4 1,77 92 0,-119-165-78,305 368 1171,-292-366-1278,-15-14 132,-17-13-152,-1-1 1,0 0 0,1 0-1,-1 0 1,0 1-1,1-1 1,-1 0 0,0 0-1,1 0 1,-1 0 0,0 0-1,1 0 1,-1 0-1,1 0 1,-1 0 0,0 0-1,1 0 1,-1 0-1,0 0 1,1 0 0,-1 0-1,0 0 1,1 0-1,-1-1 1,0 1 0,1 0-1,-1 0 1,0 0-1,1 0 1,-1-1 0,0 1-1,1-1 1,10-11-2173,-3 2-333,8-4-1209,8-9-1775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59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9 13696,'-35'-5'6027,"20"2"-1073,14 3-4951,1 1 0,-1-1 0,1 1 0,-1-1 0,1 1 0,0-1 1,-1 1-1,1-1 0,0 1 0,-1 0 0,1-1 0,0 1 1,0 0-1,0-1 0,0 1 0,-1 0 0,1-1 0,0 1 0,0 0 1,0-1-1,1 2 0,-1 5-95,1-1 0,0 0 0,0 1 1,0-1-1,1 0 0,0 0 0,0 0 0,1 0 1,0 0-1,0-1 0,4 7 0,3 2-1388,1 0 1,23 23-1,-30-33 839,1 0 1,0 0 0,7 5 0,-11-8 531,0-1 0,-1 1 0,1 0 1,0-1-1,0 1 0,0-1 1,0 1-1,0-1 0,0 0 0,0 1 1,0-1-1,0 0 0,0 0 1,1 0-1,-1 0 0,0 0 0,0 0 1,0 0-1,0 0 0,0 0 1,0-1-1,0 1 0,0 0 0,0-1 1,0 1-1,0 0 0,2-2 1,-3 2 26,0-1 0,1 1 0,-1-1 0,1 1 1,-1-1-1,0 1 0,0-1 0,1 1 1,-1-1-1,0 1 0,0-1 0,0 1 1,1-1-1,-1 1 0,0-1 0,0 0 0,0 0 1,-4-15-3151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8:59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6528,'5'14'2464,"-5"-10"-1920,5 1-96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0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154 576 11392,'-6'14'15077,"1"-17"-14748,1 1 1,-1-1-1,0 0 1,1 0-1,0 0 1,-1-1 0,1 0-1,1 1 1,-8-10-1,1 1-263,0-2 0,1 1 0,1-2 0,0 1 0,1-1 0,0 0 0,1 0 0,-5-23 0,5 10 24,0 0 0,2-1 1,-1-56-1,5 71-244,0 0 0,1 1 0,1-1 0,3-15-1,-4 27 125,0-1 0,-1 0-1,1 0 1,0 1 0,0-1 0,0 1-1,1-1 1,-1 1 0,1-1-1,-1 1 1,1 0 0,0 0-1,0 0 1,0 0 0,0 0-1,0 0 1,0 0 0,1 1-1,-1-1 1,0 1 0,1 0-1,0 0 1,-1 0 0,1 0-1,-1 0 1,6-1 0,-6 2 21,-1 0-1,1 0 1,-1 0 0,1 0-1,-1 0 1,1 0 0,-1 1 0,0-1-1,1 1 1,-1-1 0,1 1-1,-1-1 1,0 1 0,1 0 0,1 1-1,16 17-102,-16-16 102,0 1 0,0-1 0,0 0 0,7 5 0,-9-7 14,1 0 0,0-1 0,-1 1 0,1 0 0,-1-1 0,1 1 0,0-1-1,-1 0 1,1 1 0,0-1 0,-1 0 0,1 0 0,0 0 0,-1 0 0,1 0 0,0-1 0,1 1 0,4-3 0,-1 1 0,0-1 0,0 0 0,0 0 0,0-1 0,0 0 0,9-8 0,5-3 1,8-4-13,33-17 0,-47 29 0,-1 1 0,1 1 0,0 0 0,0 1 0,17-3 0,-18 5 0,0 1-1,0 0 1,1 1 0,-1 0-1,0 1 1,1 1-1,22 5 1,-26-4-128,-1 0 0,0 0 1,0 1-1,0 0 0,-1 1 1,1 0-1,-1 0 0,0 1 0,-1 0 1,1 0-1,8 10 0,-12-11-267,0 1 0,0 0-1,0 0 1,-1 0 0,0 0 0,0 0-1,0 1 1,-1 0 0,2 11 0,0 5-2982,2 36 1,-4-29-1009,-1-2-92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0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63 8192,'-6'-6'3133,"5"6"-2892,1 0 0,-1 0 0,1-1 0,-1 1 0,0 0 0,1 0 0,-1 0 0,1 0 0,-1 0 0,0 0 0,1 0 0,-1 0 0,-1 0 0,0 0 61,0 1 1,-1 0-1,1 0 1,0 0-1,0 0 1,0 0-1,-4 2 1,-1 2 19,0 1 1,0 0 0,-7 8 0,-1 7 930,14-20-922,1-1-300,0 1-1,0-1 1,0 0-1,0 0 1,0 0 0,0 1-1,0-1 1,0 0-1,1 0 1,-1 0 0,0 1-1,0-1 1,0 0-1,0 0 1,0 0-1,1 0 1,-1 0 0,0 1-1,0-1 1,0 0-1,0 0 1,1 0 0,-1 0-1,0 0 1,0 0-1,0 0 1,1 0-1,-1 0 1,0 0 0,0 0-1,0 0 1,1 0-1,-1 0 1,3-1 237,0-1-1,0-1 1,0 1 0,-1 0-1,1-1 1,-1 1-1,1-1 1,-1 0 0,0 0-1,0 0 1,-1 0 0,1 0-1,2-5 1,-2 2 23,0 0 1,0 0-1,0 0 0,-1 0 1,0 0-1,1-12 1,-2 17-253,0-1 1,0 1 0,0 0 0,-1 0 0,1 0 0,0 0 0,0-1 0,-1 1 0,1 0-1,-1 0 1,1 0 0,-1 0 0,1 0 0,-1 0 0,1 0 0,-1 0 0,0 0-1,0 0 1,0 0 0,1 1 0,-3-3 0,2 3-34,0 0 1,1 0-1,-1-1 1,0 1-1,0 0 0,0 0 1,0 0-1,1 0 1,-1 0-1,0 0 1,0 0-1,0 0 0,0 0 1,1 0-1,-1 1 1,0-1-1,0 0 0,0 0 1,1 1-1,-1-1 1,0 1-1,0-1 0,1 0 1,-1 1-1,0-1 1,1 1-1,-1 0 1,1-1-1,-1 1 0,1 0 1,-2 0-1,-11 16-483,-19 31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1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37 9600,'-5'-36'12645,"0"46"-10869,-2 5-1346,1 1 0,1-1 1,-7 29-1,-3 52-45,10-59-246,-67 429 176,65-407-374,2-19 16,-10 43 1,12-56-523,2-16-1843,0-25-539,1 11 2638,0-7-1611,0 0 0,1-1 0,0 1 0,3-14 0,6-3-2160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1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12544,'-2'-4'6419,"16"18"-4519,-1-6-1573,0 1-1,0 0 1,-1 0-1,16 17 0,79 106 649,-16-18-327,-75-96-528,1-1-1,0-1 0,2 0 0,22 14 0,-5-9 45,1-1 0,2-1-1,-1-3 1,2-1 0,0-2 0,83 16 0,-115-28-212,28 7 280,-34-7-317,0-1 0,0 1-1,0 0 1,0 0 0,0 0 0,0 0 0,-1 0 0,1 0-1,0 1 1,-1-1 0,1 0 0,-1 1 0,3 2 0,-3-2-352,0-1 0,-1 0 0,1 1 1,0-1-1,0 0 0,0 0 1,0 0-1,0 0 0,1 0 0,-1 0 1,2 2-1,-2-3 159,-1 0 0,1 0 1,0 0-1,-1 0 0,1 0 0,0 0 1,-1 0-1,1 0 0,0 0 0,-1 0 0,1 0 1,0-1-1,-1 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2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29 204 11264,'-3'1'976,"-23"3"10069,27-3-10934,0 0 1,1 0-1,-1 0 0,0 0 1,1-1-1,-1 1 1,0-1-1,1 1 1,2 0-1,3 0 63,1 0-1,-1 0 0,1-1 1,-1 0-1,0 0 0,1-1 1,-1 0-1,1-1 0,-1 1 1,0-1-1,0-1 1,0 1-1,0-1 0,0 0 1,11-8-1,5-5 119,-1-1 0,39-38 0,-24 20-278,-25 24-67,-7 6-107,0 0 0,1 0 0,-1 1 0,1 0 0,12-7 0,-5 2-2057,12-4-8035,-8 16 3703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02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10368,'-2'0'664,"0"0"0,0 1 0,0-1 0,0 1 0,0-1 0,0 1 1,0 0-1,1 0 0,-1 0 0,0 0 0,-3 2 0,2-1-268,1 1 1,-1-1-1,0 0 0,1 1 0,0 0 1,0 0-1,-3 3 0,4-4-313,0 0 1,0-1-1,0 1 0,0 0 1,1 0-1,-1 0 0,1 0 0,-1 0 1,1 0-1,0 0 0,0 0 1,0 4-1,0-5-2,0 0 1,0 1-1,1-1 0,-1 0 1,1 0-1,-1 1 0,1-1 1,-1 0-1,1 0 0,0 0 1,0 0-1,-1 0 0,1 0 1,0 0-1,0 0 0,0 0 1,0 0-1,0 0 0,0 0 1,3 0-1,-2 0 6,-1 0-1,1-1 1,0 1 0,0-1-1,0 1 1,0-1 0,0 0-1,0 0 1,0 0 0,0 0-1,0 0 1,0 0 0,0-1-1,0 1 1,0-1 0,0 1 0,-1-1-1,4-1 1,4-3 201,1 0-1,10-7 1,-8 5-137,-1 1-118,1 0-1,-1 1 0,1 0 1,0 1-1,1 0 0,-1 1 1,1 0-1,-1 1 0,1 1 1,0 0-1,0 1 0,-1 0 0,1 0 1,0 2-1,18 3 0,-26-3 8,0-1-1,0 1 1,1 0-1,-1 1 1,0-1-1,-1 1 1,1 0-1,0 0 1,-1 0-1,0 1 1,0-1-1,0 1 1,0 0-1,0 1 1,-1-1-1,0 1 1,0-1-1,0 1 1,3 7-1,2 7-34,-2 0-1,0 1 1,7 38 0,-11-48 8,6 46-163,-3 0 0,-2 87 1,-4-103-863,4-23-1360,-3-17 2219,0 1 0,0-1 0,1 1 0,-1-1 0,0 0 0,1 1 0,0 0-611,0-1 611,-1 1 0,1-1 1,-1 0-1,0 0 0,1 0 0,-1 1 0,1-1 0,-1 0 0,1 0 0,-1 0 1,1 0-1,-1 0 0,1 0 0,-1 0 0,1 0 0,-1 0 0,0 0 0,1 0 1,0-1-1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43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1616 11264,'-12'6'9573,"19"-7"-6987,-2-1-2299,0 0-1,0 0 1,-1-1-1,1 0 1,-1 1 0,1-2-1,6-5 1,26-33 342,-20 23-271,271-262 2005,-158 163-1793,11-12-271,353-281-10,-459 383-279,119-91-1456,233-137 1,-352 236 497,-4 3-982,0-2 1,-1-1-1,31-28 1,-47 33-149,0 0 1,13-20 0,-26 35 2016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16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21 335 8320,'-21'23'11050,"25"-28"-10675,-1 0 0,0 1 1,0-1-1,0 0 0,-1 0 0,0-1 0,0 1 1,0 0-1,1-7 0,-1 4-266,1-1 1,6-12-1,6-3 46,0 0-1,37-41 1,-35 45-122,1 1-1,2 2 1,-1 0 0,2 0 0,0 2 0,31-16-1,-48 28 19,-1 2 1,1-1-1,0 0 0,0 1 0,0 0 0,1 0 1,5-1-1,-8 2 2,0 0 1,-1 0 0,1 0-1,-1 0 1,1 1-1,0-1 1,-1 0 0,1 1-1,-1-1 1,1 1-1,-1 0 1,0-1 0,1 1-1,-1 0 1,0 0 0,1 0-1,-1 0 1,0 0-1,0 0 1,0 0 0,0 0-1,2 3 1,1 2 115,-1 0 1,0 0-1,0 1 0,-1-1 0,0 1 1,0 0-1,1 7 0,5 51 475,-6-45-498,2 26 238,-3 0 0,-7 90 0,2-114-398,2-16 10,1 0 1,0 0 0,0 9 0,1-11-46,0-1 0,0 0 0,0 1 0,0-1 0,1 1 0,0-1 0,0 0 0,1 5 0,-1-7 32,0 0-1,-1 0 1,1 0 0,0 0-1,0 0 1,0 0 0,0 0 0,0 0-1,0 0 1,0-1 0,0 1-1,0 0 1,0-1 0,0 1 0,1-1-1,-1 1 1,0-1 0,0 1-1,0-1 1,1 0 0,-1 0 0,0 1-1,1-1 1,-1 0 0,2-1-1,4 1 27,29 0-97,-1 1 0,40 7-1,-53-4 98,59 14 6,-73-16 28,0 1 0,0 1 0,0-1 0,0 1 0,-1 0 0,0 1 0,10 7 0,-15-10-11,-1-1 0,0 0-1,0 1 1,0-1-1,0 1 1,0-1-1,0 1 1,-1-1-1,1 1 1,0-1-1,-1 1 1,1 0-1,-1-1 1,0 1-1,1 0 1,-1 0 0,0-1-1,0 1 1,0 0-1,0 0 1,-1-1-1,1 1 1,0 0-1,-1-1 1,1 1-1,-1 0 1,1-1-1,-1 1 1,-1 2-1,-3 5 164,-1 0 0,1 0 0,-13 13 0,14-17-65,-54 56 392,19-22-500,9-10-851,-61 47 0,84-72 318,-12 11-1016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17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78 10368,'-4'11'19495,"10"-11"-17570,2 0-4338,2-1 2446,0-1-1,0 0 0,-1 0 1,1-1-1,-1 0 1,11-5-1,-1 1 29,75-21 382,-15 6-283,-75 20-231,1 1-51,0-1-1,-1 1 1,1-1-1,1 1 1,-1 1-1,7-1 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28.6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1912 2740 9984,'-36'13'3046,"-8"1"-1074,42-14-1881,10 0-514,-2-1 416,1-1 0,-1 1 0,0-1 0,0 0 0,0-1 0,0 1 0,6-5 1,14-4 41,59-27 116,-1-4-1,-3-3 0,-1-3 1,75-61-1,38-52 416,-50 40-92,-137 116-426,1 0 97,0-1 0,-1 0 0,0 0 0,8-8 121,-14 13-242,0 1 0,0 0 0,0 0 0,0-1 0,1 1 0,-1 0 0,0-1 0,0 1 0,0 0 0,0-1 1,0 1-1,0 0 0,0-1 0,0 1 0,0-1 0,0 1 0,0 0 0,0-1 0,0 1 0,0 0 0,0-1 0,0 1 0,0 0 0,-3-4 265,3 4-265,0 0 0,-1 0 0,1 0 1,-1-1-1,-18-2 426,7 2-404,0 1 0,0 1 0,0 0 0,1 1 0,-1 0 0,1 1 0,-1 1 0,1-1 0,-13 7 0,-16 10-28,-44 28 0,49-26 19,-336 168 135,316-164-141,-155 69 8,-15 7 101,3 21 273,-39 58 344,144-97-437,107-77-290,-52 36 143,-65 60-1,111-89-177,1 1-1,1 1 1,0 0-1,1 1 1,1 0-1,1 1 1,0 0-1,1 1 1,-8 22-1,15-31-6,1 0 0,-1 0 0,2 0 0,0 1 0,0-1 0,0 0 0,2 0 0,-1 0 0,1 1 0,1-1 0,-1 0 0,2 0 0,0 0 0,0-1 0,0 1 0,1-1 0,1 1 0,5 8 1,-4-8 2,1-1 0,0 0 1,0 0-1,1-1 1,0 1-1,0-2 0,1 1 1,0-1-1,0-1 1,0 0-1,1 0 1,0-1-1,0 0 0,1-1 1,0 0-1,17 4 1,-5-4 14,1-1-1,-1-1 1,1-2 0,-1 0 0,1-2 0,0 0-1,-1-1 1,34-10 0,23-11 55,82-36 0,-143 52-49,34-13 45,-1-3-1,-1-2 1,-1-2-1,66-48 1,-55 25 35,-2-3 0,-2-2 0,53-68 0,-66 67-35,-2-1 0,62-114 0,-61 83 28,50-148 0,-66 155-56,-4-1-1,-3-2 0,-4 1 0,-4-2 0,-3 0 0,-4-108 1,-8 126-21,-3-1-1,-21-91 1,19 126-6,-1 1 0,-2 0 0,-1 0 0,-2 1 0,-1 1 0,-32-49 0,20 45-11,-1 0 0,-2 2 1,-1 1-1,-1 1 0,-2 2 0,-1 1 0,-46-27 0,23 21-30,-2 2-1,-1 2 0,-129-41 1,128 53 40,0 3 0,-121-13 0,136 24 33,1 3 1,0 2 0,-1 1-1,-71 15 1,83-9-12,0 2 1,1 2-1,1 0 1,0 3 0,1 1-1,0 1 1,1 1 0,1 2-1,1 1 1,1 2-1,1 0 1,1 2 0,-43 53-1,40-38 9,1 1 0,2 1-1,2 2 1,-31 79 0,30-54-25,3 1 1,-21 118 0,27-75-25,4 0 0,6 1-1,5 0 1,20 174 0,-6-204 33,3-1-1,4 0 1,45 120-1,-20-95 104,113 198-1,-132-261-54,2-2 0,2-1 0,2-1 0,40 39 0,-56-64-22,1-1 0,1-1 1,0-1-1,35 19 0,-39-25-8,1-1 1,-1 0-1,1-1 0,0-1 0,1 0 1,-1-1-1,26 1 0,-27-3 5,0-1 0,0-1 0,0 0 1,0-1-1,0-1 0,-1 0 0,1 0 0,14-7 0,-12 3 19,0-1-1,0-1 1,-1 0 0,0-1-1,22-19 1,-9 3 21,-2-2 0,-2 0 1,0-2-1,-2 0 0,25-46 1,-4-4 12,-3-2 0,-4-2 1,-4-1-1,-3-2 1,18-96-1,-31 104-77,-4-1 1,-3-1-1,-4 1 0,-3-1 0,-4 0 1,-14-97-1,10 130-36,-3 1-1,-2-1 1,-2 1 0,-2 1-1,-1 1 1,-42-78 0,18 54-61,-3 1 1,-71-84-1,72 103 21,-2 3-1,-1 1 0,-81-60 1,63 62 76,-1 2-1,-2 3 1,-104-42 0,136 66 43,0 2 1,-1 1 0,0 2 0,-46-6-1,63 13-29,0 1 0,0 1 1,0 0-1,0 2 0,0 0 0,1 0 0,-1 2 0,1 0 0,-1 1 0,-20 10 0,21-8-15,0 2 1,0 0-1,1 1 0,0 1 1,1 0-1,0 2 0,1-1 1,0 2-1,1-1 0,1 2 1,0 0-1,-14 22 1,11-9-17,1 0 0,1 0 0,2 2 0,-9 32 0,7-13-18,-11 98 0,18-51 8,4 1 0,10 104 0,13 7-44,66 286 0,-66-404 140,63 167-1,-69-222-32,1-1-1,1-1 1,2-1-1,1-1 1,2 0-1,1-2 0,40 41 1,-49-58-28,0 0 1,0 0-1,2-1 0,25 13 1,-30-18-8,1-1 0,0 0 0,1-1 0,-1 0 0,1-1 0,23 2 0,-28-4-1,0-1 1,1 0-1,-1 0 0,0-1 0,0 0 0,0-1 1,0 0-1,0 0 0,0-1 0,0 1 0,-1-2 1,0 1-1,13-9 0,-3 0 23,-1-1 1,-1-1-1,0 0 1,16-20 0,0-3 91,50-78 1,-38 39-10,-2-2 1,-4-2-1,47-150 1,-56 129-67,-4-1 0,20-192-1,-39 210-59,-3 1-1,-4-1 0,-14-87 1,-6 42-29,-43-146 0,25 137-43,-85-197 0,97 275 75,-2 0 0,-3 3 0,-3 0 0,-2 2 0,-63-69 0,-15 10 152,98 98-98,-1 1 0,0 1 0,-25-14 0,39 25-37,-1 1 0,1-1 0,-1 1 1,0 0-1,1 0 0,-1 0 0,0 1 1,0 0-1,0 0 0,-1 1 0,1 0 0,-6 0 1,7 1-4,0 0 0,1 0 0,-1 1-1,1 0 1,-1 0 0,1 0 0,-1 0 0,1 0 0,0 1 0,0 0 0,0 0 0,1 0 0,-1 0 0,1 1 0,-4 4 0,-1 2-5,0 1 0,1 0-1,0 0 1,1 0 0,0 1-1,-5 16 1,2 1-21,1 0 0,-4 31 0,-2 38-19,5 1-1,4 144 1,12-107-26,31 175 0,-10-173-59,52 154 1,71 126-150,-58-173 187,-93-244 80,78 203-21,-5-50 64,-64-139-37,0-1-1,1 1 1,0-1 0,22 22 0,-27-31-5,1-1 1,-1 1 0,1-1-1,0-1 1,-1 1 0,2-1-1,-1 0 1,0 0-1,1-1 1,-1 1 0,1-1-1,0-1 1,0 0 0,7 1-1,-4-2 9,0 0 0,0 0 0,-1-1 0,1-1-1,0 0 1,-1 0 0,1-1 0,-1 0 0,11-5 0,-5 0 18,0 0 0,0-1 1,-1 0-1,21-18 0,-21 13 2,0 1 0,-1-2 0,0 0-1,-2-1 1,20-32 0,-11 9 33,23-61-1,-20 33-18,-2-1 1,17-102-1,-5-139-33,-30 230-18,-3 1-1,-3 0 1,-4 0 0,-3 1-1,-4 0 1,-3 1 0,-32-90-1,-118-233-221,139 337 197,-78-150-85,83 173 102,-1 1 0,-3 1 1,-55-60-1,60 76 40,-1 0 0,-1 2 1,0 0-1,-1 1 0,-1 2 0,-35-17 0,52 29-6,-1 0-1,0 0 1,1 1 0,-1 0-1,0 0 1,-1 1 0,1 1-1,-13-1 1,17 2-8,0 1-1,1-1 1,-1 1-1,0 1 1,0-1-1,1 1 1,-1 0-1,1 0 1,-1 1-1,1-1 1,0 1-1,0 0 1,0 1-1,0-1 1,-4 6-1,0 0-14,0 0-1,1 1 0,0 0 1,1 1-1,0 0 1,-9 22-1,6-11-31,0 1 0,2 0 0,-9 48 0,7-8-14,3 1 0,2 0 0,7 103 0,5-81 33,4 0 0,26 104 0,39 58 12,-63-207 5,16 46-1,144 410 43,-115-351-89,103 187 0,-44-151 4,-92-149 34,1-1 0,39 36 0,-54-58 10,0 0 0,1-1-1,0 0 1,1-1-1,25 12 1,-31-17 3,0-1 0,1 1-1,-1-1 1,1-1 0,0 1 0,0-1 0,-1-1 0,1 1-1,0-1 1,0-1 0,0 1 0,9-3 0,-4-1 3,0 1 1,-1-2 0,0 0-1,0 0 1,0-1-1,18-12 1,-14 7 8,-1-1 0,0-1 0,-1 0 0,16-19 0,-8 5 11,-2-2 1,-1 0-1,17-36 0,39-103 77,-52 97-88,-2-1 0,-3-1 0,-4-1 0,5-78 0,-12 60 4,-4-1 0,-10-103 0,-7 74 17,-29-126 0,20 149-45,-3 1 0,-73-172 0,74 216-15,-2 1 0,-3 2-1,-2 1 1,-3 1 0,-1 2-1,-45-44 1,55 64 36,-1 2-1,-38-27 0,58 46 3,-1 1 0,0 1 0,1-1 0,-2 1 0,1 0 0,0 1 0,-1 0 0,-17-4 0,22 7-4,-1 0 0,1 0 0,0 0 1,-1 0-1,1 1 0,-1 0 0,1 0 0,0 0 0,0 0 1,-1 0-1,1 1 0,0 0 0,0 0 0,0 0 0,1 1 1,-1-1-1,1 1 0,-7 5 0,3 0 3,1-1 1,-1 1-1,2-1 0,-1 2 0,1-1 0,0 1 1,1-1-1,-7 18 0,1 6-3,2-1-1,-10 62 1,2 120-64,14-97 28,6 0 0,4 0 0,6 0 0,4-1 0,40 133 0,40 39 20,7-51 5,-7-49 11,-78-151-3,2-2 0,1 0 0,51 55 0,-59-74-19,0-1 0,2 0 1,0-1-1,0-1 0,1 0 1,0-2-1,1 0 0,35 13 1,-36-17 6,1 0 1,1-1 0,-1-1-1,1-1 1,0-1-1,-1 0 1,28-2 0,-35-1 7,0-1 0,0 0 0,0-1 1,0 0-1,0 0 0,0-1 0,-1-1 0,1 0 1,-1-1-1,-1 0 0,1 0 0,-1-2 1,10-7-1,0-4 18,-2 0-1,0-1 1,21-31 0,40-79 77,-49 69-51,-4-1 0,-1 0 0,25-112 0,-31 94-28,-4-2 0,-4 1 0,-3-2 0,-4 1 0,-3-1 0,-4 1 0,-26-157 0,19 188-9,-3 1 0,-2 1-1,-2 0 1,-2 2 0,-2 0-1,-2 1 1,-2 1 0,-2 1-1,-46-58 1,38 61 29,-60-54 0,72 74-10,-1 1 1,-46-28-1,62 43-23,0 1 0,0 0 1,0 0-1,-1 1 0,1 0 1,-1 0-1,0 1 0,0 0 1,0 1-1,0 0 0,0 0 0,0 1 1,0 0-1,-12 2 0,13 0-5,0 0-1,0 1 1,0 0-1,1 0 0,-1 1 1,1 0-1,0 0 1,0 1-1,1 0 0,-1 0 1,1 1-1,0-1 1,1 1-1,-1 0 0,1 1 1,-7 10-1,1 1-6,1 0-1,1 1 1,1 0 0,-12 39-1,7-8 4,-11 90-1,10 94 3,16-30-28,10 0-1,46 251 1,-39-362 21,5-1 0,4 0 0,49 108 0,-29-98 13,5-1-1,85 122 1,-117-193-12,0-1 0,3 0 0,0-2 0,35 32-1,-48-50 8,0-1 0,1 0-1,-1 0 1,2-1 0,-1-1-1,1 0 1,0 0 0,0-1-1,0-1 1,1 0 0,0-1-1,-1-1 1,28 2 0,-24-5 7,0 0 0,1 0 1,-1-2-1,0 0 1,0-2-1,23-8 0,-17 4 14,0-1-1,0-2 0,41-27 1,-46 25-8,0 0 0,0-2 0,-2 0 0,0-1 0,22-30 0,-13 10 21,37-73 0,-30 41-20,-2-1 0,-3-1-1,26-111 1,-29 61 46,-4 0 1,-6-2-1,-4-212 0,-14 227-11,-21-117 0,16 173-45,-3 2 1,-1-1 0,-3 2 0,-34-74-1,10 47 27,-3 2 0,-98-126 0,113 166 22,-46-43-1,64 68-26,-1 0-1,1 1 1,-1 0-1,-21-12 1,28 18-23,0 1 0,0-1 0,0 1-1,0-1 1,-1 1 0,1 1 0,0-1 0,0 0 0,-1 1 0,1 0 0,0 0-1,0 0 1,-1 1 0,1 0 0,0-1 0,0 1 0,-6 2 0,5 0-5,0-1 0,0 1 1,0 0-1,0 0 0,0 1 1,1-1-1,-1 1 0,1 0 0,0 0 1,1 1-1,-1-1 0,1 1 1,-4 6-1,0 1-9,1 1 0,0 0 0,1 0 0,1 0 0,-4 17 0,-1 18-41,-6 85 0,12 75 4,32 215 17,-12-300 21,47 172 0,32-20-57,16-16 15,-11-38-8,-5-44 6,-84-158 55,1 0 0,0-1 0,2-1 0,0 0 0,0-1 0,2 0 0,0-1 0,21 13 0,-26-20 2,0-2 0,0 0 0,1 0 0,0-1 1,0 0-1,0-1 0,0-1 0,1 0 0,0-1 0,-1-1 0,1 0 0,0 0 1,0-1-1,14-3 0,-9 1-2,0-2-1,0 0 1,-1-1 0,1-1 0,-1-1-1,19-10 1,-14 4 9,0 0 0,-1-2 0,38-33 0,-24 14 4,-2-2-1,-2-1 0,-1-2 0,33-54 1,-29 38 13,-2-3 0,-3 0 0,45-124 0,-50 101 49,22-135-1,-37 150-66,-4 0-1,-3-118 0,-9 104-9,-24-122 0,16 143 23,-2 0 0,-40-95 0,45 129-8,-2 1-1,-1 0 1,0 0-1,-2 2 0,-1 0 1,0 1-1,-2 1 1,0 0-1,-41-31 0,4 9-1,-2 3-1,-98-50 1,125 74-25,0 2-1,-66-18 1,78 26 1,0 2-1,0 0 1,0 1-1,0 1 1,-1 1-1,-28 3 0,40-2 13,0 0 0,0 1-1,0-1 1,0 2 0,1-1-1,-1 1 1,1 0 0,-9 6-1,11-6 3,1 1-1,-1 0 1,1 0-1,0 0 1,0 0-1,1 0 1,-1 1-1,1 0 0,0 0 1,0 0-1,1 0 1,-1 0-1,1 0 1,-1 7-1,-4 11-5,2 0-1,1 1 1,1 0 0,-1 30 0,9 121-34,9-24 9,7-1 0,6 0 0,54 172 0,-47-228 49,3-3-1,53 95 1,120 159 7,-174-293-13,45 49 0,-55-73-3,2 0 0,57 44 0,-67-58-19,1-2 1,0 0 0,1-1 0,1-1 0,-1-1 0,1 0 0,1-2 0,-1 0-1,1-2 1,1 0 0,-1-2 0,1 0 0,-1-2 0,36-1 0,-28-4-2,0 0 0,-1-2 0,35-12 0,-36 10 13,-1-2 0,0-1 1,47-27-1,-45 19 2,-1-2-1,-1-1 1,45-46-1,-28 20 0,44-65-1,-53 59 0,-2-1-1,-2-2 1,-3-1-1,-3-1 1,23-76-1,-21 44-4,-4-1 0,-3-1 0,-5-1 0,-4-1 0,-2-175 0,-13 208 1,-2-1 0,-4 1 0,-31-112 0,10 78 26,-66-138 1,-1 52 2,77 150-24,-1 0-1,-2 2 1,-35-36 0,24 35 24,0 2 1,-2 1-1,-2 2 0,0 1 0,-69-31 0,88 47-2,0 0 0,0 1 0,-1 1 0,0 1 0,-40-6 0,53 12-26,0-1 1,1 1-1,-1 1 0,1-1 1,-1 1-1,1 0 0,-1 1 0,1 0 1,-1 0-1,1 1 0,0-1 0,0 2 1,1-1-1,-1 1 0,0 0 1,1 0-1,0 1 0,0 0 0,-9 10 1,4-2-11,1 0 0,0 0 0,1 1 1,1 1-1,0-1 0,-6 18 0,1 2-4,2 1 0,-9 41 0,6 2-18,4 0 0,-2 117 0,31 166-35,-6-272 63,5 0 1,51 158-1,95 147 2,-47-180 0,-95-181 5,1-1 0,1-2 0,2 0 0,1-2 0,46 38 0,-48-47-5,1-1 0,0-2 0,1 0 1,1-2-1,0-1 0,1-1 1,32 9-1,-42-16-4,0-1 0,0 0 1,0-1-1,1-2 0,-1 0 0,27-1 0,-23-3 4,-1-1-1,1-1 0,-1 0 0,1-2 0,21-10 0,9-5-11,-1-3 0,-1-2-1,48-36 1,-64 39 0,-1-2 0,-2-2-1,0-1 1,-3-1 0,28-35-1,-21 12 22,-1-1-1,-3-1 1,-3-2 0,29-76-1,-37 76-13,-3-2 1,-2 0-1,-2 0 0,-3-2 1,-3 1-1,-3-1 0,-2-63 1,-3 98 11,-1 1 0,-1-1 1,-2 0-1,0 1 0,-2 0 0,-1 0 1,-1 0-1,-1 1 0,-1 0 0,-17-30 1,-29-32 13,-92-111 0,113 155 1,-1 2 0,-3 1 0,-52-42 0,71 66-1,-1 0 0,0 1 0,-1 1 0,0 1 0,-1 2 0,0 0 1,-1 1-1,0 1 0,-28-5 0,45 11-8,-1 1 0,1 1-1,-1-1 1,0 1 0,1 1 0,-1-1-1,1 1 1,-1 0 0,1 1 0,-1 0-1,1 0 1,0 1 0,-11 5 0,12-5-16,2 0 1,-1 1-1,0 0 1,1-1-1,-1 2 1,1-1-1,0 0 1,0 1-1,1 0 1,0 0-1,0 0 0,0 0 1,0 0-1,1 1 1,-1-1-1,2 1 1,-3 9-1,2-5-11,1 1-1,0-1 1,0 1-1,1-1 1,1 1 0,3 19-1,30 115-44,87 196-83,-111-317 135,-6-14 4,80 191-58,-50-137 40,2-1 1,85 108-1,115 96 30,-202-232 10,2-2-1,1-2 1,1-1 0,46 27 0,-53-39-25,0-1 0,2-2 0,0-2 1,0-1-1,1-1 0,37 6 0,-34-10-18,0-3-1,0 0 1,1-3 0,-1-1-1,72-10 1,-81 5 8,0 0 0,-1-2 1,0-2-1,-1 0 0,0-1 0,-1-2 1,0-1-1,36-23 0,-40 20-5,-1-1-1,-1-1 1,33-38 0,-26 22 5,34-57 0,-42 61 26,23-56 0,-33 66-4,-1-1-1,-2 0 1,0 0-1,2-24 1,-4 8 1,-2 1-1,-1-1 1,-2 1 0,-2-1 0,-1 1 0,-17-60 0,2 31 0,-3 1 0,-57-111 0,49 119 8,-2 2 0,-3 0 0,-2 3-1,-2 1 1,-3 2 0,-1 2 0,-2 2 0,-101-74-1,124 101 28,0 1 0,-1 1 0,-1 2-1,0 0 1,-41-14 0,61 25-35,-1 0 0,1 1 1,-1 0-1,0 0 0,1 0 0,-1 1 0,0 0 0,0 0 0,1 0 1,-1 0-1,0 1 0,0 0 0,1 1 0,-11 3 0,11-3-8,1 1 0,0 0-1,0 0 1,0 0 0,0 0 0,0 1-1,1 0 1,-1 0 0,1 0-1,0 0 1,0 0 0,1 0 0,-1 1-1,1-1 1,0 1 0,-2 7-1,-1 1-13,2 0 0,-1 1-1,2-1 1,-2 28 0,5 69-74,4-48 81,2 0-1,3 0 0,3 0 1,24 69-1,76 154-106,24 3 6,-73-156 77,-24-46 8,10 21 27,74 116 1,-101-187 2,3-2 0,37 40 0,-43-53-7,1-2 0,1 0 0,0-2-1,33 20 1,-41-29-5,1 0 1,0-1-1,0 0 0,1-2 1,22 6-1,-28-9 0,0 0 0,1-1-1,-1 0 1,1-1 0,-1 0 0,1-1 0,-1 0-1,0-1 1,15-3 0,-9 0-10,-1-1 0,0-1-1,0 0 1,26-17 0,-13 4-53,36-32 0,-47 35 22,0 0-1,-1-1 0,-1-1 0,-1 0 1,0-1-1,-2-1 0,0 0 0,-1-1 0,11-33 1,-9 13 10,-1-1 0,-2 1 1,-3-2-1,4-53 0,-9 51 160,-2 0 0,-11-86-1,-30-83 75,-1 58-175,30 125-26,0 1 1,-34-58-1,-2 18 56,-91-103 1,93 120-35,-1-3-11,-89-103-23,103 125 67,-2 2 0,-51-38 0,66 55 51,-40-20 0,53 32-89,-1 1 0,1 0 0,-1 0 0,1 0 0,-1 1-1,0 0 1,0 1 0,-14-1 0,19 2-13,0 0-1,0 0 1,0 0 0,0 1 0,0 0 0,0-1 0,0 1-1,0 0 1,0 1 0,0-1 0,0 0 0,0 1-1,1-1 1,-1 1 0,1 0 0,-1 0 0,1 0 0,0 0-1,-4 5 1,2-1-12,1-1-1,0 0 0,0 1 1,1 0-1,-1 0 0,1 0 1,0 0-1,-1 11 0,1-1-11,0-1-1,2 1 1,0 0-1,2 17 1,19 105-46,47 169 35,-43-219 21,55 130-1,32-7-100,18-8-8,-112-176 111,-3-4 1,55 83-14,99 116 1,-144-193 18,2-1 0,1-1 0,1-2 1,1-1-1,1-1 0,1-1 0,2-2 1,44 20-1,-60-32-11,0-1 0,1-2 1,0 1-1,-1-2 1,2-1-1,-1 0 0,0-1 1,1-1-1,30-3 0,-33 0-20,-1-1-1,1 0 0,0-2 0,-1 0 1,0 0-1,0-2 0,-1 0 1,1-1-1,-1 0 0,25-20 0,-26 17 29,-1-2 0,0 0 0,-1 0-1,-1-1 1,0-1 0,-1 0-1,0 0 1,-1-1 0,-1 0 0,-1-1-1,10-30 1,-4 1 40,-2 0-1,-3 0 1,5-58-1,-9 30 36,-3-1 0,-11-89-1,4 96-65,-26-112-1,24 149-12,-1-1 0,-2 2 0,-2 0 0,0 0-1,-35-54 1,-11 4-21,-125-128-1,146 169 28,-2 2 0,-1 1 0,-2 2 0,-1 2 0,-1 3-1,-2 1 1,-1 2 0,-73-28 0,100 46 31,0 1 1,-1 1-1,0 1 1,0 1-1,0 1 0,-29-1 1,41 5-5,-1-1 1,0 2 0,0-1-1,1 1 1,-1 1-1,1 0 1,0 0 0,0 1-1,0 0 1,0 1 0,1 0-1,0 1 1,0 0-1,-13 10 1,13-7-14,0-1 0,1 1 1,0 1-1,0-1 0,1 1 0,0 1 0,-7 14 0,6-7-14,1 0 0,1 0 0,1 0 0,-5 27-1,3 5-8,3 0-1,1 0 1,3 0-1,9 73 1,3-35-20,39 146 0,116 223 6,-156-430 22,-3-6 1,77 177-124,-63-149 46,3 0 0,62 89 0,-73-119 66,0-2-1,2 1 1,0-2 0,1 0-1,1-1 1,0-1 0,1 0-1,0-2 1,27 14 0,-35-21 9,0 0 0,1-1 1,-1 0-1,1-1 1,0 0-1,0-1 0,0 0 1,0-1-1,0-1 0,0 1 1,0-2-1,0 0 0,0 0 1,0-1-1,0-1 1,0 0-1,-1 0 0,1-1 1,-1-1-1,0 0 0,0 0 1,-1-1-1,0-1 0,0 0 1,13-10-1,-10 5 7,-1-1 0,0 0 0,-1 0 1,0-1-1,-1 0 0,0-1 0,-1 0 0,-1-1 0,-1 0 0,0 0 0,8-29 0,-6 9 6,-2 0 0,-1 0-1,-2-1 1,-1-55 0,-3 55 0,-2 1 0,-1-1 0,-2 1 0,-2-1 0,-1 1 0,-17-47 0,-5 11-8,-4 1-1,-2 2 1,-47-68 0,59 100 27,-2 2 0,-1 0 0,-1 2 0,-3 1 0,0 1 0,-58-43 0,37 39 41,-1 3 0,-2 1-1,-103-39 1,128 58-36,-1 2 0,0 1 0,-59-8 0,77 15-31,-1 1 1,0 1 0,1 0 0,-1 1 0,1 1 0,-1 0-1,1 0 1,0 2 0,0-1 0,0 2 0,-19 9-1,18-6-15,1 0-1,0 1 1,0 1-1,1 0 1,0 0-1,-19 24 1,9-7-28,2 2 0,-18 32 0,11-12-38,2 2 0,3 0 1,-17 55-1,19-35-7,-20 125 0,31-117 23,2 1-1,8 132 0,9-93-33,27 123-1,-30-204 56,2-1 0,1 0 0,21 49 0,-27-76 14,1-1-1,10 17 0,-14-25 30,0 1 1,1 0-1,-1-1 1,1 1-1,-1 0 0,1-1 1,-1 0-1,1 1 1,0-1-1,0 0 0,0 0 1,0 0-1,0 0 1,0 0-1,0 0 0,0-1 1,0 1-1,2 0 0,-2-1 4,-1 0-1,1-1 1,-1 1-1,1 0 1,-1 0-1,1-1 1,-1 1-1,0-1 1,1 1-1,-1-1 1,0 0-1,1 1 1,-1-1-1,0 0 1,0 0-1,0 0 1,0 0-1,1 0 1,-2 0-1,1 0 1,0 0-1,1-2 1,1-1 2,-1 0 0,0 0 0,0-1 0,0 1 1,-1-1-1,2-5 0,-1 2 6,0-1 1,-1 1-1,0-1 0,-1 0 1,0 0-1,0 0 0,-1 1 1,0-1-1,-1 0 1,0 1-1,0-1 0,-1 1 1,0 0-1,0 0 0,-7-12 1,2 7 4,-1 0-1,0 0 1,-1 1 0,-1 0 0,1 1-1,-2 0 1,0 1 0,-15-11 0,-18-10 33,-1 2 1,-71-33-1,86 48-25,-1 2 0,0 1 0,0 2 0,-1 1 0,-42-5 0,23 10 18,-1 2 1,0 2-1,0 2 0,-58 12 1,91-12-39,-19 6 0,34-7-15,0 0 1,-1 0-1,2 0 0,-1 0 0,0 1 0,0 0 0,1 0 0,-5 4 0,7-6-35,1 0-1,0 0 0,-1 1 0,1-1 1,0 1-1,0-1 0,0 0 0,0 1 1,0 0-1,0-1 0,1 1 0,-1 0 1,0-1-1,1 1 0,-1 0 0,1 0 1,0-1-1,0 1 0,0 0 0,-1 0 1,2 0-1,-1 0 0,0-1 0,0 1 1,0 0-1,1 0 0,-1-1 0,1 1 1,0 0-1,-1-1 0,1 1 0,0 0 1,0-1-1,0 1 0,2 2 0,3 3-365,0-1 0,0 0-1,0 0 1,1 0 0,0-1 0,8 5-1,35 19-2290,-36-21 1561,0 0 0,0 0 0,-1 1 0,28 26-1146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34.03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11 313 6912,'-9'-13'7336,"9"10"-7277,-1 1 1,1-1-1,-1 0 0,1 0 1,0 1-1,0-14 905,1 8-833,0 0 1,0 1-1,1-1 1,-1 0-1,2 1 1,-1-1-1,1 1 1,0-1-1,1 1 1,-1 0-1,1 0 1,1 1-1,0-1 1,6-7-1,4-1-50,0 0 1,0 1-1,2 1 0,21-14 0,-29 21-24,1 1 0,0 0 0,0 0 0,1 1-1,16-4 1,57-8 383,-30 6-288,-30 7-55,0 0 1,0 2-1,0 1 0,33 3 0,-42-1-30,0 0 0,0 1 0,0 1 0,-1 0 0,1 1 1,-1 1-1,-1 0 0,1 1 0,-1 0 0,0 1 0,-1 0 0,1 2 0,-2-1 1,1 1-1,-2 1 0,18 20 0,-2 2 15,-2 2 0,-1 1 0,-2 1 1,32 76-1,20 81 446,-65-172-546,-1 1 0,6 40 1,-6-28 70,2 14 119,-1 1 1,1 87-1,-10-91-187,11 222 83,-7-229-68,-4 53 1,0-31-87,0 30 95,6 189-2,-3-177 63,1 24-188,0-44 244,-1-8-135,10 330 12,-12-319 5,-5 138-19,5 172 395,0-384-392,1-1 0,3 12-1,-2-12-43,-1 0 0,1 12 0,3 45 62,0 2 33,-5-34-38,0 73 73,16 130-1,-13-203-85,-1 47 0,-2-46 24,5 42 0,8 34-68,9 64 66,-16-145-47,2-1 0,0 0 0,21 47 0,-15-47 42,-8-14-11,1-1 0,1 0 0,1 0 1,19 26-1,-14-25 15,-8-8-17,0-1-1,14 12 1,-7-8-2,-11-9 6,1 0 0,0-1 0,0 1 0,0-1 0,0 1 0,0-1 0,1 0 0,4 2 0,-4-2-4,0 0 0,0 0 0,0 0 0,-1 0-1,1 1 1,-1-1 0,0 1 0,0 0 0,0 0-1,4 5 1,10 9-35,39 22 28,-36-21 1,-2 1-1,25 33 0,-26-30 10,-10-15 28,-1 0 0,0 1 0,4 8 0,0 1-3,-7-13-24,0 1-1,-1-1 1,1 1-1,-1-1 1,2 7-1,26 39-116,-23-37 204,-5-9-77,0 0 1,-1 0-1,1 0 1,0 0-1,-1 0 1,0 0-1,0 1 1,0-1 0,-1 0-1,1 6 1,10 11-103,-7-15 109,4 11 86,-7-14-114,0 1-1,1-1 0,-1 0 1,1 0-1,0 0 0,4 6 0,-5-8-14,-1 4 223,1-5-266,3 3 26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38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112 193 8704,'-5'-9'7381,"-11"19"-5184,12-7-2095,1 1 0,-1 0 0,1 0 0,0 0 0,1 0 0,-1 0 0,1 1 0,0-1 0,0 1 0,0 0 0,0-1 0,1 1 0,-2 9 0,1 5-212,1-1 1,0 27-1,2-24 67,-1-20 46,-1 0 0,1-1 0,0 1 0,0-1 1,0 1-1,0-1 0,0 1 0,0 0 0,0-1 0,1 1 0,-1-1 0,0 1 0,0-1 1,0 1-1,0-1 0,1 1 0,-1-1 0,0 1 0,1-1 0,-1 1 0,0-1 0,1 1 0,-1-1 1,0 0-1,1 1 0,-1-1 0,1 1 0,-1-1 0,1 0 0,-1 0 0,1 1 0,-1-1 0,1 0 1,-1 0-1,2 1 0,-1-2 9,0 1 0,-1 0 0,1-1 0,0 1 1,0-1-1,0 1 0,0-1 0,-1 1 0,1-1 1,0 0-1,0 1 0,-1-1 0,1 0 0,-1 1 0,1-1 1,-1 0-1,1 0 0,-1 0 0,1 0 0,-1 0 0,1 1 1,-1-1-1,0 0 0,1-2 0,2-14 208,1 0 0,-2 0 1,0 0-1,-1-1 0,-3-25 0,2 7 155,-1 23-103,0 1 0,0-1 0,-1 1 0,-1 0 0,0 0 0,-1 0 0,-7-16 0,2 15 54,9 13-325,0-1 0,0 1-1,-1 0 1,1 0 0,0-1 0,0 1 0,-1 0-1,1 0 1,0 0 0,-1 0 0,1 0-1,0 0 1,-1-1 0,1 1 0,-1 0-1,1 0 1,0 0 0,-1 0 0,1 0 0,0 0-1,-1 0 1,1 0 0,-1 1 0,0-1-11,0 1 0,1 0 1,-1 0-1,0 0 0,0 0 1,1 0-1,-1 0 0,1 0 1,-1 0-1,1 0 0,-1 0 1,1 0-1,0 0 0,-1 0 1,1 0-1,0 0 1,0 0-1,0 0 0,0 1 1,0-1-1,0 0 0,0 2 1,0 5-93,1 0 1,0 1-1,0-1 1,0 1-1,4 9 0,-4-15 68,0 0-1,0 0 0,1 0 0,-1 0 1,1 0-1,-1 0 0,1-1 0,0 1 1,0 0-1,0-1 0,1 0 0,-1 1 1,0-1-1,1 0 0,0 0 0,4 3 1,-5-5 32,-1 1 1,0-1 0,1 0 0,-1 1 0,0-1 0,1 0 0,-1 0-1,0 0 1,1 0 0,-1 0 0,0 0 0,1 0 0,-1-1-1,0 1 1,1 0 0,-1-1 0,0 1 0,1-1 0,-1 1-1,0-1 1,0 0 0,0 1 0,0-1 0,0 0 0,0 0-1,0 0 1,0 0 0,0 0 0,0 0 0,0 0 0,0 0 0,-1 0-1,1 0 1,1-3 0,0 0 52,0 0-1,0 0 0,0-1 1,-1 1-1,0-1 1,0 1-1,0-1 1,0 0-1,0-5 1,-1 3 51,-1-1 0,0 1 0,0 0 0,-1 0 1,0 0-1,0 0 0,0 0 0,-4-7 0,4 11-41,1-1-1,-1 1 0,0 0 0,0 0 0,0 1 1,0-1-1,0 0 0,-1 1 0,1-1 1,-1 1-1,0 0 0,1 0 0,-1 0 0,0 0 1,0 0-1,0 1 0,-1-1 0,-5-1 1,7 3-65,0 0 1,0 0 0,0 0 0,1 1 0,-1-1 0,0 0 0,0 1 0,0-1 0,0 1 0,1 0-1,-1 0 1,0 0 0,0 0 0,1 0 0,-1 0 0,1 0 0,-1 0 0,1 0 0,0 1 0,-1-1 0,1 1-1,0-1 1,0 1 0,-2 3 0,0 0-110,-1 1 0,1-1-1,1 1 1,-1 0 0,-3 13-1,5-11 33,-1 0 0,1 0 0,1 0 0,0 0-1,0 0 1,0 0 0,1 0 0,0 0 0,3 8-1,-4-13 64,1-1-1,0 0 0,-1 1 1,1-1-1,0 0 0,0 0 0,1 0 1,-1 0-1,0 0 0,1 0 1,-1 0-1,1 0 0,0-1 0,0 1 1,-1 0-1,1-1 0,0 1 1,0-1-1,0 0 0,1 0 1,-1 0-1,0 0 0,0 0 0,1 0 1,-1-1-1,0 1 0,1-1 1,-1 0-1,1 1 0,-1-1 0,0 0 1,1 0-1,-1-1 0,4 0 1,-1 1 39,1-1 1,-1 0 0,1-1-1,-1 1 1,0-1 0,0 0-1,0-1 1,0 1-1,0-1 1,0 0 0,-1 0-1,8-6 1,-10 6 42,1 0 0,-1 0 0,0 0 0,0-1 0,0 1 0,0 0 1,0-1-1,-1 0 0,0 1 0,0-1 0,0 0 0,0 1 0,0-1 0,-1 0 0,0 0 0,1 1 0,-2-1 0,1 0 0,-1-5 0,0 2 32,-1 1-1,1-1 1,-1 1-1,-1 0 1,1 0 0,-1 0-1,0 0 1,-6-9-1,6 11-46,0 0-1,0 0 0,-1 0 1,1 1-1,-1-1 0,0 1 1,0 0-1,0 0 0,0 0 1,0 0-1,-10-3 0,13 5-64,-1 1 0,1 0 0,-1 0 0,1-1 0,-1 1 0,0 0 0,1 0 0,-1 1 0,1-1 0,-1 0 0,1 0 0,-1 1 0,1-1 0,-1 1 0,1-1 0,-1 1 0,1 0 0,-1 0 0,1 0 0,0-1 0,-1 1 0,1 0 0,0 0 0,0 1 0,0-1 0,0 0 0,0 0 0,0 1 0,0-1 0,0 0 0,1 1 0,-2 1 0,0 1-73,0 0 0,1 0 0,-1 0 1,1 0-1,0 0 0,0 1 0,0-1 0,0 0 0,1 1 0,0-1 0,0 6 1,1-3-48,0 0 1,0 0-1,1 0 1,0-1 0,1 1-1,-1 0 1,8 11 0,-8-15 117,-1-1 1,1 1 0,0-1 0,0 0 0,0 0-1,0 0 1,0 0 0,0 0 0,1-1 0,-1 1-1,0-1 1,1 1 0,0-1 0,-1 0 0,1 0-1,0 0 1,-1 0 0,1 0 0,0-1 0,0 0 0,5 1-1,-3-1 60,-1 0-1,0 0 1,1-1-1,-1 0 0,0 0 1,0 0-1,0 0 1,1 0-1,-1-1 0,0 0 1,-1 0-1,1 0 1,5-3-1,-7 3 10,1-1-1,-1 1 1,0 0 0,0 0 0,0-1-1,-1 1 1,1-1 0,-1 0 0,1 1-1,-1-1 1,0 0 0,0 0 0,0 0-1,0 0 1,0 0 0,-1 0 0,1 0-1,-1 0 1,0-4 0,0 4 8,-1 1 0,0-1 1,1 0-1,-1 1 0,0-1 1,0 0-1,0 1 0,-1-1 0,1 1 1,0-1-1,-1 1 0,0 0 1,0 0-1,1-1 0,-1 1 0,-1 1 1,1-1-1,-4-3 0,-4-2 177,-1 1 0,-21-11 1,29 16-235,0-1 0,-1 1 0,1 0 0,-1 0 0,1 0 0,-1 1 0,1-1 0,-1 1 0,1 0 0,-1 0 0,1 0 0,-1 0 1,0 1-1,-4 0 0,6 0-33,0 0 0,-1 0 0,1 0 0,0 0 0,0 1 0,0-1 0,-1 0 0,1 1 0,1-1 0,-1 1 0,0 0 0,0 0 0,1 0 0,-1 0 1,1 0-1,-1 0 0,1 0 0,0 0 0,0 1 0,-1 3 0,-1 2-84,0 1 1,1 0-1,1 0 0,0 0 1,0 0-1,0 0 0,1 0 1,1 0-1,0 1 0,0-1 1,0 0-1,1-1 0,1 1 1,-1 0-1,8 15 0,-8-22 118,-1 1 1,1 0-1,0 0 0,0-1 0,0 1 0,1-1 1,-1 1-1,1-1 0,-1 0 0,1 0 0,0 0 0,-1-1 1,1 1-1,0-1 0,0 1 0,0-1 0,1 0 0,-1 0 1,0 0-1,0-1 0,0 1 0,1-1 0,-1 1 1,0-1-1,1 0 0,-1-1 0,0 1 0,1 0 0,-1-1 1,0 0-1,0 0 0,0 0 0,1 0 0,-1 0 0,0-1 1,-1 1-1,1-1 0,0 0 0,0 0 0,-1 0 1,1 0-1,-1-1 0,1 1 0,-1 0 0,0-1 0,2-3 1,-1 2 67,0-1 0,0-1 0,-1 1 0,0 0 0,1 0 1,-2-1-1,1 1 0,-1-1 0,0 0 0,0 1 1,0-1-1,-1-8 0,0 6 12,-1 1 0,0-1 0,-1 1 0,1-1 0,-2 1-1,1 0 1,-1 0 0,0 0 0,-4-7 0,6 12-72,-3-6 143,-1 0 0,0 1-1,-7-9 1,11 14-152,0 1-1,0 0 1,0 0-1,0 0 1,0 0-1,-1 0 1,1 0-1,0 0 1,0 0-1,-1 0 1,1 1-1,-1-1 1,1 0-1,0 1 1,-1 0-1,1-1 1,-1 1-1,1 0 1,-1-1-1,0 1 1,1 0-1,-1 0 1,1 0-1,-1 0 1,1 1-1,-2-1 1,2 1-23,-1-1 0,1 1 0,0-1 0,0 1 0,0 0 0,0-1 0,0 1 0,1 0 0,-1 0 0,0 0 1,0-1-1,0 1 0,1 0 0,-1 0 0,0 0 0,1 0 0,-1 0 0,1 0 0,-1 1 0,1-1 0,-1 1 0,-1 5-94,-2 1-20,0 1 0,1-1 0,0 1 0,1 0 0,0-1 1,0 1-1,1 0 0,0 0 0,1 11 0,0-17 42,0 0 0,0 1 1,1-1-1,-1 0 0,1 0 0,-1 1 1,1-1-1,0 0 0,1 0 0,-1 0 0,0 0 1,1 0-1,0 0 0,0 0 0,0-1 1,0 1-1,0-1 0,0 1 0,0-1 1,1 0-1,0 0 0,-1 0 0,1 0 0,0 0 1,0 0-1,0-1 0,3 2 0,10-2-6466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2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11 9728,'-13'-10'14010,"14"51"-12283,13 67-1,-4-39-1526,54 312 233,18 3-299,-80-373-130,102 381 75,-44-176-260,-58-207-69,0-1-602,0-1 0,0 1 0,1 14 0,-24-62-13942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3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410 1623 8832,'4'12'9578,"4"-12"-6257,2-4-3815,-4-1 636,0 1-1,0-1 1,0 0 0,0 0 0,-1 0 0,0-1 0,0 0-1,0 0 1,-1 0 0,0-1 0,4-8 0,6-12 178,13-42 0,-23 58-230,8-24 4,-2-1 0,-1 0 0,-2-1 0,-1 0 1,-3 0-1,0 0 0,-2-1 0,-7-53 1,-3 12-319,-5-1 0,-2 2 0,-4 0 0,-4 1 0,-3 1 0,-3 1 0,-3 2 0,-4 2 0,-84-125 0,44 101 27,65 83 201,0 0 0,-1 1 1,0 0-1,-1 1 1,-15-8-1,26 16-10,0 1 0,0-1 0,0 1 0,-1-1 0,1 1 0,0 0 0,-1 0 0,1 1 0,-1-1 0,1 1 0,-1 0 0,1 0 0,-7 0 0,8 1 3,0-1-1,0 1 1,1 0 0,-1-1 0,0 1-1,1 0 1,-1 0 0,1 0-1,-1 0 1,1 1 0,0-1 0,-1 0-1,1 1 1,0-1 0,0 0-1,0 1 1,0 0 0,0-1 0,0 1-1,0-1 1,0 1 0,1 0-1,-1 0 1,1-1 0,-1 1 0,1 0-1,0 3 1,-1 2-5,1 0 0,-1 0 1,2 1-1,-1-1 0,1 0 0,0 0 1,0 0-1,5 13 0,27 58-98,-13-33 90,98 269 134,-41-102-92,19 23 41,-65-169 67,60 94 1,-50-99 61,3-2 1,2-1-1,2-3 0,110 95 0,-140-135-114,0-1-1,29 15 0,-39-25-104,0 0-1,0-1 1,1 1 0,-1-2 0,1 1-1,0-1 1,0-1 0,0 1-1,11-1 1,-20-1 29,1 0-308,0 0 1,0 0 0,0 0-1,0 0 1,1 0 0,-1 0-1,0 0 1,0 0 0,0 0-1,0-1 1,0 1 0,0-1-1,0 1 1,0 0 0,0-1-1,0 0 1,0 1 0,0-1-1,0 1 1,-1-1 0,1 0-1,0 0 1,0 0 0,-1 1-1,1-1 1,0 0 0,0-2-1,13-14-4268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4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9 12544,'-21'-8'9855</inkml:trace>
  <inkml:trace contextRef="#ctx0" brushRef="#br0" timeOffset="1">1 19 22495,'5'31'32,"0"6"32,0 9-320,6 4-128,-1-5-512,6 0-160,-1-4-1152,6-5-415,10-12-2209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4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9 10880,'-10'-8'4928,"20"11"-4352,-4 2-321,9 4-542,9 5-129,7 8-928,5 5-320,1 10-2304,14 4-1024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4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241 381 11520,'-1'2'498,"0"1"0,-1 0 0,1 0 1,-1-1-1,0 1 0,0-1 0,0 0 0,0 1 1,0-1-1,-1 0 0,1 0 0,0-1 0,-1 1 1,0 0-1,1-1 0,-1 1 0,0-1 0,0 0 1,0 0-1,0 0 0,0 0 0,-5 0 1,3 0-246,0-1 1,0 0-1,0 0 0,0 0 1,0 0-1,0-1 1,0 0-1,0 0 1,0 0-1,0 0 1,0-1-1,1 0 1,-6-3-1,1 0-174,2-1 0,-1 0-1,1-1 1,0 0 0,0 0 0,0 0 0,1-1-1,1 0 1,-1 0 0,1 0 0,0-1-1,1 1 1,0-1 0,1-1 0,-1 1-1,2 0 1,-3-11 0,3 6-71,0 0 0,0 0-1,1-1 1,1 1 0,0 0 0,1-1 0,1 1 0,0 0-1,1 0 1,9-27 0,-10 36-13,0 0 0,0 0-1,0 1 1,1-1 0,0 1 0,0-1-1,0 1 1,1 0 0,-1 0 0,1 0-1,0 1 1,0-1 0,7-4 0,-7 6-13,1 0 0,-1 0 0,0 1 1,1-1-1,-1 1 0,1 0 1,-1 0-1,1 1 0,-1-1 0,1 1 1,-1 0-1,1 0 0,0 1 0,-1-1 1,8 3-1,-6-1 2,1 0 1,0 0-1,-1 0 1,0 1 0,1 1-1,-1-1 1,-1 1-1,9 6 1,1 3 24,21 24-1,-8-7-94,-26-28 76,1 1 0,-1-1 0,0 0-1,1 0 1,0 0 0,-1 0 0,1-1 0,0 1 0,0-1 0,0 0 0,0 0 0,5 2-1,-3-3 4,-1 0-1,1 0 0,0 0 0,-1 0 0,1-1 0,-1 0 0,1 0 0,5-2 0,4-1 33,-3 0-18,0 1-1,14-1 0,-21 3-49,-1 1-1,1 0 0,0 0 1,0 0-1,-1 0 0,1 1 1,0 0-1,-1 0 0,1 0 1,-1 0-1,5 2 0,16 8-314,28 14-2406,-46-21 1830,0-1-1,-1 1 1,0 0-1,1 1 1,-1-1-1,6 9 0,0 5-4056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0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631 1075 9088,'0'7'7111,"1"2"-5103,3-8-1752,-1-1 0,0 1 0,1-1 0,-1 0 0,1 0 0,-1 0 0,0 0 0,1-1 0,3 0 0,-5 0-216,1-1-1,0 1 1,0 0-1,-1-1 1,1 0-1,0 0 1,-1 1-1,0-1 1,1-1-1,-1 1 0,0 0 1,0-1-1,0 1 1,-1-1-1,1 1 1,-1-1-1,1 0 1,-1 0-1,0 0 1,0 1-1,0-1 1,0 0-1,0 0 1,-1-1-1,0 1 0,1 0 1,-1 0-1,0 0 1,-1-5-1,-3-15 166,-12-40-1,5 23-127,-18-59-17,-4 1 1,-71-144-1,88 209-198,-1 1 0,-2 1 1,-1 1-1,-1 1 0,-35-38 0,24 33-150,-2 2 0,-2 1 0,-1 1 0,-47-28 0,75 52 236,-1 1-1,0 0 0,0 0 0,0 1 0,0 0 1,-1 1-1,1 0 0,-1 1 0,-16-1 0,25 2 46,1 1 0,0 0-1,0 0 1,0 0-1,0 0 1,-1 1-1,1-1 1,0 0-1,0 0 1,0 1 0,0-1-1,0 0 1,0 1-1,-1-1 1,1 1-1,0 0 1,0-1-1,1 1 1,-1 0-1,0 0 1,0-1 0,-1 3-1,1-2-1,1 1-1,-1-1 1,1 0 0,0 1-1,0-1 1,0 0-1,-1 1 1,1-1 0,0 0-1,1 1 1,-1-1-1,0 0 1,0 1 0,1-1-1,-1 0 1,1 3-1,3 4-12,0-1 0,0 1 0,0-1 0,1 0 0,8 10-1,40 39-49,-26-29 31,22 30 0,69 126 93,-19-25 43,-80-132 2,1 0-1,2-1 1,42 37-1,-35-38 25,2-2 1,1-1-1,0-1 1,1-2-1,2-1 0,35 12 1,2-5 174,1-3 0,76 11 1,-145-32-385,42 8 372,-15-6-3419,-24-4 341,4-7-1878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5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46 8064,'4'-12'1369,"-3"9"-911,0-1 0,0 0 1,0 1-1,1-1 0,-1 1 0,1 0 0,2-4 0,-3 7-238,0-1 0,-1 1 0,1 0-1,0 0 1,-1-1 0,1 1 0,0 0 0,-1 0-1,1 0 1,0 0 0,-1 0 0,1 0 0,0 0-1,0 0 1,-1 0 0,1 0 0,0 0 0,-1 0-1,1 1 1,0-1 0,-1 0 0,1 0-1,0 1 1,-1-1 0,1 0 0,-1 1 0,1-1-1,0 1 1,-1-1 0,1 1 0,-1-1 0,1 2-1,1 1-74,-1-1 0,0 1-1,0 0 1,0 0 0,-1 0-1,1 0 1,-1 0 0,1 0-1,-1 0 1,0 4 0,-5 36 440,2-20-372,-56 437 341,41-352-524,-17 84-2337,31-177 1575,-1-1-796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5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10752,'-9'5'5434,"9"-5"-5379,23 11 2246,-14-8-2332,8 5 298,0 0 0,0 1-1,-1 0 1,-1 1 0,1 1-1,-2 1 1,1 0 0,23 28-1,29 50 477,6 8-158,-45-67-459,1-2-1,2-1 1,1-1 0,39 25-1,-17-18-36,114 53 0,-134-72-142,43 18-76,-62-27-1375,23 4 0,-36-10 1088,0 0 0,0 0-1,0 0 1,0-1 0,0 1-1,0 0 1,0-1 0,-1 1-1,1-1 1,0 0 0,0 1-1,0-1 1,-1 0 0,1 0-1,0 0 1,1-2 0,2 0-608,15-10-2986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6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10496,'-4'6'1310,"-8"11"4515,18-12-4251,2-2-1394,0 0 1,0 0 0,0-1-1,1 0 1,-1-1 0,0 0-1,1 0 1,-1 0-1,14-2 1,25 3 13,-10 4-234,-21-3-412,1-1-1,20 1 0,-32-3-4,0 0 0,0 0-1,0-1 1,-1 0-1,1 0 1,0 0-1,0 0 1,-1-1 0,1 0-1,-1 0 1,0 0-1,6-4 1,7-7-2540,2-1-635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6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0 8704,'-26'48'5584,"20"-40"-3646,6-8-1837,0 1 0,-1-1 0,1 0 0,0 1 1,-1-1-1,1 1 0,0-1 0,0 0 0,-1 1 0,1-1 1,0 1-1,0-1 0,0 0 0,0 1 0,0-1 0,-1 1 0,1-1 1,0 1-1,0-1 0,0 1 0,0-1 0,0 0 0,0 1 0,0-1 1,1 1-1,-1-1 0,0 1 0,0-1 0,0 1 0,0-1 0,1 0 1,-1 1-1,0-1 0,0 1 0,0-1 0,1 0 0,-1 1 0,0-1 1,1 0-1,-1 1 0,1-1 0,2 4-14,1 0 0,-1 0 0,1-1 0,0 0 0,0 1 0,0-1 0,0-1 0,1 1 0,-1-1 0,1 1-1,8 2 1,4 0 53,1-1 0,19 3 0,-18-4-90,22 6 0,-31-6-34,5 2 135,0 0 0,0 1-1,18 9 1,-29-12-84,1 0-1,-1 0 1,1 0 0,-1 1-1,0 0 1,0 0-1,-1 0 1,1 0 0,-1 0-1,0 1 1,0-1-1,0 1 1,3 8 0,-2 0-43,0 0 0,-1 1 0,0-1 1,-1 1-1,-1 0 0,0-1 0,-1 1 1,0 0-1,-3 15 0,-4 18-321,-16 58 0,16-85-607,5-15 93,1 0 0,-1 1-1,1-1 1,0 0 0,-1 7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7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25 159 10368,'-2'1'32,"-21"7"9167,23-17-7833,3 0-1086,0 1 0,1 0 0,0 0 0,0 1 0,1-1 0,10-13 0,-6 9-27,-1 2 58,1-1-1,12-10 1,-3 3 128,-17 17-358,1-1 0,0 0 0,0 1 0,0-1 0,0 1 0,1-1 0,-1 1 0,0 0 0,1 0 0,-1 0 0,0 1 0,1-1 0,-1 0 0,1 1 1,2-1-1,-3 1-14,-1 0 1,1 0-1,0 0 1,0 1-1,-1-1 1,1 0-1,0 1 1,-1-1-1,1 1 1,0-1-1,-1 1 1,1 0-1,-1 0 1,1 0-1,-1 0 1,1 0-1,-1 0 1,0 0-1,0 0 1,1 0-1,-1 1 1,0-1-1,1 2 1,3 7 134,0-1 1,0 1-1,-1 0 0,0 0 1,-1 1-1,0-1 0,-1 1 1,2 15-1,-2 10-157,-2 43 0,0-33-111,0-42 16,0 1 0,1 0-1,0-1 1,0 1 0,1-1-1,-1 1 1,1-1 0,0 0-1,0 1 1,0-1 0,0 0-1,1 0 1,0 0 0,0-1 0,0 1-1,0-1 1,1 0 0,5 5-1,7 4-156,1-1-1,0 0 0,20 8 0,-25-13 192,43 20-49,-32-16 156,-1 0 0,-1 2 0,37 25 0,-54-34-25,0 1 0,0 0 1,0 0-1,-1 0 0,1 1 0,-1-1 0,0 1 1,0 0-1,0-1 0,-1 2 0,0-1 0,0 0 0,0 0 1,2 10-1,-4-8 1,1 0 0,-1 0 1,0 1-1,0-1 0,-1 0 0,0 0 1,0 0-1,-1 0 0,0 0 0,-3 8 1,-1-2-8,0 0 1,-1-1 0,0 0-1,-1 0 1,0 0 0,-1-1-1,0-1 1,-1 1 0,0-2-1,-22 17 1,16-15-159,-1 0-1,-1-2 1,-18 9-1,28-15-217,0 0 0,0-1 1,0 0-1,0 0 0,0 0 0,0-1 1,0-1-1,-1 1 0,-14-2 0,20 1 44,1-1 1,0 1-1,0-1 0,0 1 0,0-1 0,0 0 1,0 0-1,0 0 0,0 0 0,0 0 1,0 0-1,0-1 0,-2-2 0,3 3 40,1 1 0,-1-1 0,1 0 0,-1 0 0,1 0 0,-1 0 0,1 0 0,-1 0 0,1 0 0,0 0 0,0 0 0,0 0 0,-1 0 0,1 0 0,0 0 0,0 0 0,0 0 0,1-1 0,-1 1 0,0 0 0,0 0 0,0 0 0,1 0 0,-1 0 0,1 0 0,-1 0 0,1 1 0,-1-1 0,1 0 0,0-1 0,13-15-4418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7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23 12032,'-7'-4'1217,"0"1"1,0 0 0,0 0 0,-1 0-1,1 1 1,-1 1 0,0-1 0,-9 0-1,16 3-1169,1-1 0,-1 1-1,1-1 1,0 1 0,-1-1-1,1 1 1,-1 0 0,1-1-1,0 1 1,0-1 0,-1 1-1,1 0 1,0-1 0,0 1-1,0 0 1,0 0 0,0 0-5,-1 5-31,1 0 0,0 1 0,1-1 0,0 1 0,0-1 0,0 0 0,0 0 0,1 0 0,3 7 0,-1-1 6,16 47-944,2-1 0,53 96 0,-71-145 217,1-1 0,0 0 0,1 0 1,0 0-1,0-1 0,1 0 0,0 0 0,0-1 1,11 8-1,-14-11-1063,-3-3 1519,-1 0 0,1 0 0,0 0 0,-1 1 0,1-1 0,0 0 0,-1 0 0,1 0 0,0 0 0,-1 0 0,1 0 0,0 0 0,-1 0-1,1-1 1,0 1 0,-1 0 0,1 0 0,0-1 0,-1 1 0,1 0 0,0 0 0,1-2-253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7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11 200 10880,'-4'8'1454,"3"-7"-1069,0 1-1,0 0 1,1-1 0,-1 1-1,0-1 1,1 1-1,-1 0 1,1 0-1,0-1 1,0 1-1,-1 4 1110,86-8 5100,-58 1-5751,29-7 0,-44 6-880,1-1-1,0 0 1,-1-1-1,1 0 0,-1-1 1,0-1-1,-1 0 0,1 0 1,-1-1-1,17-14 1,-8 1-1129,33-41 0,-7 7-4145,-44 52 4879,-1 1-1,1-1 0,-1 1 1,1 0-1,0-1 1,-1 1-1,1 0 0,3-1 1,22-3-5413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8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1560 10624,'-2'2'5616,"2"-2"-5577,0-1 1,0 1 0,0 0 0,0 0 0,0 0 0,0 0 0,0-1 0,1 1 0,-1 0-1,0 0 1,0 0 0,0 0 0,0 0 0,0 0 0,0-1 0,1 1 0,-1 0 0,0 0-1,0 0 1,0 0 0,0 0 0,0 0 0,1 0 0,-1 0 0,0 0 0,0 0 0,0 0-1,0 0 1,1 0 0,-1 0 0,0 0 0,0 0 0,0 0 0,1 0 0,-1 0 0,0 0-1,0 0 1,0 0 0,0 0 0,0 0 0,1 0 0,-1 0 0,0 0 0,0 0 0,0 0 0,0 1-1,1-1 1,-1 0 0,0 0 0,7 2 256,1-1 0,0 0-1,-1-1 1,1 0 0,0 0 0,-1 0 0,1-1-1,0 0 1,-1-1 0,1 0 0,-1 0 0,10-4-1,-9 2-191,1 0 0,0-1 0,-1 0 0,0-1 0,0 1 0,-1-2 0,0 1 0,0-1 0,0 0 0,-1 0 0,0-1 0,0 0 0,-1 0 0,8-15 0,-1-4 9,0-1-1,-2 0 1,9-43 0,-12 40-85,0 0 0,-2 0 0,-2-1 0,0 1 0,-3-1 0,0 1 0,-5-34 0,-11-30-112,-54-176 0,-63-83-543,66 216 451,56 118 242,-2 1 0,0 0 1,-1 1-1,-26-26 0,38 41-58,-1 1-1,0 0 1,1 0-1,-1-1 1,0 2-1,0-1 1,0 0 0,-1 0-1,1 1 1,-6-2-1,7 3-12,0-1-1,1 1 0,-1 0 1,0 0-1,1 1 0,-1-1 1,0 0-1,1 0 0,-1 1 1,1-1-1,-1 1 0,1 0 1,-1-1-1,1 1 0,-1 0 0,1 0 1,0 0-1,-1 0 0,1 0 1,0 0-1,0 0 0,-1 0 1,1 0-1,-1 2 0,-2 2-10,1 1-1,-1-1 0,1 1 0,0-1 0,1 1 1,-1 0-1,1 0 0,-3 12 0,2 0 25,1 0 0,0 21-1,2 42-4,17 122 0,29 86-78,26 69-23,31-12 9,70 65-95,28-18-101,-198-389 282,37 72-49,97 133 0,-131-201 53,25 29-2,-28-34 2,0-1 0,-1 1 0,1-1 0,0 0 0,0 0 0,0-1 0,0 1 0,1 0 0,-1-1 0,6 2 0,-8-3 3,1 0 0,-1 1 0,1-1 1,0 0-1,-1 0 0,1 0 0,-1 0 0,1 0 0,0-1 0,-1 1 1,1 0-1,-1-1 0,1 1 0,-1-1 0,1 0 0,-1 1 1,1-1-1,-1 0 0,0 0 0,1 0 0,-1 0 0,0 0 0,0 0 1,0 0-1,0-1 0,0 1 0,0 0 0,2-3 0,0-2 10,-1 1 0,0-1 0,1 1 0,-2-1 1,1 0-1,0-7 0,1-6-1,-1-1 1,-2 0 0,0 0 0,0 1-1,-2-1 1,-1 0 0,0 1 0,-2 0-1,-8-26 1,-8-10-144,-49-94 0,38 92 74,-78-105 0,103 153 39,-22-32-88,27 38 70,0 0 0,1 0-1,-1-1 1,1 1 0,-1-1-1,1 1 1,0-1 0,0 1 0,0-8-1,1 8 18,0 1 0,1 0 0,-1-1-1,1 1 1,0 0 0,0 0 0,0-1-1,0 1 1,0 0 0,0 0-1,0 0 1,1 0 0,-1 1 0,3-4-1,27-22 59,-28 24-35,17-14-208,-1-1 0,-1-1 0,-1 0-1,-1-2 1,0 0 0,-2-1 0,0 0 0,-1-1 0,-2 0 0,14-39-1,-6 3-1957,-9 28-1326,19-41 0,-4 29-465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9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55 12544,'-11'-11'1731,"6"6"-921,0-1 0,0 1 1,-1 0-1,0 0 0,0 1 0,-11-7 0,17 11-735,-1-1-1,1 1 1,-1 0 0,0 0-1,1-1 1,-1 1 0,1 0-1,-1 0 1,1 0 0,-1 0 0,0 0-1,1 0 1,-1 0 0,1 0-1,-1 0 1,0 0 0,1 0-1,-1 1 1,1-1 0,-1 0-1,1 0 1,-1 0 0,0 1-1,1-1 1,-1 0 0,1 1-1,-1-1 1,1 0 0,0 1-1,-1-1 1,1 1 0,-1-1-1,1 1 1,0-1 0,-1 1 0,1-1-1,0 1 1,0-1 0,-1 1-1,1-1 1,0 1 0,0 0-1,0-1 1,0 1 0,-1-1-1,1 2 1,0 2-42,-1 0 0,1 1 0,0-1 0,1 8 0,3 18-11,1 0 0,13 39 0,-8-35-14,131 406 193,-59-197-546,-54-158-209,3-2-1,4-1 0,46 79 1,43 33-1390,-105-167 1362,2-2 0,1 0 0,1-1 0,48 39 1,-61-56 231,0 0 1,0-1 0,1 0-1,0-1 1,0 0 0,0 0-1,13 2 1,-19-5-114,0-1 0,0 0 0,0-1 1,1 1-1,-1-1 0,0 0 0,0 0 0,1-1 0,-1 0 0,0 0 0,0 0 1,1 0-1,-1-1 0,0 0 0,-1 0 0,1 0 0,0 0 0,5-4 1,0-3-1088,17-16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49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11520,'0'6'6479,"0"-1"-6104,0-1 0,1 1 0,0 0 1,0 0-1,4 8 0,2 13 89,53 299 68,-48-248-472,20 139-87,-12-66-2194,40 150 0,-44-250-99,-1-12-1861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0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11648,'0'0'4288,"-6"0"-2241,6 7-2175,0 3 32,6 1-256,0 5-96,7 7 256,-1-2-1055,1-4-353,0 0-2624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50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10496,'-3'1'6671,"7"7"-5033,7 13-1265,10 12 224,2-1-1,31 34 1,59 53-204,32 36-59,10 63-571,-20-27-1467,-107-154 340,3-2 0,1-2 0,36 31 0,-35-39-2694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50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9216,'2'-2'228,"-1"1"1,0 0-1,1 1 1,-1-1-1,1 0 1,-1 0 0,1 1-1,0-1 1,-1 1-1,1-1 1,0 1-1,-1 0 1,4-1-1,-1 2-55,0-1-1,0 1 1,0 0-1,0 0 1,6 3-1,36 15 523,-1 2-1,-1 1 0,-1 3 1,-1 1-1,-1 3 1,-2 1-1,0 1 0,-3 3 1,35 40-1,4 15 375,84 132 1,-135-180-860,-1 1 0,-1 1 1,-3 2-1,18 58 1,-14-17-151,18 120 1,-33-153-910,-2 0 0,-3 0 0,-2 0 0,-7 68 0,3-105-1318,-7 25 1,9-38 1704,-1 12-3932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50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3 11264,'-1'0'397,"-24"9"10352,26-9-10683,-1 1 1,0-1-1,0 1 0,0-1 1,0 1-1,1-1 1,-1 1-1,0-1 0,1 1 1,-1-1-1,0 1 0,1-1 1,-1 1-1,1-1 1,-1 0-1,0 1 0,1-1 1,5 3-10,-1-1 1,0 0 0,1 0-1,-1 0 1,1-1-1,-1 0 1,1 0 0,9 0-1,6-1 34,21-4 0,-29 3-93,235-25-1571,-186 23-1380,-20 6-4003,-39-2 6045,0 0 0,0-1-1,0 1 1,-1 0 0,1 0 0,4 2-1,5 10-3258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51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16 154 9984,'-10'24'3680,"4"-15"-2848,17-15 608,-6 6 31,5-3-351,11-2-32,15-4-544,9-1-256,17-4-160,5 2-128,-7-2 32,2 0-32,-5 1 0,-2-1-704,2 0-320,0 0-1408,3-5-511,2-7-1569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29:51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3 10752,'-31'-3'11333,"35"11"-10915,-1-1 0,1 0 0,1 0 0,5 8 0,12 18-28,104 223 570,-116-233-912,108 293 387,-67-166-316,295 702-2017,-293-730 650,49 99-4939,-79-182 2747,-10-21-922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08.08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 3317 7936,'-18'4'3878,"5"1"-2908,13-4-929,0 0 1,0 0 0,1 0-1,-1 0 1,0 1 0,0-1-1,0 0 1,1 0 0,-1 0-1,1 0 1,-1 0 0,1 0-1,1 2 4,1 2 42,0 0 0,1 0-1,-1 0 1,1-1 0,1 0-1,-1 0 1,0 0 0,1 0-1,0-1 1,0 1 0,0-1-1,0 0 1,1-1 0,-1 1-1,1-1 1,-1 0 0,10 1-1,0 0 67,-1-1 0,0-1 0,1 0-1,-1-1 1,1 0 0,17-3 0,49-8 640,190-23 989,-178 26-1599,-37 4 71,0-2 0,73-18-1,-91 12-76,-1-1 0,54-26 0,66-47 73,-20 10-44,-116 66-181,1 1 0,0 1 0,28-7-1,70-9 89,-12 4 11,126-28 441,150-20 246,-97 19-374,-199 32-415,159-30 84,-118 27-51,192-33 152,-97 21-189,38-9 177,297-105 184,-481 118-363,-1-2 0,76-44 0,-107 51-50,1 2 1,1 1 0,66-16-1,12 5 17,197-61 370,-267 71-286,110-25 0,-101 33-120,104-16-342,-58 12 638,-27 3-129,29-12-103,-11 2 154,-61 17-181,-1-1-61,48-2-1,12 4 129,137-27 0,-208 27 5,0 0-78,1 1-1,52-2 1,-78 7 28,211-7 25,-126 4-77,-4 0 23,14 0 156,-50 2-37,-48 1-133,15 0 58,-16-15 1131,-5-89-912,-1-90-69,0-50-342,4 57 229,-1-3 7,-3 129-46,-21-90-1,11 72-50,-33-136 61,16 81-170,13 38 253,17 83-80,3 11-33,0 0-1,0 0 0,0 0 1,-1 0-1,1 0 0,-1 0 1,0 0-1,0 0 0,1 0 1,-1 0-1,0 0 0,0 1 1,-1-1-1,1 0 0,-3-2 1,-6-6 50,6 5-38,-1 0 1,0 0-1,0 0 1,-11-6-1,-55-35 5,67 44-16,1 1 0,1-1 0,-1 1 0,0-1 0,0 1 0,0 0 0,0 0 0,-5 0 0,-44-10-22,-18-2 23,46 11 34,1 2 0,0 0 0,-31 5 0,-34 1-90,-179 7 173,201-5-40,0 3 0,-65 20 0,83-20-88,-1-2 0,-79 5-1,9-2-134,94-8 140,-118 18 81,106-14-42,-64 22 0,-280 88-51,39-13 66,274-82-57,-1-2 0,-1-4 0,-77 9 0,65-15-34,-86 9 84,57-5-106,27-2 107,-463 22-17,507-35-40,18-1-3,0 1-1,0 1 0,-26 5 0,-12 2 39,0-2 1,-77-1-1,-52 3-128,161-5 106,2 0 26,-43 9-1,31-4-32,-1-1 1,-56 3-1,-80-6-4,16-2-1,110 0 28,-65 6 56,30-1-101,-136-7 1,-40 2 2,134 16 48,68-9 49,7 2-44,34-7-55,1-1-1,-1 0 1,-22 0 0,-70 3 29,-2 0 0,63-6-5,-1 3 0,-53 8-1,87-8-54,-4 1 73,0-1 0,-25 1 0,37-4-5,0 1 1,0 0-1,-12 3 0,12-2-7,0 0 0,0-1 0,-15 1 0,-20 4 31,24-7-22,5 1-19,1 0 1,-1 0-1,0 1 1,1 0-1,-1 1 1,1 1-1,-14 4 1,21-5 0,-1-1 1,0 0 0,0 0 0,1 0 0,-1-1 0,0 1 0,0-1 0,-8-2 0,8 2-1,-1-1 1,0 1-1,1 0 0,-1 1 1,1 0-1,-12 2 0,-16 5-72,26-7 126,0 1-1,1 0 0,-13 5 1,8-3-70,1 0 1,-1-1-1,-15 2 1,5 0 31,0-4-10,18-1 11,1 0-1,-1 0 1,0 0 0,1 1 0,-1-1-1,-6 3 1,-32 6-62,40-8 40,1 0 0,-1 1 1,0-1-1,0 0 0,0 1 1,1-1-1,-1 1 0,1 0 1,-1 0-1,1 0 0,0-1 1,-1 1-1,1 0 0,0 1 1,0-1-1,1 0 0,-1 0 1,0 0-1,1 0 0,-1 4 1,-1 6-25,1 0 0,0 21 0,1-25 19,-5 245-57,-16 270 38,-11-333 48,4-38-145,23-99 217,4 93-1,2-72-124,-1 141 31,1-210 11,-1 0-1,1 1 0,1-1 1,-1 0-1,1 0 1,4 10-1,-4-10 9,0 0-1,0 0 0,0 1 1,-1-1-1,1 1 1,0 10-1,-2 35-7,0-50-6,1-1-1,-1 1 1,1 0-1,0 0 1,-1 0 0,1-1-1,0 1 1,-1 0-1,1-1 1,0 1-1,0-1 1,-1 1-1,1-1 1,0 1-1,0-1 1,0 1 0,0-1-1,0 0 1,0 0-1,0 1 1,-1-1-1,1 0 1,0 0-1,0 0 1,0 0 0,2 0-1,2 0-12,0 1-1,0-1 0,1 0 1,7-2-1,14-4 30,0-2 0,0-1 0,-1-1 1,0-2-1,-1 0 0,0-1 0,-1-2 0,29-22 0,-7-5-24,-2-2 0,58-73 0,-78 89-24,-1 2 34,0 2 0,2 1 0,1 1 0,1 1-1,49-29 1,157-67 15,-131 69 19,259-99-76,8 29 33,-295 99 25,79-11-1,75 1-2,-13 2-30,293-64-75,-290 37 140,4-1-8,116-8 17,-78 16-165,55-1 107,-215 28 55,109-38 1,-136 36-31,80-13 0,76 0 36,-163 25-98,83-21-1,-115 22 60,0 2 0,0 1 0,0 1 0,42 1 0,78-6-17,-105 6 0,203-34-114,-187 27 100,111-10 161,-140 18-230,133-20 36,-87 10 62,-27 3-50,-32 5 38,1 1 0,32-1 0,-51 5 8,0-1 1,1 1 0,-1-1-1,0-1 1,0 1 0,0-1-1,9-4 1,8-2 17,-10 6-31,6-1 15,34-20-24,-6 1-106,-40 19 180,-5 2-46,1 0-1,-1 0 0,1 1 0,-1-1 0,1 0 0,-1 1 0,1-1 0,-1 1 0,1 0 0,1-1 0,-1-1-99,5-3 98,-5 3-38,7-4-204,0 1-1,0-1 0,1 1 0,14-5 1,37-21-4615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13.81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1696 224 6272,'-16'-17'4162,"13"15"-3975,0 0 0,1 0 0,-1-1 0,1 1 0,0 0 1,-3-5-1,2 2 34,0-1 0,0 0 1,0 0-1,1 0 0,-1 0 1,2-1-1,-2-6 0,1 4 95,-1 0 0,0 1-1,0-1 1,0 0-1,-1 1 1,-1 0 0,1 0-1,-1 0 1,-1 1 0,-11-13-1,14 17-225,0 0-1,-1 0 1,0 1-1,1-1 1,-1 1-1,0 0 0,0 0 1,0 0-1,0 1 1,0 0-1,-1 0 1,1 0-1,0 0 1,-1 0-1,1 1 1,0 0-1,-8 0 1,-4 2 103,0 0 0,1 1 1,-24 8-1,31-8-131,1 1 0,-1 0-1,0 1 1,1 0 0,0 0 0,0 1-1,-10 10 1,10-9-23,-152 160 791,155-162-806,-13 16-11,-16 27 1,10-15-57,7-6 68,1 0 1,1 1-1,-15 42 0,7-14 204,-31 94 190,38-104-256,-31 122-57,40-134-146,-2 50-1,0-1 106,4-37-4,3 85-1,2-63-5,-1-28 40,-2 0 0,-2 0-1,-9 40 1,3-16 97,-6 13-123,-41 98 97,24-75 97,-29 76-126,50-149-123,-1 0 1,-1 0 0,-31 42-1,37-57-54,1 1 0,-10 21 0,13-24 54,-1 0-1,0 0 1,-1-1 0,1 0 0,-14 16 0,-6 7 77,18-26-75,1 1 0,0 0 0,1-1 0,-1 2 0,2-1 1,-6 9-1,4-5-40,-1 0 1,-9 11-1,11-16 14,1 1 0,0 0 0,0 0-1,-3 9 1,3-9 23,1 1 1,-1-1-1,0 0 1,-9 11-1,3-6-1,1 1 1,1 0-1,0 0 0,-8 18 0,-7 13-30,22-42 23,-14 15 33,13-15-86,-1 1 26,2-3 54,-5 16-81,1-4 50,3-8 3,0-1-1,1 1 1,-2 0 0,-3 5-1,4-7-1,0 1 0,1-1-1,-1 1 1,0-1 0,1 1 0,0 0 0,0-1-1,0 1 1,0 0 0,-1 6 0,2-9-1,0 1 0,0-1 1,0 1-1,0-1 1,0 1-1,0-1 1,0 1-1,0-1 0,-1 1 1,1-1-1,0 0 1,0 1-1,0-1 1,0 1-1,-1-1 0,1 1 1,0-1-1,-1 0 1,1 1-1,0-1 0,-1 1 1,1-1-1,0 0 1,-1 1-1,1-1 1,-1 1-1,0-1-1,1 0 1,0 0-1,0 0 0,-1 0 1,1 1-1,0-1 1,0 0-1,-1 0 0,1 0 1,0 1-1,0-1 0,0 0 1,-1 0-1,1 1 0,0-1 1,0 0-1,0 1 0,0-1 1,0 0-1,0 0 0,-1 1 1,1-1-1,0 0 1,0 1-1,0-1 0,0 1 1,1 1-13,-6 9-44,5-11 54,0 2 9,0-2-7,0 0 0,0 0-1,0 1 1,0-1 0,0 0 0,0 1 0,0-1-1,0 0 1,0 0 0,0 0 0,0 1 0,-1-1-1,1 0 1,0 0 0,0 1 0,0-1 0,0 0-1,0 0 1,-1 0 0,1 1 0,0-1 0,0 0-1,0 0 1,-1 0 0,1 0 0,0 1 0,0-1-1,-1 0 1,1 0 0,0 0 0,0 0 0,-1 0-1,1 0 1,0 0 0,-1 1 0,1-1-1,0 0 1,0 0 0,0 1-1,0-1 1,0 0-1,-1 0 1,1 1 0,0-1-1,0 0 1,0 1 0,0-1-1,0 0 1,0 1 0,0-1-1,0 0 1,0 0 0,0 1-1,0-1 1,0 0 0,0 1-1,0-1 1,1 1 0,-2 6 72,-9 6-95,0 1 0,-10 16 0,20-29 71,0-1-48,0 0 1,0 0-1,0 0 1,0 0-1,0 0 1,0 0-1,0 0 1,0 0-1,0 0 1,0 0-1,0 0 1,0 0-1,0 0 1,0 0-1,0 1 1,1-1-1,-1 0 1,0 0-1,0 0 1,0 0-1,0 0 1,0 0-1,0 0 1,0 0-1,0 0 1,0 0-1,0 0 1,0 0-1,0 0 1,0 0-1,0 0 1,0 0-1,0 0 1,0 1-1,0-1 1,0 0-1,0 0 1,0 0-1,0 0 0,0 0 1,0 0-1,0 0 1,0 0-1,0 0 1,0 0-1,0 0 1,0 0-1,0 0 1,0 0-1,0 0 1,0 0-1,-1 1 1,1-1-1,0 0 1,0 0-1,0 0 1,0 0-1,0 0 1,0 0-1,0 0 1,0 0-1,0 0 1,0 0-1,0 0 1,0 0-1,-7 7-92,-2 2 77,8-7-4,-6 4 38,6-5-56,1 0 0,-14 10 37,5-9 87,7-3-89,-13 7-67,-6 3 64,19-8 5,0 0-1,0 0 0,0 0 1,-1 0-1,1 0 1,0-1-1,0 1 0,-1-1 1,-3 1-1,-11 4 41,15-4-35,0-1 0,1 1 0,-1 0 0,0-1 0,0 1 0,0-1 0,0 1 0,-3-1 0,-1 1-5,-1 1-16,5-1-48,17-2-138,28-21 100,-20 14 138,-15 6-33,-1 0 0,1-1 0,-1 0 0,0 0-1,0-1 1,-1 0 0,11-8 0,24-19-51,-34 25 75,-1 0 0,-1 0 0,1-1 1,-1 1-1,0-1 0,-1 0 0,6-11 0,21-58 188,-16 37-167,9-24 51,58-128 90,-67 164-210,-2-1-1,11-32 1,-14 31 115,-1-2 0,8-56 1,-5-29-142,42-300 78,-32 310-191,13-68 106,6-14 89,-4 24 53,-7 31-85,61-165-1,-14 103 20,-74 186-33,2 1 0,-1 0 1,1 0-1,0 0 0,1 1 1,0 0-1,0 0 0,1 0 1,-1 1-1,1 0 0,1 0 1,-1 0-1,15-7 0,-6 5-33,11-6-681,42-14 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17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2034 6784,'-15'9'5578,"9"-10"-4706,5 1-602,-1 0 0,0 0 0,0 0 0,0 0 0,0 0-1,0 0 1,1 0 0,-1 1 0,0-1 0,-11 5 5228,13-5-5431,3-6 1384,84-59 250,-68 52-1581,0 0 0,0-2 0,-1 0 0,-1-1 0,27-32 0,-29 26-53,-1 0 0,21-46 1,12-52 83,-39 97-125,13-33 1,-3-2 1,-3 0-1,-2-1 1,-3 0-1,3-63 1,-11 66-22,-3 0-1,-9-61 1,4 81-70,-1 1 0,-1 0-1,-2 1 1,-21-50 0,-86-144-609,78 157 487,31 55 152,-111-191-435,99 178 439,0 1-1,-2 1 0,-1 1 1,-47-42-1,68 66 30,-4-3-9,-1 0 0,0 0 0,0 0-1,-9-4 1,15 8 6,-1 1 1,1-1-1,-1 0 0,1 1 1,-1-1-1,1 1 0,-1 0 0,1-1 1,-1 1-1,0 0 0,1 0 1,-1 0-1,0 0 0,1 0 0,-1 0 1,1 1-1,-1-1 0,0 1 0,1-1 1,-1 1-1,1-1 0,-1 1 1,1 0-1,0-1 0,-1 1 0,1 0 1,0 0-1,-3 2 0,2 1-3,0-1-1,-1 0 1,1 1-1,0 0 1,1-1 0,-1 1-1,1 0 1,0 0-1,-2 7 1,-3 38-47,5-13 25,1-1-1,2 0 1,12 62 0,-4-40 18,1 19 25,81 472 588,-66-433-412,5-1-1,79 190 0,-73-225-77,3-1 0,3-3 0,91 120 0,-120-177-95,12 15 6,35 35 1,-52-60-29,0 0 1,0 0-1,1-1 0,0 0 0,1 0 1,-1-1-1,1-1 0,20 8 1,-28-12-220,0 0 0,0 0 0,0 0 1,0-1-1,0 1 0,0-1 0,0 0 0,0 0 1,0 0-1,1 0 0,-1 0 0,0-1 1,0 1-1,0-1 0,0 0 0,0 0 1,0 0-1,0 0 0,-1 0 0,1-1 1,0 1-1,3-4 0,35-25-8533,-15 12 4240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17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154 802 11648,'-31'8'9951,"31"3"-9759,0 1-96,5 7-96,0 3 0,6 1 64,-1 1-320,0-7-128,6 2-1024,-1-2-416,1 2-2335,10-5-2241</inkml:trace>
  <inkml:trace contextRef="#ctx0" brushRef="#br0" timeOffset="1">164 278 9856,'-72'-100'3680,"43"42"-2848,-2-11 256,20 51-128,1-1-449,-1 6-127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18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16959,'11'11'-1087,"4"3"-353,11 3-2944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38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 15 7936,'-7'-15'9199,"7"16"-9101,-5 14 2671,0 0-3550,-33 160 1853,-9-26-825,37-123-222,-56 180 17,-51 164-671,111-348 79,5-17-24,0 0 0,-1 1 0,1-1 0,-1 0 0,-5 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1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11 7552,'-48'-4'2816,"35"4"-2208,7-6-224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18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123 501 13696,'1'10'1522,"-1"-7"-1009,0 0 0,1 0 0,-1 0-1,0 0 1,-1 0 0,1 0 0,0 0 0,-1 0 0,0-1-1,0 1 1,1 0 0,-2 0 0,1-1 0,0 1-1,-3 3 1,-8 11 1748,10-13-1971,-1 0 1,0 0-1,0 0 0,-5 4 0,-6 6 196,11-10-337,-1 0 0,0 0 1,0-1-1,0 1 0,-8 3 0,12-7-139,-1 0-1,1 0 0,0 0 0,-1 0 0,1 0 0,0 0 0,-1 0 1,1 0-1,-1 0 0,1 0 0,0 0 0,-1-1 0,1 1 0,0 0 0,-1 0 1,1 0-1,0-1 0,0 1 0,-1 0 0,1 0 0,0-1 0,-1 1 1,1 0-1,0-1 0,0 1 0,0 0 0,-1-1 0,1 1 0,0 0 0,0-1 1,0 1-1,0-1 0,0 1 0,0 0 0,0-1 0,0 1 0,-6-21-80,5 15 92,-7-32-1,2 0-1,2-1 1,1-70-1,18-119-96,-13 217 44,0-15 30,1 1-1,13-46 1,-16 69 2,1 1 0,-1-1 0,1 1 1,-1 0-1,1-1 0,0 1 0,-1 0 0,1 0 0,0-1 1,0 1-1,0 0 0,1-2 0,-1 3 0,-1 0-1,1 0 1,-1 0-1,0 0 1,1-1-1,-1 1 0,1 0 1,-1 0-1,0 0 1,1 0-1,-1 0 1,1 0-1,-1 0 1,1 0-1,-1 0 1,0 0-1,1 0 0,-1 0 1,1 0-1,-1 1 1,0-1-1,1 0 1,-1 0-1,1 0 1,-1 0-1,0 1 1,1-1-1,2 3 6,0 0 0,0 0 0,-1 1 0,1-1 0,-1 0 0,0 1 0,2 4 0,71 152 11,-50-101-30,39 69-1,-58-119-10,-1-1 0,1 1-1,0-1 1,1 0-1,14 13 1,-19-19 18,0 0-1,1 0 1,-1-1 0,1 1-1,0-1 1,-1 1 0,1-1 0,0 0-1,0 0 1,0 0 0,0-1-1,0 1 1,0-1 0,0 1 0,0-1-1,0 0 1,0 0 0,0-1 0,0 1-1,1 0 1,-1-1 0,0 0-1,4-1 1,9-6-7,-1 0-1,0-1 1,0-1 0,20-17-1,-15 11 24,2 0 19,-8 4-27,0 1 0,1 1 0,0 0 0,30-13-1,-43 23-1,0-1 0,0 0 0,0 1 0,0-1-1,0 1 1,1 0 0,-1 0 0,0 0 0,0 0-1,0 0 1,0 0 0,1 0 0,-1 1 0,0-1-1,0 1 1,3 1 0,-2 0 2,1-1 0,-1 1 0,0 1 0,0-1 0,0 0 0,-1 1 1,1-1-1,-1 1 0,3 3 0,3 6-10,0 0-1,-1 0 1,10 27 0,-16-36 2,40 104-883,-11-24-1270,6-3-3619,-23-58 2357,6-7-1521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19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128 122 7552,'0'-9'1159,"-1"0"0,-1 0 1,-4-14-1,4 14 48,-1 0 1,2 0-1,-2-17 0,3 8 290,0 38-1170,-4 74 404,-23 141-1,-28 169-314,48-355-400,-7 114-800,12-94-6975,3-78 4425,3-8 12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0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8192,'-12'1'6834,"20"14"-3826,-3-7-3523,23 38 1249,-6-9-138,2 0 1,56 65-1,42 16-92,189 141 0,-199-178-498,-64-48-2769,-47-32 2528,0-1-1,0 1 1,0 0 0,-1-1 0,1 0 0,0 1 0,0-1 0,0 1-1,0-1 1,0 0 0,0 0 0,0 0 0,0 1 0,0-1 0,0 0-1,0 0 1,0 0 0,0-1 0,0 1 0,0 0 0,1 0 0,12-8-5013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0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 9984,'17'-4'9595,"75"-14"-8604,-67 13-948,-11 2 55,24-2 1,74-6-1010,-37-3-3575,-72 14 3732,0-1-1,0 0 1,0 0-1,1 0 1,-1 0 0,0-1-1,0 1 1,4-4 0,8-8-2718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0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9984,'-3'6'6452,"3"-5"-6287,3 13 1747,9 11-1002,-10-22-798,1 0 1,0 0-1,-1 0 0,1 0 0,1-1 0,-1 1 0,0-1 0,1 0 0,-1 0 0,1 0 0,5 2 0,5 1 178,27 5 0,-10-2-108,-14-2-128,1 0-1,-1 1 0,-1 1 1,1 0-1,-1 1 1,-1 1-1,1 1 1,-2 0-1,0 1 1,0 0-1,17 22 1,-23-25 6,-1 1 0,0 0 0,0 0 0,-1 1 0,-1 0 0,0 0 0,0 0 0,-1 1 0,0 0 0,-1 0 0,-1 0 0,0 0-1,0 0 1,-1 0 0,-1 0 0,0 1 0,-1-1 0,-2 15 0,-24 76 37,3-12-98,-5 41-932,28-127 560,0 0 1,-1 0-1,2 0 1,-1 0-1,1 0 1,-1 0-1,1 0 1,1 0-1,-1 0 1,1 0-1,0 0 1,2 6-1,-3-10 292,0-1 0,0 0-1,0 0 1,0 1-1,0-1 1,0 0-1,0 0 1,0 0-1,1 1 1,-1-1-1,0 0 1,0 0-1,0 1 1,0-1-1,1 0 1,-1 0-1,0 0 1,0 0 0,0 0-1,1 1 1,-1-1-1,0 0 1,0 0-1,1 0 1,-1 0-1,0 0 1,0 0-1,1 0 1,-1 0-1,0 0 1,0 0-1,1 0 1,6-5-1868,-4 3 1168,15-11-3112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1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20 158 8960,'-3'-3'571,"1"0"-91,0 1 0,0 0 0,0-1 0,1 1 0,-1-1 0,-2-3 0,4 4-257,0 1 0,-1-1 0,1 1 0,0 0 0,0-1 0,0 1 0,0-1 0,0 1 0,0-1 0,0 1 0,0-1 0,1 1 0,-1-1 0,1 1 0,-1-1 0,2-1 0,1-5 557,2-5 288,1 1 0,13-21-1,-17 30-899,0 0 0,0 0 0,1 0 0,0 0 0,-1 1-1,1-1 1,0 1 0,0 0 0,0-1 0,1 1 0,-1 1 0,0-1 0,1 0-1,6-1 1,-3 2-8,0 0-1,-1 0 1,1 1-1,0 0 1,0 0-1,0 1 1,0 0-1,0 0 0,-1 0 1,1 1-1,0 0 1,-1 0-1,1 1 1,-1 0-1,0 0 1,0 1-1,0-1 1,-1 1-1,7 6 1,-10-8-120,0-1 1,-1 1-1,0 0 0,1 0 1,-1 0-1,0 0 1,0 0-1,0 0 1,0 0-1,0 0 1,-1 0-1,1 0 1,0 1-1,-1-1 1,0 0-1,0 0 1,1 4-1,-2 3 6,0 0 0,0 0 0,-4 12 0,-2 14-36,6-25-27,1-1 0,-1 1 0,2 0 0,-1 0 0,1 0 0,1 0 0,5 19 0,-5-25-14,0 1-1,0 0 1,1-1 0,0 1 0,0-1-1,0 1 1,0-1 0,1 0 0,-1-1-1,1 1 1,0-1 0,0 1 0,0-1-1,1 0 1,-1-1 0,1 1 0,5 2 0,13 3-16,1-1 0,-1 0 0,1-2 1,31 3-1,33 8 54,-74-13-7,0 2-1,0-1 0,0 2 1,14 7-1,-16-6 2,0 1 1,-1 0-1,0 0 0,0 1 0,17 20 0,-13-11 249,-1 1 0,20 34 1,-32-50-143,0 1 0,0-1 0,0 1 0,-1-1 1,0 1-1,0 0 0,0-1 0,0 1 0,0 0 1,-1 0-1,0 0 0,0 0 0,0-1 1,-1 9-1,0-8-48,0 0 0,-1 0 0,1 0 0,-1 0 1,0 0-1,0 0 0,-1 0 0,1 0 0,-1-1 0,0 0 0,0 1 1,-6 4-1,-2 1-54,0-1 0,-1 0 1,0-1-1,0 0 0,-21 8 1,-68 20-280,95-33 236,-161 48-1920,159-48 1596,-16 5-540,23-7 752,0 0 0,0 0 0,0 0 0,0 0 0,1 0 0,-1 0 0,0 0 1,0 0-1,0 0 0,0 0 0,0 0 0,0 0 0,1-1 0,-1 1 0,0 0 0,0-1 0,0 1 0,1-1 0,-1 1 0,0-1 0,0 0 0,0 0-33,1 1 0,0-1 1,-1 0-1,1 1 0,0-1 0,0 0 0,0 0 0,-1 1 1,1-1-1,0 0 0,0 0 0,0 1 0,0-1 0,0 0 1,1 1-1,-1-1 0,0 0 0,0 0 0,0 1 1,1-1-1,-1 0 0,0 1 0,1-2 0,11-18-3321,-9 16 2405,26-37-5425,7-11 1937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2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1535 9344,'-6'6'1346,"4"-4"-977,1-1-1,0 0 1,-1 1 0,1 0 0,0-1-1,-1 1 1,1-1 0,0 1 0,0 0-1,-1 4 1041,13 0 1028,-3-5-2215,0 0 0,0-1 0,0 1-1,0-1 1,0-1 0,0 0 0,0 0-1,0 0 1,0-1 0,0 0 0,-1-1-1,1 0 1,-1 0 0,1 0 0,-1-1-1,0 0 1,-1-1 0,9-6 0,0-1-102,-1-1 0,0-1 1,-1 0-1,0-1 1,-2 0-1,17-28 0,-5 2 49,-3 0 0,-1-1 0,-3-1-1,-1-1 1,-2 0 0,8-50-1,-12 35-146,-2 0 0,-3 0 0,-3-1 0,-7-74 0,-1 81-21,-2 0 0,-31-101 0,-56-91 49,51 155-73,39 80 11,0 1-1,-1-1 0,-1 1 0,1 0 1,-1 1-1,-11-10 0,18 17 5,-1 0-1,1 0 0,-1-1 1,1 1-1,-1 0 1,1 0-1,-1 1 0,0-1 1,1 0-1,-1 0 1,0 1-1,0-1 1,1 1-1,-1 0 0,0-1 1,0 1-1,0 0 1,0 0-1,1 0 0,-1 0 1,0 0-1,0 1 1,0-1-1,0 1 0,1-1 1,-1 1-1,0-1 1,1 1-1,-1 0 0,0 0 1,1 0-1,-1 0 1,1 0-1,-1 0 0,1 0 1,0 1-1,-1-1 1,1 1-1,-2 2 0,-1 2-29,0 1 0,0 0 0,0 0-1,1 0 1,0 0 0,1 1 0,0-1 0,-2 12-1,0 10 6,2 0-1,2 0 1,3 44 0,-1-48 28,56 496-1,-25-345 6,101 320 0,-101-401-17,4-2 0,5-2 0,3-2 0,83 124 0,-108-184 20,1-1 0,2-1 1,0-1-1,29 24 0,-48-47 6,0 0 1,0 0-1,1 0 0,-1 0 1,0-1-1,8 3 0,-11-4-3,0-1 0,0 1-1,0-1 1,0 0-1,1 0 1,-1 0 0,0 0-1,0 1 1,0-1 0,0-1-1,1 1 1,-1 0-1,0 0 1,0 0 0,0-1-1,0 1 1,0 0 0,1-1-1,-1 1 1,0-1-1,0 0 1,0 1 0,0-1-1,0 0 1,-1 1 0,1-1-1,0 0 1,0 0-1,0 0 1,-1 0 0,2-1-1,1-4 15,-1 1-1,1 0 1,-1-1 0,0 0-1,-1 1 1,0-1-1,0 0 1,0 0 0,0-7-1,-1-4-31,0 1 0,-3-18 0,0 18 15,0 1 0,-1-1-1,0 1 1,-1 0 0,-1 0 0,0 1-1,-2 0 1,1 0 0,-1 1 0,-1 0-1,-14-16 1,-10-7-116,-2 1-1,-50-38 1,17 16-76,68 56 190,-17-17-227,16 17 220,1 1 0,0 0-1,0-1 1,-1 1 0,1-1-1,0 1 1,0-1 0,0 1-1,0 0 1,0-1 0,0 1-1,-1-1 1,1 1 0,0-1-1,0 1 1,0-1 0,1 1-1,-1-1 1,0 1 0,0-1-1,0 1 1,0 0 0,0-1-1,0 1 1,1-1 0,-1 1-1,0-1 1,0 1 0,1 0-1,-1-1 1,0 1 0,1 0-1,-1-1 1,0 1 0,1 0-1,-1-1 1,0 1 0,1 0-1,-1 0 1,1-1 0,-1 1-1,0 0 1,1 0 0,-1 0-1,1 0 1,0-1 0,18-5-27,38-7 0,-34 9 23,29-10 0,-37 8-84,1-1 1,-1 0-1,0-1 0,-1 0 0,0-1 0,0-1 1,-1 0-1,19-19 0,-17 12-964,-1 0-1,0-1 1,-2 0 0,0-1-1,19-39 1,-7 3-3619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2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79 11520,'-3'-10'1329,"-1"0"0,0 0 0,0 0 0,-11-16 0,14 25-1216,1 0 0,-1 0 0,1 0 0,-1 0 0,1 1 0,-1-1-1,0 0 1,0 1 0,1-1 0,-1 0 0,0 1 0,0-1 0,0 1 0,0-1 0,0 1 0,1-1 0,-1 1 0,0 0 0,-2-1 0,3 1-68,-1 0 0,0 1 1,0-1-1,1 0 0,-1 0 0,0 0 1,1 1-1,-1-1 0,1 0 1,-1 1-1,0-1 0,1 1 0,-1-1 1,1 1-1,-1-1 0,1 1 0,-1-1 1,1 1-1,-1-1 0,1 2 1,-3 1-2,1 1 0,1 0 0,-1 0 1,1 0-1,-1 0 0,0 8 1,-2 28 11,1 0 0,7 78 0,-1-70 64,10 167 178,53 267 1,-55-426-525,3-1-1,3 0 1,1-1-1,31 60 1,-34-85-224,1-1 1,1 0-1,1-2 1,2 0-1,0-1 0,2-1 1,1-1-1,48 38 0,-63-54 37,1-1 0,0 0 0,0-1-1,0 0 1,1 0 0,-1-1-1,1 0 1,0-1 0,19 4-1,22-5-3468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3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70 9984,'0'-69'7989,"0"73"-6976,-10 203 278,4-104-1222,-18 192-51,8-127-377,6-62-195,2-28-1961,1 109 0,13-142-472,3-18-799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3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17 10240,'-49'-15'3365,"48"15"-3258,0-1 0,-1 1-1,1 0 1,0 0 0,-1 0 0,1 0 0,0 0-1,-1 0 1,1 0 0,0 1 0,-1-1 0,0 1-1,1-1-39,0 0-1,1 1 0,-1-1 0,1 0 0,-1 1 1,1-1-1,0 0 0,-1 1 0,1-1 0,-1 1 1,1-1-1,0 1 0,-1-1 0,1 1 0,0-1 1,-1 1-1,1-1 0,0 2 0,-1-1 54,1 1 0,0-1 0,0 1 0,0-1 0,0 0 0,0 1 0,1-1 0,-1 1 0,0-1 0,1 1-1,-1-1 1,0 0 0,1 1 0,0-1 0,1 3 0,5 5 261,0 0-1,1-1 1,13 13-1,12 12 98,-9-4-311,-1 1 0,25 46-1,32 73 89,-26-45-29,44 87-222,10 19-343,-72-147-597,54 70-1,-83-124 736,53 65-1487,-53-66 1249,1 0-1,0-1 1,0 0-1,0-1 1,1 0 0,15 8-1,-22-13 249,1 0 0,-1 0 0,0 0 0,1 0-1,-1-1 1,1 1 0,-1-1 0,1 0 0,0 1 0,-1-1-1,1-1 1,4 1 0,-2-2-514,0 0 0,0 0 0,0 0 0,10-5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1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105 265 9728,'0'-2'436,"0"0"0,0 0 1,-1 0-1,1 1 0,-1-1 1,1 0-1,-1 0 1,0 0-1,0 1 0,0-1 1,0 0-1,0 1 0,0-1 1,-2-1-1,-23-22 3786,22 23-3947,0-1 0,0-1-1,1 1 1,-1 0 0,1-1-1,0 0 1,0 0 0,0 0-1,-3-6 1,0-5-106,1 0 0,0 0 0,1 0 1,1-1-1,0 1 0,0-27 0,3 41-182,0 1 0,0-1 0,-1 1 0,1-1 0,0 0-1,0 1 1,1-1 0,-1 1 0,0-1 0,0 1 0,0-1 0,0 0 0,0 1 0,1-1 0,-1 1 0,0-1 0,0 1-1,1-1 1,-1 1 0,0-1 0,1 1 0,-1-1 0,1 1 0,-1 0 0,0-1 0,1 1 0,-1-1 0,1 1 0,-1 0 0,1 0-1,-1-1 1,1 1 0,0 0 0,-1 0 0,1 0 0,-1-1 0,1 1 0,-1 0 0,2 0 0,1 0-85,1 1 1,-1 0-1,1-1 1,-1 1-1,7 3 1,10 1-27,-10-5 108,0-1 0,0-1-1,0 0 1,0 0 0,16-7 0,-17 5 6,1 1 1,-1 0-1,1 1 0,0 0 1,18-1-1,5 5-52,0 1 0,60 13 0,-61-10-577,22 5-2546,-48-9 1988,0-1 0,0 0 1,0 0-1,0-1 1,1 1-1,-1-1 0,6-1 1,8-4-2628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4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9728,'12'18'1483,"0"1"1,14 35 0,-21-43-1349,7 14 223,-3-4 169,1 0-1,0-1 1,19 25-1,29 26 918,-37-46-964,0 1 1,25 42-1,-19-16-132,-1 1 0,17 57 0,25 121 368,-52-156-379,9 96 0,-11 76 163,-13-186-474,-13 105-1,6-126-1720,-20 66 0,26-105 1638,-1 1-396,0 1 0,0-1 0,0 1 0,1 0 0,-1-1 0,1 1 0,0 0 0,0-1 0,0 1 0,0 3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4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11904,'-10'0'4480,"4"0"-3489,6 5 801,6 1-1184,4-3 32,11 2-224,10 0 0,5 4-256,5-5-96,-1 6-32,1-2-128,1 1 64,-1 1-256,-5-1-64,4 5-1088,-4 3-480,0 2-3391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4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1060 9600,'0'1'259,"-1"0"0,1 0 0,0 0 0,-1 0 1,1 0-1,0 0 0,0 0 0,-1 0 0,1 0 1,0 0-1,0 0 0,0 0 0,0 0 0,1 0 1,-1 0-1,0 1 0,1-2-134,-1 1-1,1-1 1,-1 1-1,1-1 1,0 1-1,-1-1 1,1 0-1,0 1 1,-1-1-1,1 0 1,0 0-1,0 0 1,-1 1 0,1-1-1,0 0 1,0 0-1,-1 0 1,1 0-1,0 0 1,0 0-1,-1 0 1,1-1-1,0 1 1,1 0-1,75-17 4442,-32 10-4337,74 0 0,73-1-1311,-151 3-1354,0-2 1,68-19-1,-64 12-1686</inkml:trace>
  <inkml:trace contextRef="#ctx0" brushRef="#br0" timeOffset="1">879 23 12032,'-16'-23'9482,"17"34"-8708,0-1 0,3 18 1,1-2-506,34 171 1086,-6-38-955,14 129-214,12 63-287,19-4-1147,-13-117-2027,-56-201 1805,0-1-1,2 0 0,17 30 1,-2-9-3319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7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1854 8576,'-1'1'377,"1"-1"0,-1 1 1,1 0-1,0 0 0,0 0 1,-1 0-1,1 0 0,0 0 1,0 0-1,0 0 0,0 0 1,0 0-1,0 0 0,0 0 0,1 0 1,-1 0-1,1 2 0,-1-2-137,1 0 0,0 0 0,0 0 0,0 0-1,0 0 1,0 0 0,0 0 0,0-1 0,0 1 0,1 0-1,-1-1 1,0 1 0,2 0 0,5 2 31,0-1 0,1 1 0,-1-2 0,0 1 1,1-1-1,-1 0 0,1-1 0,-1 0 0,1 0 1,9-3-1,10-2 299,44-14 1,-69 18-535,12-4 55,-1 0 0,0-1 0,-1-1 0,1-1 0,-1 1 0,-1-2 0,0 0 0,0-1 0,0 0 0,-1 0 0,-1-1 0,0-1 0,0 0 0,8-14 0,19-32 148,-2-1-1,-3-2 1,31-82 0,-50 104-196,-1-1 0,-2-1 0,-1 1 0,-3-2 0,2-41 0,-6 21-7,-3 1 1,-16-107 0,7 111-104,-2 0 1,-3 1 0,-3 1-1,-1 1 1,-39-73 0,34 82-9,-1 2 0,-3 0 0,-2 2 0,-1 1 0,-2 2 0,-51-46 0,66 68 87,0 1 0,-1 1 0,-25-14 0,42 26-20,-1 1 0,-1-1 0,1 1 0,0-1 0,0 1 0,0 0 1,-1 0-1,1 1 0,-1-1 0,1 1 0,0-1 0,-1 1 0,1 0 0,-1 0 0,1 1 0,-5 0 0,5 0-1,0 0 0,1 1 0,-1-1 0,1 1 0,-1 0 0,1-1 0,0 1 0,-1 0 0,1 1 0,0-1 0,1 0 0,-1 0 0,0 1 0,0-1 0,1 1 0,0 0 0,-1-1 0,1 1 0,-1 3 0,-5 16-29,1 1-1,1 0 1,1 0 0,1 1-1,1-1 1,1 38-1,20 144-22,13-21-14,23 48 38,20 37 31,-30-107-15,64 225 99,20-2 64,35-17-80,-116-280-142,119 162 1,-138-211 66,2-3 1,50 46-1,-74-75 18,1 0-1,0-1 1,0 0-1,1-1 1,15 8-1,-22-12 0,0 0-1,1 0 1,-1 0-1,1-1 1,-1 1 0,1-1-1,-1 0 1,1 1 0,-1-1-1,1 0 1,-1 0-1,1-1 1,-1 1 0,1 0-1,-1-1 1,1 0-1,-1 1 1,1-1 0,-1 0-1,0 0 1,0-1 0,1 1-1,-1 0 1,0-1-1,0 1 1,0-1 0,2-2-1,0-2 10,1 1 0,-1-2 0,0 1 1,0 0-1,-1-1 0,0 0 0,0 1 0,0-1 0,2-12 0,0-3-1,-1-1-1,0-22 1,-2 14 7,-2 0 1,-2 0 0,-1 0-1,-11-52 1,5 45-19,-3-1-1,-1 1 1,-20-42 0,14 43-59,-2 1-1,-2 1 1,-39-47 0,-93-89-319,93 105 278,60 65 74,1-1 0,-1 0 1,0 1-1,1-1 1,0 0-1,-1 0 0,1 0 1,0 0-1,0 0 0,0-1 1,0-1-1,1 3 20,0 0 0,0 0 1,0 0-1,0 0 0,0 0 0,1 0 0,-1 0 0,0 0 0,1 1 0,-1-1 1,0 0-1,1 0 0,-1 0 0,1 1 0,0-1 0,-1 0 0,1 0 0,0 1 1,-1-1-1,1 1 0,0-1 0,-1 0 0,1 1 0,0-1 0,0 1 0,0 0 0,1-1 1,16-7-22,0 0 0,36-9-1,18-7 42,-58 17-139,-1 0 1,1-1 0,-1 0 0,-1-1 0,0 0 0,0-1-1,17-19 1,-10 7-906,-1-1-1,-1 0 0,15-30 1,0-1-1979,3 4-1573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8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71 8320,'-1'-4'610,"0"0"0,0 0-1,0 0 1,-1 0 0,0 0 0,0 1 0,0-1 0,0 1 0,0-1 0,-1 1-1,1 0 1,-1 0 0,-4-4 0,2 2 83,3 4-422,1 0 0,0 0 0,-1-1 0,1 1 0,-1 0-1,1 0 1,-1 0 0,0 1 0,-2-2 0,4 2-219,-1 0 1,0 0-1,1 0 1,-1 0-1,0 0 1,0 1-1,1-1 1,-1 0-1,0 0 1,1 1-1,-1-1 1,1 0 0,-1 1-1,0-1 1,1 0-1,-1 1 1,1-1-1,-1 1 1,1-1-1,-1 1 1,1-1-1,0 1 1,-1 0-1,1-1 1,-1 1-1,1 0 1,0-1 0,0 1-1,-1 0 1,1-1-1,0 2 1,-3 8 53,0 0 1,0 0-1,1 0 1,1 1 0,-1 19-1,0-3-57,-4 218 195,22 2-156,-6-106 17,0-3 5,43 221 1,-38-297-92,45 116 0,-42-136-42,3-1-1,1 0 1,40 54-1,-34-57 6,66 67-1,-80-91-65,2 0 0,0-2 0,0 1 0,1-2 0,1-1 0,0 0 0,21 8 0,-32-15-219,1-1-1,0 0 1,-1 0 0,1-1-1,0 0 1,0 0 0,0-1-1,0 0 1,-1 0 0,1-1 0,0 0-1,11-3 1,-9 1-969,0-1 0,-1 0 0,1 0 0,-1-1 0,0 0 0,0 0 0,0-1 0,14-13-1,13-16-3009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8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53 324 9216,'-47'-23'7850,"47"23"-7787,-1-1 1,1 1-1,0 0 0,-1 0 0,1-1 0,0 1 0,-1 0 1,1-1-1,0 1 0,0 0 0,-1 0 0,1-1 1,0 1-1,0-1 0,0 1 0,-1 0 0,1-1 0,0 1 1,0-1-1,0 1 0,0 0 0,0-1 0,0 1 1,0-1-1,0 1 0,0 0 0,0-1 0,0 1 1,0-1-1,0 1 0,0 0 0,0-1 0,0 1 0,0-1 1,1 1-1,-1-1 0,10-16 479,-6 12-302,31-55 1493,-19 31-1049,1 1 0,35-44-1,-46 65-616,0 0 0,0 1-1,1 0 1,0 0 0,0 0-1,1 1 1,-1 1-1,1-1 1,0 1 0,0 0-1,1 1 1,-1 0 0,1 0-1,14-2 1,-18 4 0,0 1 1,0 0 0,0 0-1,0 0 1,0 1-1,0-1 1,0 1-1,0 1 1,0-1-1,0 1 1,-1 0 0,1 0-1,0 0 1,-1 0-1,0 1 1,0 0-1,1 0 1,-1 0-1,-1 0 1,1 1 0,-1-1-1,1 1 1,-1 0-1,0 0 1,0 0-1,-1 1 1,1-1-1,-1 1 1,0-1-1,0 1 1,0 0 0,-1 0-1,0-1 1,0 1-1,1 10 1,-4 3-41,0 0 0,-1 0 0,-1-1 0,-1 1 0,-8 21 0,-2 5-40,4-7-120,1 0 0,-9 76-1,19-106 75,0 0 0,0 0 0,1 0-1,0 0 1,0 0 0,1 0 0,0 0 0,0 0-1,0 0 1,1 0 0,0-1 0,0 1 0,1-1-1,0 0 1,0 0 0,0-1 0,1 1 0,0-1-1,0 0 1,8 6 0,8 5-6,1-1 0,1-1 0,0-1 0,27 11 0,-38-18 71,63 27-90,45 23-61,-102-46 169,0 1 1,-1 0-1,0 2 0,18 17 1,-29-25 103,0 1-1,-1 0 1,0 0 0,8 13 0,-11-15-48,0-1 1,-1 1-1,1 0 1,-1 0-1,0-1 1,0 1-1,0 0 1,0 0 0,-1 0-1,0 0 1,0 7-1,-3 12 101,-1-1 1,-9 27-1,7-29-149,1-2-34,-1-1 0,-1 0-1,0 0 1,-2 0 0,0-1 0,0 0-1,-2-1 1,0 0 0,0-1-1,-28 26 1,29-30-152,-1-1-1,-1-1 1,1 0 0,-1-1-1,-1 0 1,1 0-1,-1-2 1,-1 1-1,1-2 1,-1 0 0,1 0-1,-1-1 1,0-1-1,-27 1 1,34-3-97,0 0-1,0-1 1,0 1 0,0-2 0,1 1 0,-1-1-1,0 0 1,1 0 0,0-1 0,-1 1 0,-9-8-1,12 8-36,0-2 0,0 1 0,1 0-1,-1-1 1,1 0 0,0 1 0,0-1 0,0 0-1,1-1 1,-1 1 0,1-1 0,0 1 0,0-1-1,1 1 1,-1-1 0,1 0 0,-1-5-1,1-4-2206,0-23-1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29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24 108 10112,'-3'-19'1259,"-9"-35"2170,10 48-3194,-4-17 2025,6 23-2217,0 0 0,0-1-1,0 1 1,0 0 0,0 0 0,0 0-1,0-1 1,0 1 0,0 0 0,0 0-1,0-1 1,0 1 0,0 0 0,0 0-1,0 0 1,0-1 0,0 1 0,0 0 0,1 0-1,-1 0 1,0 0 0,0-1 0,0 1-1,0 0 1,1 0 0,-1 0 0,0 0-1,0-1 1,1 1 0,-1 0 11,1 0 0,0 0-1,-1 0 1,1 1 0,0-1 0,-1 0 0,1 0 0,0 0 0,-1 1-1,1-1 1,0 0 0,-1 1 0,1-1 0,-1 0 0,2 1-1,4 4 165,0 0 0,0 0 0,-1 1-1,5 6 1,0-2-75,28 37 659,64 101-1,-70-98-590,97 164 492,-94-146-463,33 90 1,-25-34-2,-5 2 0,-6 2 0,-6 1 0,-5 2 0,6 215 0,-26-293-376,-3-1 0,-1 1-1,-18 86 1,13-99-281,5-21-428,-1 0 0,-1-1 0,-11 30-1,9-37-375,14-41-8067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30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23 9088,'-6'2'1192,"0"-1"1,-1 1-1,-13 11 6564,22-11-7627,1-1 1,0 1-1,0 0 1,0-1-1,0 0 1,0 0 0,0 0-1,0 0 1,0 0-1,1-1 1,3 1-1,42-1 827,-27-1-469,200-18 1528,-126 7-1886,10 1-1558,-96 11 83,0-2-1,0 1 1,0-1 0,12-4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31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5 114 10752,'-1'1'521,"1"1"-1,-1-1 1,1 1 0,-1-1 0,1 0 0,-1 1-1,1-1 1,0 1 0,0-1 0,0 1 0,0-1 0,0 1-1,0-1 1,0 1 0,0-1 0,0 1 0,2 1 0,-2-2-430,0 0 0,1 0 0,-1-1 0,0 1 0,1 0 0,-1 0 0,1-1 0,-1 1 0,1 0 0,0-1 0,-1 1 0,1-1 0,-1 1 0,1-1 0,0 1 0,0-1 0,-1 0 0,1 1 0,0-1 0,0 0 0,0 1 0,-1-1 0,1 0 0,0 0 0,0 0 0,0 0 0,0 0 0,-1 0 0,1 0 0,0 0 0,0 0 0,0 0 0,1 0 0,151-38 1985,-65 16-1912,3 0-159,128-33-3152,-161 41-1498,-32 10 1691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31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 10496,'0'-38'3936,"0"24"-3040,0-8 5535</inkml:trace>
  <inkml:trace contextRef="#ctx0" brushRef="#br0" timeOffset="1">1 29 23135,'5'41'896,"10"9"-256,6 8-224,5 25-96,3 40-128,12 13-32,6 1-96,-1 13-64,-1 23-64,2-18 32,-6-23-384,-10-18-224,-5-14-640,-5-19-256,-2-7-736,-4-24-224,6-14-2847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2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29 7552,'0'-2'180,"0"1"1,0 0 0,0 0-1,0 0 1,0 0-1,0 0 1,0 0 0,0 0-1,-1 0 1,1-1-1,0 1 1,-1 0 0,-11-12 5374,12 13-5507,0 0-1,0 0 1,0 0-1,-1 0 1,1 0 0,0 0-1,0 0 1,0 0-1,0 0 1,0 0-1,0 0 1,-1 0 0,1 0-1,0 0 1,0 0-1,0 0 1,-2 1 856,2-1-856,0 0-1,0 1 1,0-1-1,0 0 1,-1 0-1,1 0 1,0 0 0,0 0-1,0 0 1,0 1-1,0-1 1,0 0 0,0 0-1,25 399 3446,-18-176-4155,-7-161-2857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35.992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2152 2053 10368,'-137'-18'3365,"49"0"-1821,71 13-1189,1-1-1,-21-12 1,-2 2-237,1 1 0,-2 3 0,-54-11 0,26 6 18,-226-81 386,246 81-359,-1 1-1,0 3 0,-1 2 0,-82-8 0,111 18-56,1 0 0,-1 2 0,1 0 0,0 1 0,-21 5 0,29-4-41,1 1 1,-1 0-1,1 0 1,0 1-1,1 1 1,-1 0-1,1 0 1,0 1-1,-17 15 1,13-7-14,0-1 0,1 2 1,1 0-1,-13 23 0,-35 76 49,31-49 8,3 1 0,3 2 0,3 0 0,3 1-1,3 1 1,4 1 0,2 0 0,3 0 0,9 127-1,1-151-11,1 0 0,3 0 0,21 66 0,-18-78-54,1-2 0,2 0 0,2-1 0,1 0 0,22 29 0,-17-30 14,1-2-1,1-1 1,2 0 0,31 24 0,-43-40-14,0-2-1,1 0 1,1-1-1,0 0 1,0-1-1,1-1 1,0-1-1,0 0 1,0-2-1,21 4 1,-16-6 32,1-1 0,-1-1 0,0-1 1,1-1-1,-1-1 0,29-6 1,-18 0 73,1-2 0,-2-1 0,52-24 1,-27 4 24,-2-2 0,-1-2 0,-1-3 0,50-46 0,-36 23-31,-3-2 0,-3-4-1,97-133 1,-97 106-125,-5-3 0,-4-2 1,-5-2-1,-3-2 0,-6-2 1,37-153-1,-64 205-42,-2-2 1,3-76-1,-12 110 21,-1-1 0,-2 1 0,0 0 0,-1 0 0,-1 0 0,0 0 0,-2 1 0,-1 0 0,-10-22 0,7 23-5,-1 1 1,0 0-1,-2 0 1,-22-24-1,11 17-15,-1 1 0,-29-21 0,26 25 7,-1 1 1,-58-29-1,-65-12-6,77 35 29,-1 4 1,-1 3-1,0 4 0,-1 3 1,0 3-1,-1 4 1,0 3-1,0 4 1,-145 23-1,186-18 62,-58 20 0,76-21-36,1 1 1,0 1-1,1 1 0,-28 20 0,24-12-4,1 1 0,1 1-1,0 1 1,2 1 0,0 1-1,2 0 1,-23 43 0,24-37-18,2 0 1,1 1-1,1 0 1,1 1-1,-8 50 1,8-12-31,-1 100 1,9-76 7,5 1 0,13 95 1,-9-144-4,2-1 0,2 0 1,2-1-1,1 0 0,3-1 0,26 48 1,-25-58 15,1 0 0,2-2 0,1-1 1,1 0-1,1-2 0,36 31 1,-47-47 16,1-1 1,0-1-1,0 0 1,1-1 0,0 0-1,1-1 1,0-1 0,0-1-1,0 0 1,0-1 0,1 0-1,0-2 1,0 0 0,0-1-1,0 0 1,22-3 0,-9-1 27,0-2 0,-1 0 0,34-12 0,86-40 124,-79 25-119,-2-2 0,-1-4 0,91-67 0,-101 58-19,-2-2 1,-2-2-1,-3-3 0,-2-1 1,-2-3-1,-3-2 0,56-103 1,-48 62 0,-5-3 0,38-123 0,-57 134-38,-4-1 0,21-177 0,-40 218 4,-2-64 0,-3 95 0,-1 0 0,-2 0 0,0 0 0,-1 1 0,-12-34 0,8 35-6,0 0 0,-2 0 0,0 1 0,-2 1 0,0 0 0,0 0 0,-2 1 0,-31-28 0,25 28-12,-1 0 0,-1 2 1,0 0-1,-1 2 0,0 0 0,-1 2 0,-31-10 0,1 5-33,-2 2 0,1 3 0,-108-6 0,102 14-8,-1 4 1,1 2 0,-92 16 0,107-9 16,0 3 1,0 2 0,-66 31 0,33-7-26,-74 51 0,86-46 88,2 2-1,2 4 1,2 3 0,3 2 0,2 2-1,3 3 1,2 3 0,-77 122 0,85-109 59,3 2 1,4 1-1,3 2 1,-23 86-1,41-110-47,2 2 0,3 0 1,3 0-1,2 0 0,2 1 0,9 106 0,2-113-36,2-1 0,3-1 0,2 1 0,2-2 0,2 0 0,29 55 0,-29-70-1,1-1 0,2-1 0,1-1 1,2 0-1,1-2 0,2-1 0,0-1 0,2-2 1,1 0-1,1-2 0,1-2 0,1 0 0,66 30 1,-53-32 23,1-2 0,0-2 1,1-2-1,1-2 1,69 7-1,-42-12 9,1-4 1,0-3-1,80-10 1,-89 2-11,0-3 1,-1-3 0,-1-3 0,0-3 0,-1-2-1,70-36 1,119-83 82,-4-15 10,-180 102-96,-2-4 0,-3-2 0,-3-4 0,75-96 0,-79 83 3,-4-2 1,-4-3-1,-3-1 1,-4-3-1,54-154 1,-79 186-15,12-62 0,-24 84 3,-2 1 0,-1-1 0,-1-43 0,-3 57-2,0 0 0,-1-1 0,-1 1-1,-1 1 1,-1-1 0,0 0-1,-1 1 1,-1 0 0,-1 1-1,0-1 1,-1 1 0,-1 1-1,0 0 1,-22-24 0,5 10-12,-1 2 1,-2 1 0,0 1-1,-1 1 1,-2 2-1,-44-23 1,28 21-26,-1 2 1,-1 1-1,-102-24 1,98 33 2,0 3 0,-1 3 0,0 1 1,-109 7-1,93 5 1,1 3 1,0 4-1,-92 29 1,112-26 26,0 1 0,1 3 0,1 2 0,1 2 0,1 2 0,-67 51 0,73-43 26,1 2 1,1 1 0,3 3-1,1 1 1,-58 91 0,76-103-19,1 0 1,2 1 0,1 0 0,2 1 0,1 1 0,1-1 0,-4 41 0,7-24-19,3 0 0,2 1 0,2-1 0,10 66 0,1-39-21,2-1-1,36 111 1,-34-142 16,2 0-1,1-1 1,3-1-1,1-1 1,36 47-1,-24-43-5,82 78 0,-86-95 39,1-2 1,0-1 0,2-2 0,1-1 0,1-2-1,43 18 1,-31-20 30,1-1-1,1-3 0,0-1 0,71 7 1,-75-16-4,-1-1 0,1-2 1,0-3-1,-1-1 0,1-2 1,-1-3-1,-1-1 0,1-2 1,54-22-1,166-92 232,16-36-106,-194 99-134,81-74 0,72-94-4,79-126-27,-233 246-7,102-174 1,-141 199 0,-3-2 0,-5-1 0,36-119 0,-64 171 3,-2 0 1,8-69-1,-15 85 3,-2 1 0,0-1 0,-2 1 0,0-1 1,-1 1-1,0 0 0,-8-19 0,2 10-2,-2 1 1,-1 0-1,-1 1 0,-1 1 1,-1 0-1,-1 1 1,-2 1-1,0 0 0,-1 1 1,-2 1-1,0 1 1,-1 1-1,-1 1 0,0 1 1,-1 1-1,-29-14 0,20 15 5,-1 2 0,0 1-1,-1 2 1,0 1-1,-1 2 1,0 2-1,0 1 1,0 1-1,-69 5 1,42 3-17,-118 24 0,136-17-22,0 1 1,1 2 0,-73 36-1,41-6-60,-97 72-1,94-59 6,-85 83-1,102-78 62,3 4-1,3 1 0,-59 96 0,53-63 16,-93 212 0,59-47 9,73-186 3,3 0-1,4 0 1,-9 147 0,23-185 12,2 0 0,9 71 0,-5-92-11,0 0 0,2 0 1,0 0-1,1-1 1,2 0-1,0 0 0,12 19 1,-9-19 7,1-2 0,1 0 0,0 0 1,2-1-1,0-1 0,0 0 0,2-2 0,0 0 1,0 0-1,2-2 0,-1-1 0,2 0 0,30 12 0,-27-16 16,0 0-1,0-2 1,0 0-1,0-2 1,31 1-1,-19-4 25,0-1 0,70-13 1,-14-8 77,166-63 0,29-37-13,14-48-26,-109 53-19,204-167 0,-120 44-83,-29-1-16,-159 139 26,-5-4-1,107-178 0,-68 68 13,-93 157 11,-3-1-1,28-94 1,-44 116-4,-2 0-1,-1 0 1,-2-1-1,-2 1 1,-2-53-1,-1 78-14,-2-1-1,0 0 1,0 0-1,-1 0 1,-1 1-1,0 0 1,-1-1-1,-1 2 1,0-1-1,0 1 1,-1 0-1,-1 0 1,0 0-1,-19-19 1,11 16-17,-1 0 1,-1 2 0,0 0-1,0 1 1,-1 1 0,-1 0-1,0 2 1,0 0 0,-26-6-1,7 4-35,-1 1-1,0 3 1,-1 1-1,0 2 0,0 1 1,0 3-1,0 1 1,0 2-1,-65 13 0,3 9-67,1 4 0,1 5-1,-162 78 1,179-67 92,1 4-1,2 3 0,3 4 1,-114 106-1,132-106 58,-98 122 0,106-107 45,-66 125 1,79-122-12,3 2 1,3 1 0,4 1-1,4 2 1,-16 84 0,31-112-20,3-1 0,0 96 0,8-107-29,2 0 1,2 0 0,2-1 0,15 51-1,-2-30 17,47 98 0,-50-123-38,2-1 1,2-1-1,42 53 0,-44-64-1,1-1-1,1-1 1,1-1-1,0-1 1,37 22-1,-32-25 9,1-1 0,1-1 0,0-1-1,1-2 1,0 0 0,1-3 0,0 0-1,0-2 1,52 2 0,-15-7 26,-1-3 1,1-3 0,92-20-1,123-44 93,-192 41-59,115-54 0,76-74 51,-276 153-113,276-172 61,-196 116-54,94-84-1,39-78 24,-121 107-34,-5-5-1,-6-3 0,128-237 1,-186 303-26,29-79 1,-49 107 15,0 0 1,-2 0 0,-1-1-1,3-55 1,-8 55 9,-2-1-1,-1 1 1,-1 0 0,-1 0 0,-2 0-1,-16-49 1,15 60-10,-1 1-1,0 0 1,-1 0-1,-1 1 1,-1 0-1,0 1 1,-1 0-1,-1 1 1,0 1-1,-1 0 1,-23-19-1,15 18-4,0 2-1,0 0 0,-2 1 0,1 1 0,-1 1 0,-1 2 0,0 0 0,0 2 0,0 0 0,-1 2 1,0 1-1,0 1 0,-37 1 0,18 5-2,1 1 0,0 2 1,-59 18-1,27-2-29,-89 42 1,110-40 16,1 2 0,-63 43 0,53-22 37,-92 87 0,103-83 25,-87 109-1,91-91-14,4 1-1,3 3 1,3 1-1,-49 133 1,58-119 5,4 0 1,3 2-1,-20 186 1,40-237-15,2 1 0,1 1 0,2-2-1,2 1 1,14 60 0,-11-76-13,1 0 1,0 0-1,2-1 0,1 0 1,1-1-1,1-1 0,1 0 0,1 0 1,22 24-1,-25-34-1,0 1 0,1-2 1,0 1-1,1-2 0,0 0 0,1-1 0,0 0 1,17 7-1,-9-7 11,-1-2-1,1 0 1,0-1 0,1-2 0,26 3-1,-16-5 10,-1-1 0,0-1 0,0-2-1,48-8 1,-35-1 5,-1-1 1,0-2-1,56-26 0,0-8 21,-2-5-1,104-74 0,167-162 49,-144 72-95,-158 143-10,65-93-1,18-75-39,-99 145 29,44-118 0,-74 156 29,-2-2 0,-4 0 0,13-80 0,-24 101 4,-2 0 1,-1-54-1,-3 76 3,-1 0 0,0 0 0,-2 0 0,0 1 1,-1 0-1,0 0 0,-13-26 0,9 25 3,-2 2-1,1-1 1,-2 2 0,0-1 0,-1 2 0,0-1-1,-19-14 1,11 13-10,-1 0 0,0 1 0,-1 2 0,-45-21 0,36 21-21,-1 2 0,0 1 0,-1 2 0,0 1 0,0 2 0,0 1 0,-1 1-1,-46 4 1,58 1 16,0 1 0,0 1 0,1 0 0,-1 2 0,1 1 0,-29 13 0,24-6 11,0 1 0,1 1 1,0 1-1,-25 23 0,22-15 11,0 2 0,3 1 0,0 1 0,2 1-1,1 2 1,-21 36 0,16-16 2,2 0-1,3 2 1,-20 69 0,29-73-47,1 0 1,3 1 0,-7 103 0,16-113-179,2 0 0,2 0 0,1 0 0,2 0 0,16 55 0,-16-76-173,1-1 0,1 0-1,0-1 1,1 1 0,1-1 0,1-1-1,1 0 1,0-1 0,1 0 0,1-1-1,0 0 1,1-1 0,1-1 0,0 0-1,0-1 1,1-1 0,1-1 0,0 0-1,21 8 1,-18-10-452,0 0-1,1-1 1,-1-1-1,2-1 1,-1-1 0,0-1-1,1-1 1,-1-1-1,1-1 1,0-1-1,37-7 1,52-19-2995,-112 27 3825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37.525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37 232 7552,'-5'4'5973,"5"-2"-5829,0 0 0,0 0 0,3 6 577,-1-4-577,3 8 111,1 15 11,-1 1 0,2 32 0,6 31-355,-13-89 92,0 0-1,1-1 1,-1 1-1,1 0 1,-1-1-1,1 1 1,0-1-1,0 1 1,-1-1-1,1 1 1,0-1-1,1 0 1,-1 1-1,2 1 1,-3-3 6,1 0 0,-1 1-1,0-1 1,1 0 0,-1 0 0,1 0 0,-1 0 0,0 0 0,1 0-1,-1 1 1,1-1 0,-1 0 0,1 0 0,-1 0 0,1 0 0,-1 0-1,0-1 1,1 1 0,-1 0 0,1 0 0,-1 0 0,1 0 0,0-1 19,0 0-1,0 0 1,0 1 0,0-1 0,0 0 0,0 0 0,0 0 0,-1 0 0,1 0-1,0 0 1,0-2 0,5-8 138,0-1 1,-2 0-1,1 0 0,-1 0 1,-1-1-1,0 1 0,-1-1 0,-1 0 1,0 1-1,0-1 0,-1 0 0,-1 0 1,0 0-1,-1 1 0,0-1 0,-8-23 1,-50-114 126,52 133-183,-20-31 1,23 40-65,5 7-40,-1 0 0,1 0 1,-1 0-1,0 0 0,1 0 1,-1 0-1,0 0 0,0 0 1,1 1-1,-1-1 0,0 0 1,0 0-1,0 1 0,0-1 1,0 0-1,-2 0 0,3 1-8,-1 0 0,1 1-1,-1-1 1,1 0 0,0 0 0,-1 0 0,1 1-1,0-1 1,-1 0 0,1 0 0,0 0 0,-1 1-1,1-1 1,0 0 0,-1 1 0,1-1-1,0 0 1,0 1 0,-1-1 0,1 0 0,0 1-1,0-1 1,0 1 0,0-1 0,0 0-1,-1 1 1,1-1 0,0 1 0,0 0 0,-1 5-46,0 0 0,1 1 1,0-1-1,0 11 0,31 195-746,-30-202 730,-1-7 48,1 0 0,-1 0 0,1 0 0,0 0 0,-1 0 0,1 0 0,0 0 0,1 0 0,-1-1 0,1 1 0,2 4 0,-4-7 15,0 0 1,0 0 0,1 0 0,-1 0-1,0 0 1,0 0 0,0 0-1,0 0 1,0 1 0,0-1 0,1 0-1,-1 0 1,0 0 0,0 0-1,0 0 1,0 0 0,0 0 0,1 0-1,-1 0 1,0 0 0,0-1-1,0 1 1,0 0 0,0 0 0,1 0-1,-1 0 1,0 0 0,0 0-1,0 0 1,0 0 0,0 0 0,0 0-1,0 0 1,1-1 0,-1 1 0,0 0-1,0 0 1,0 0 0,5-9 63,0-10 129,-4 18-175,2-18 150,0 1 0,0-1 0,-2 0-1,0 0 1,-3-28 0,-19-92 398,18 125-457,4 46-608,-1-28 357,1 1 1,-1-1-1,1 1 1,0-1-1,0 0 1,1 0 0,-1 0-1,1 0 1,3 6-1,-3-8-29,-1 0 0,25 16-2067,-24-17 2066,0 0 1,1-1 0,-1 1-1,4 0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2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486 101 7808,'6'-11'8119,"-6"8"-7442,-1-14 1915,0 15-2440,1-1-1,-1 0 1,0 1 0,0 0-1,0-1 1,-1 1-1,1 0 1,-1-1-1,1 1 1,-4-3-1,0 1 127,-1 0-1,1 0 1,-1 0-1,0 0 0,-1 1 1,1 0-1,0 1 0,-1-1 1,0 1-1,0 1 1,-7-2-1,0 1-146,0 1 0,0 0 0,0 1 0,-21 3 0,25-2-119,1 1 1,0 1-1,0 0 0,1 0 0,-1 1 0,1 0 1,-1 0-1,1 1 0,0 0 0,1 0 0,-12 10 1,3 0-19,1 0 0,1 1 0,-23 34 0,23-30 8,1 1 1,1 0-1,1 1 1,0 1-1,2 0 0,1 0 1,1 0-1,1 1 1,0 0-1,-2 46 1,6 5-47,4-1 0,18 121 0,57 146-75,-70-316 106,1 1-1,2-2 1,1 1 0,14 24-1,-20-40 48,1-1 0,0 1-1,0-1 1,0-1 0,1 1 0,0-1-1,1-1 1,0 1 0,0-1-1,0 0 1,1-1 0,-1 0 0,19 7-1,-16-9 83,1 0 0,0-1 1,0 0-1,-1-1 0,1 0 0,0-1 0,0 0 0,0-1 0,0 0 1,20-6-1,-5 0 147,0-1 0,-1-2 1,37-18-1,-28 9-168,0-1 0,-2-2 0,0-1-1,-1-2 1,-2-1 0,33-36 0,-35 30-1268,-1-1 1,-1-1-1,23-43 0,-29 42-1157,2 1-1,27-32 1,-12 24-2422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3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83 8320,'-5'-2'596,"-1"0"0,0 0 0,1 0 1,-1 0-1,0 1 0,0 0 0,0 0 1,1 1-1,-1 0 0,0 0 0,0 0 0,0 0 1,0 1-1,0 0 0,-8 3 0,4-1-293,0 0-1,1 1 1,0 0-1,0 0 0,0 1 1,0 0-1,1 1 0,-12 9 1,18-12-270,-1 0 0,1 0 0,0 0 1,0 0-1,0 0 0,0 0 0,0 1 0,0-1 1,1 0-1,0 1 0,0-1 0,0 1 0,0 0 1,0-1-1,1 1 0,0 0 0,-1 0 0,2-1 1,0 8-1,1 6-29,1-1-1,1 0 1,7 20 0,-6-22 42,8 24-57,1-2 1,3 0-1,0 0 0,44 64 1,-56-94 18,0 0 1,0 0-1,0 0 0,0-1 1,1 1-1,0-1 1,8 5-1,-11-9 38,-1 1 0,0-1-1,1 0 1,-1 0 0,0 0-1,1 0 1,-1-1 0,1 1 0,0-1-1,-1 1 1,1-1 0,-1 0 0,1 0-1,0 0 1,-1-1 0,1 1-1,-1 0 1,1-1 0,-1 0 0,1 1-1,-1-1 1,1 0 0,-1 0 0,4-3-1,1-1 119,-1 0 1,0 0-1,0-1 0,0 0 0,-1 0 0,0 0 1,0-1-1,4-7 0,4-8 433,12-30 0,-20 39-410,-1 0-1,0 0 0,-1-1 1,0 1-1,-1-1 0,0 0 1,-1 0-1,-1 1 0,-2-20 1,1 16-94,-2 0 1,0 0 0,-2 0-1,1 1 1,-2-1 0,0 1 0,-10-17-1,12 25-80,-1 1 0,0 0 0,0 0 0,0 0 0,-1 1-1,0-1 1,0 1 0,-1 1 0,0-1 0,0 1 0,0 1-1,-1-1 1,-12-5 0,-4 1-259,-1 1-1,0 1 1,-29-5 0,-20-4-2223,121 10-6663,-11 3 6387,14-2-1308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3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359 505 11776,'0'0'271,"-1"1"0,0 1 543,0-1-543,0-1 0,1 1 1,-1-1-1,0 1 0,0-1 0,1 0 1,-1 1-1,0-1 0,0 0 0,0 1 0,1-1 1,-1 0-1,0 0 0,0 0 0,0 0 1,-1 0-1,-23-2 1617,16 0-277,-23-3 1238,-64-19 0,81 18-2728,0 1 0,0-2-1,0 0 1,1-1 0,0 0 0,-14-12 0,22 15-127,1-1 0,0 1-1,1-1 1,-1 0 0,1 0 0,0 0 0,0 0 0,1-1 0,0 1-1,0-1 1,1 0 0,0 0 0,-3-15 0,1-4 34,2 0 1,0-39 0,2 53-43,0 0 0,1-1 0,1 1 0,0 0 0,0 1 0,2-1 0,-1 0 0,9-17 0,-10 24 8,1 0-1,0 0 0,0 0 1,1 1-1,-1-1 0,1 1 0,0 0 1,0 0-1,0 1 0,1-1 0,-1 1 1,1 0-1,0 0 0,0 0 1,0 1-1,0 0 0,0 0 0,1 0 1,-1 0-1,10-1 0,-2 2 12,-1 1 1,0 0-1,0 0 0,0 1 0,0 1 0,0 0 1,0 1-1,0 0 0,-1 1 0,16 6 0,2 4 17,0 0 0,44 32 0,28 31-955,-36-21-3510,-61-52 3517,0 0 0,0 1 0,0 0 0,4 7 0,5 7-2438,1-5-1084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3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6 12672,'-5'-2'1585,"3"2"-951,0-1 1,0 0-1,0 1 1,0-1-1,0 1 1,0 0 0,0 0-1,0-1 1,0 2-1,-2-1 1,10 11 533,-1-7-1068,-1 1 0,0-1 1,1 0-1,9 6 0,0 1 7,6 5-69,-1 1 0,-1 1 0,0 0 1,19 28-1,55 92-46,-72-107 49,11 19-21,234 349-412,-196-306-1333,4-4 0,97 92 0,-151-161 841,-13-13 95,0-1 1,1 1 0,11 7 0,-17-14 486,0 1 0,0-1 0,0 1 0,0-1 0,0 1 0,1-1 0,-1 0 0,0 0 0,0 0 1,0 1-1,1-1 0,0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4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81 10752,'-11'11'4032,"16"-11"-3136,21 0 319,-10 0-95,4-6 0,5-2 160,6-3-480,5 3-192,5-6-384,11 5-160,13 1-32,8 3-32,-3 0 64,3 1-1088,-11-1-512,-7 5-608,2-5-287,-16 1-2369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4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589 566 11136,'-5'0'4224,"5"3"-3296,-5-3 1151,5 5-1727,5 9-192,0 0-96,6 3 0,-1 2-32,0-2-736,6 2-288,-1-2-575,1 2-225,3-5-2496</inkml:trace>
  <inkml:trace contextRef="#ctx0" brushRef="#br0" timeOffset="1">195 78 9984,'-123'-59'3776,"92"49"-2944,6 2 480,14 8 351,6 0-1599,10 0-320,11 0-96,10 0 192,15 0-351,14 5-129,17 3-512,1 15-160,8 4-2688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4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304 373 11648,'-7'13'5381,"6"-13"-5098,0 0 0,1 1 0,-1-1 1,0 0-1,-1 1 0,-22 6 1969,19-6-1350,-8 2-292,0-1 0,0 0-1,0 0 1,-26-2 0,31-1-459,-1 0 1,1 0-1,0-1 0,0 0 0,-1-1 1,1 1-1,1-2 0,-15-6 1,18 7-127,0 0 1,1 0-1,-1-1 1,0 1-1,1-1 1,0 0-1,0 1 1,0-2-1,0 1 1,0 0-1,1 0 1,0-1 0,-2-5-1,-2-7-33,1-1 1,-4-22-1,6 27 10,-3-16-6,-3-42 1,8 63 3,1-1 0,0 1 0,1 0 0,-1 0 0,2 0 1,-1-1-1,1 1 0,0 0 0,1 0 0,3-8 0,-5 14-1,1 0-1,-1 0 1,1 0 0,-1 0-1,1 0 1,-1 0-1,1 0 1,0 0 0,0 1-1,0-1 1,0 1-1,0-1 1,0 1 0,1 0-1,2-2 1,0 2-8,-1 0 1,0 0-1,0 0 1,0 1-1,1 0 1,-1-1-1,0 2 1,7-1 0,2 3-54,-1-1 0,1 2 0,-1 0 0,1 0 1,11 7-1,-7-3-338,-1 1 1,0 1-1,21 18 1,40 40-1921,-46-39-942,46 34 0,-40-42-1410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5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9 278 8192,'-9'-6'4443,"9"13"-2407,10 15-638,-4-14-1124,0 0 0,1-1 0,0 0 0,0 0 0,1 0 0,0-1 0,10 7 0,-12-9-88,1 0 0,-1-1 0,1 1 1,0-1-1,0 0 0,0-1 0,0 0 1,0 0-1,0-1 0,1 0 0,-1 0 1,0 0-1,1-1 0,-1 0 0,1-1 1,-1 1-1,0-1 0,1-1 0,-1 0 0,0 0 1,0 0-1,0-1 0,0 0 0,11-6 1,-16 7-71,0 1 0,1 0 1,-1-1-1,0 0 0,0 1 1,0-1-1,-1 0 0,1 0 1,0 0-1,-1 0 0,1 0 1,-1 0-1,0-1 0,1 1 1,-1 0-1,0-1 0,-1 1 1,1-1-1,1-4 0,-2 3-34,0 1 0,-1 0 0,1 0 0,-1-1 0,1 1 1,-1 0-1,0 0 0,0 0 0,0-1 0,-1 1 0,1 0 0,-1 1 0,1-1 0,-5-5 0,-9-10-115,-1 1 0,-1 0 0,-22-17 0,23 20-983,0 0 1,0-1-1,2 0 0,-20-27 0,31 37 257,0 0 0,0 0-1,0-1 1,-1-6 0,3 10 430,0 0 0,1 0 0,-1 0 0,1 0 0,0 0 0,-1 0 0,1 0 0,0-1 1,1 1-1,-1 0 0,0 0 0,0 0 0,1 0 0,1-4 0,-1 4-258,1 0 0,-1-1 0,1 1 0,0 0 0,0 0 0,3-3 0,-4 5 579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3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8704,'-1'0'3360,"-3"0"-2694,28 0 3238,-14 0-3375,0 1 1,-1 0-1,1 1 0,16 5 0,39 17 357,-29-10-439,-6-5-301,1-1 1,-1-2-1,39 4 1,12 1-77,-11-1-561,-22-4-1728,-47-6 2058,1 1-1,-1-1 1,0 0-1,0 0 1,1 0-1,-1-1 1,0 1-1,0 0 1,0 0-1,1-1 0,-1 1 1,0 0-1,0-1 1,0 1-1,0-1 1,0 0-1,0 1 1,0-1-1,0 0 1,0 0-1,0 0 0,0 1 1,0-1-1,0 0 1,-1 0-1,1 0 1,0 0-1,-1 0 1,1-1-1,-1 1 1,1-1-1,3-6-1491,-1 0-1,0 0 1,2-13 0,-3 12 278,5-27-2011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5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81 233 9856,'-23'3'7554,"21"-2"-7158,0 0 1,0 0-1,0 0 0,0 0 1,1 0-1,-1 0 1,-2 2-1,2 0-312,-1 0 1,1-1-1,0 1 0,0 0 1,0 0-1,1 0 0,-1 0 1,1 1-1,-1-1 0,0 4 1,0 2-73,0 1 0,0-1 0,1 0 0,0 1 0,1-1 1,0 1-1,1-1 0,0 0 0,0 1 0,5 15 0,-3-13-15,1-1 0,0 1-1,1-1 1,1-1-1,-1 1 1,2-1 0,14 20-1,-19-29 15,-1 1-1,1 0 0,0 0 0,0 0 0,0-1 1,0 1-1,0-1 0,0 0 0,0 0 0,0 1 1,1-1-1,-1-1 0,1 1 0,-1 0 1,0 0-1,1-1 0,-1 0 0,1 1 0,-1-1 1,1 0-1,4-1 0,-2 0 118,-1 0 0,0 0 0,1 0 0,-1-1 0,0 0 0,0 0 0,0 0 0,0 0-1,0-1 1,0 0 0,3-3 0,-2 2 14,-1-1-1,0 0 0,0 0 0,0 0 0,-1 0 1,0-1-1,0 1 0,0-1 0,0 0 1,-1 0-1,0 0 0,0 0 0,-1 0 1,0 0-1,0 0 0,0-1 0,-1 1 0,0 0 1,-1-11-1,-1-8 171,-2-1 0,-1 1 1,-12-34-1,16 56-301,-5-17 28,0 1-1,-2 0 0,0 1 0,-2-1 0,-12-19 1,15 28-371,0 1-1,-1-1 1,0 2 0,-1-1 0,1 1 0,-2 0 0,1 1 0,-1 0 0,0 1 0,-12-6 0,-8-2-3850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6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7 328 11136,'-1'0'4286,"-3"5"-3495,4-3-582,-1 1 0,1-1-1,0 0 1,0 0 0,0 0 0,0 1 0,0-1 0,0 0 0,0 0-1,1 0 1,0 3 0,9 25 586,-9-29-742,3 9 70,0 0-1,1 0 0,1 0 1,-1-1-1,2 0 0,-1 0 1,1 0-1,1-1 0,-1 0 1,1-1-1,1 1 0,-1-2 1,1 1-1,1-1 0,13 7 1,-20-12-11,1 1 1,0-1 0,0 1-1,0-1 1,0 0 0,0-1-1,0 1 1,0-1 0,0 0-1,0 0 1,1 0 0,-1 0-1,0-1 1,0 0 0,0 0-1,0 0 1,0 0 0,0 0-1,-1-1 1,1 0 0,0 0 0,-1 0-1,7-5 1,-4 2 29,-1 0-1,1-1 1,-1 1 0,0-1 0,0-1-1,-1 1 1,0-1 0,0 1 0,0-1-1,-1 0 1,4-14 0,-1 2 27,-1 1 0,-1-1 0,0 0 0,-2-1 1,1-27-1,-3 39-154,-1-1 0,0 0 0,0 1 0,-1-1 1,0 1-1,0-1 0,-1 1 0,0 0 0,-1 0 1,1 0-1,-2 1 0,1-1 0,-1 1 0,-8-10 1,-1 3-542,0 1 0,-1 1 0,-25-16 1,23 16-2278,1 0 0,-30-28 0,45 39 2498,0 0 0,0 0 0,0 0 0,0 0 0,1-1 0,-1 1 0,0 0 0,1 0 0,-1 0 0,0-2 0,4-11-4009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6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36 11136,'-5'-36'12031,"5"36"-12024,-1 1 1,1-1-1,0 0 0,-1 1 0,1-1 0,0 0 1,-1 1-1,1-1 0,0 0 0,0 1 0,0-1 1,-1 1-1,1-1 0,0 1 0,0-1 0,0 0 1,0 1-1,0-1 0,0 1 0,0-1 0,0 1 1,0-1-1,0 1 0,-1 11-48,1-12 43,0 13-24,0 0 1,1-1 0,3 16 0,-2-23-66,-1 0 1,1 0-1,-1 0 0,1 0 0,1-1 1,-1 1-1,1-1 0,0 0 0,0 0 1,0 0-1,4 4 0,5 4-49,1-2 0,1 1-1,-1-2 1,2 0-1,-1 0 1,1-2 0,30 12-1,7-2 629,59 11-1,-63-17 817,-47-11-1218,0 0-1,1 0 0,-1 1 0,0-1 1,0 1-1,1-1 0,-1 1 0,0 0 1,0-1-1,0 1 0,2 1 1,-3-2-64,1 1 0,-1-1 1,0 0-1,0 1 0,0-1 1,0 0-1,1 1 1,-1-1-1,0 0 0,0 0 1,0 1-1,0-1 1,0 0-1,0 1 0,0-1 1,0 0-1,0 1 0,0-1 1,0 0-1,0 1 1,0-1-1,0 0 0,-1 1 1,1-1-1,0 0 1,0 1-1,0-1 0,0 0 1,-1 1-1,-1 2 56,-1 0 0,0 0 0,0-1 1,0 1-1,-1-1 0,-3 3 0,-5 3-338,-3 3-684,1 1 1,1 1 0,0 0 0,1 1-1,0 0 1,1 1 0,0 0 0,-15 31-1,16-14-4035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7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 8192,'7'3'16433,"1"-15"-16920,-5 3 603,1 0 0,0 1 0,1 0 0,0 0 0,0 0 0,1 0 0,8-8 0,-10 12-209,0 0-1,0 1 1,0 0-1,0 0 1,0 0-1,1 0 1,-1 1-1,1-1 1,0 1-1,0 0 0,0 1 1,0-1-1,0 1 1,10-1-1,-1 2-789,0 0 0,0 2 1,23 4-1,-21-3-1990,0-1 1,21 1-1,-12-3-2844,-4 0 1968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8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64 8960,'-1'-2'426,"0"0"1,0 1 0,0-1 0,0 0-1,0 1 1,0-1 0,0 1 0,-1 0-1,1-1 1,-2 0 0,-2-3 196,3 4-124,0 0 0,0 0-1,0 0 1,-1 0 0,1 0 0,0 1 0,0-1 0,-1 1 0,1-1-1,-5 1 1,-2-1 78,6 0-377,-1 0 0,1 1 0,-1-1 0,1 1 0,0 0 0,-1 0 0,1 0 0,-1 1 0,1-1 0,-1 1 0,1 0 0,0 0 0,0 0 0,-1 0 1,1 0-1,0 1 0,0-1 0,0 1 0,-4 3 0,3-2-175,1 0 0,0 0 0,0 1-1,1-1 1,-1 0 0,1 1 0,0 0 0,-1 0 0,2-1 0,-1 1 0,0 0 0,1 1 0,0-1 0,0 0 0,-1 6 0,0 13-39,0 0 0,2-1 0,1 1 0,7 41 0,-1-28-151,1 1 0,17 42-1,-16-56 45,1 0-1,1 0 1,27 41-1,-31-54 98,0 0 1,1 0-1,0-1 0,1-1 1,0 1-1,0-1 0,1-1 1,0 0-1,1 0 0,12 5 1,-19-10 22,0 0 0,1 0 0,-1-1 0,1 0 0,-1 0 0,1 0 0,0-1 0,-1 1 1,1-1-1,8-1 0,-10 1 5,-1-1 0,1 1 1,-1-1-1,1 0 0,-1 0 1,0 0-1,1 0 0,-1 0 1,0 0-1,0-1 0,0 1 1,0-1-1,0 1 0,0-1 1,0 0-1,0 0 0,-1 0 1,1 0-1,-1 0 0,1 0 1,1-5-1,1-4 69,-1-1 1,0 0-1,-1 0 0,0 0 1,-1-1-1,0 1 0,-1-15 1,-1-6 48,-2-1 0,-1 1 1,-1 0-1,-2 1 0,-15-46 1,8 38 247,-3 1-1,-1 1 1,-42-68 0,53 96-249,4 6-65,0 0 0,0 0 1,1 0-1,0-1 0,-2-4 1,4 9-60,-1 0 1,1 0 0,0-1 0,0 1 0,0 0 0,0 0-1,0 0 1,0 0 0,0-1 0,0 1 0,0 0 0,0 0-1,0 0 1,0 0 0,0 0 0,0-1 0,0 1 0,0 0-1,0 0 1,0 0 0,1 0 0,-1 0 0,0-1 0,0 1-1,0 0 1,0 0 0,0 0 0,0 0 0,0 0 0,0 0-1,0 0 1,1-1 0,-1 1 0,0 0 0,0 0 0,0 0-1,0 0 1,0 0 0,1 0 0,-1 0 0,0 0 0,0 0-1,0 0 1,0 0 0,0 0 0,1 0 0,-1 0 0,0 0-1,0 0 1,0 0 0,0 0 0,1 0 0,-1 0 0,0 0-1,0 0 1,0 0 0,10 4-66,11 9 81,0 1 0,-1 1 0,-1 1 0,26 26 1,62 80-223,-107-122 208,32 39-320,-7-8-465,1-1 1,40 37-1,-50-54-322,35 23 0,-46-33 625,1 1 1,0-1-1,0-1 0,0 1 1,0-1-1,1 0 1,-1-1-1,1 1 0,-1-1 1,8 0-1,8-5-4231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8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5 10112,'-15'-5'3872,"5"5"-161</inkml:trace>
  <inkml:trace contextRef="#ctx0" brushRef="#br0" timeOffset="1">21 9 19295,'26'19'1088,"10"3"-576,0 20-416,6 16-160,-8 28 96,13 6 32,10-6 0,3-3 32,7-1-288,0-6-96,-1 2-480,-4-9-160,-10-11-384,-13-11-31,-8-20-577,-5-15-128,-5-15-1888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9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1 291 9216,'10'0'3520,"0"-3"-2752,6-11 288,-11 4 0,11-2-384,-1-12-1,16-4-319,9-3-128,17 0-128,10-2-160,9 6 32,6-1-1024,-6 6-479,7-6-2977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49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40 10368,'-1'-6'1271,"-1"0"1,0 0-1,0 0 0,-17-10 6548,18 17-7614,0 6-142,-1 0 0,1 0 0,0 0 0,1 0 0,-1 1-1,2 12 1,0 5-55,27 435-110,-20-373 6,0 15-481,13 124-735,-12-161-2210,25 90 0,-27-136 445,2-12-800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0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2 100 11776,'-1'-1'5787,"7"8"-4139,12 11-1052,25 12 268,1-1 0,51 24 0,29 18-352,101 78-96,-121-81-382,127 75-1534,-213-134 932,0-1 1,0-1 0,35 10 0,-46-15 30,1-1 0,-1 0 0,1 0 0,0 0 1,0-1-1,-1-1 0,1 1 0,0-1 0,-1 0 0,1-1 1,-1 0-1,12-4 0,7-7-3340</inkml:trace>
  <inkml:trace contextRef="#ctx0" brushRef="#br0" timeOffset="1">812 197 11648,'5'8'4288,"4"-4"-3329,6-4 449,-4 0 0,4 0-576,11-4-96,5-4-416,5-6-128,0-5-128,-1-3-64,-4-6 32,0 1-960,0-1-320,-5 6-800,0 4-255,-2-1-2497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0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11 178 11776,'-3'10'1456,"2"-6"-671,-1 0-1,1 0 1,0 0-1,0 0 1,1 0 0,-1 1-1,1 4 1,0-9-690,1 0 0,-1 0 0,0 1-1,1-1 1,-1 0 0,0 1 0,1-1 0,-1 0 0,1 0 0,-1 0 0,1 1 0,-1-1 0,0 0 0,1 0 0,-1 0 0,1 0 0,-1 0 0,1 0-1,-1 0 1,1 0 0,-1 0 0,1 0 0,0 0 0,15-1 411,-8-1-487,-1 0 1,1 0 0,-1 0 0,1-1 0,-1 0-1,0-1 1,0 0 0,0 0 0,11-9-1,5-6-614,26-28 0,-12 11-1020,-25 25 137,1-1-1,0 2 1,1 0 0,0 0 0,25-12 0,-11 11-2426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3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6 205 8960,'-6'7'6606,"12"-4"-4687,14-3-1389,-7-4-215,0 0 0,0 0 0,23-13 0,37-25 133,-25 14-470,-4 2-178,16-9-1307,4-1-4812,-51 29 4233,6-4-1295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0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41 10880,'-4'-12'1919,"3"9"-1359,1 0 0,-1 0 0,0 0 0,0 0 0,-1 0 0,1 0 0,-4-5 1238,6 18-1343,0 0 1,0-1 0,1 1 0,6 17-1,-4-12-216,5 12-76,1 0-1,2-1 1,0 0 0,29 44-1,79 90 244,-9-11-302,-49-55-222,71 107-1502,1-2-3549,-83-122 599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1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194 110 6656,'-21'-16'1407,"-1"1"1,0 1 0,-1 1 0,-32-12-1,38 17-115,8 4-476,6 3-396,0-1 0,0 1 0,0-1-1,0 1 1,1-1 0,-6-4 0,10 7-297,-1 0 0,1 0 1,-1 0-1,1-1 0,0 1 0,-1 0 1,1-1-1,0 1 0,2-1 0,10 5 165,-1 0-123,-1 2 0,0 0 0,0 0 0,-1 1 1,1 1-1,-2-1 0,15 16 0,61 80 255,-30-32-289,94 79 12,12-10 515,10 9 871,-151-132-1259,-8-7 786,-32-23-504,18 12-552,-18-12 20,1-1 1,-20-19-1,32 26-30,1 0-1,-1 0 1,1-1-1,0 0 1,1 0 0,0 0-1,0 0 1,0-1-1,-3-10 1,4 9 2,0 0 0,1 0 0,0 0-1,0-1 1,1 1 0,0 0 0,1-1 0,0 1 0,0-1 0,1 1 0,0-1-1,1 1 1,0 0 0,0 0 0,1 0 0,1 0 0,-1 0 0,1 1 0,1-1 0,-1 1-1,2 0 1,7-10 0,0 5-6,-1 0-1,2 1 1,0 0-1,0 1 1,1 1 0,0 0-1,1 1 1,0 1-1,0 0 1,1 1-1,0 1 1,0 1 0,1 0-1,0 1 1,-1 1-1,34-2 1,-42 5 58,-1 1 0,1-1 0,-1 1 0,1 1 0,-1-1 0,10 4 0,-16-4 3,0 0-1,1 0 0,-1 0 0,0 0 0,0 0 1,0 1-1,0-1 0,0 1 0,0-1 0,0 1 0,0 0 1,-1 0-1,1 0 0,-1 0 0,1 0 0,-1 0 1,0 0-1,0 0 0,0 1 0,0-1 0,0 0 0,0 1 1,-1-1-1,1 1 0,0 2 0,-1 4 14,0 0 1,-1 0-1,1 0 0,-2 0 0,-3 16 0,-18 44-146,18-56 51,-4 11-562,-1 0 0,-1-1-1,-1 0 1,-1-1 0,-29 36-1,17-24-2548,34-79-4859,1 6 4245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2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36 10112,'-4'-5'1075,"0"0"1,-1 0 0,0 1 0,1-1 0,-2 1-1,-16-4 4256,26 21-4094,-4-12-1380,28 72 712,4-1 0,76 128 0,-51-106-298,53 125 0,26 107-111,-118-282-126,5 16-182,28 63-357,-40-101-1243,23 33 0,-24-45 266,-10-9 1378,1-1 0,-1 0 1,0 0-1,0 0 0,1 0 1,-1 0-1,0 1 0,1-1 1,-1 0-1,0 0 0,1 0 1,-1 0-1,0 0 0,1 0 1,-1 0-1,0 0 0,1 0 1,-1 0-1,0 0 0,0-1 1,1 1-1,0 0 0,0-1-423,1-1-1,-1 1 1,0-1-1,0 1 1,1-1-1,-1 0 1,0 1-1,0-1 1,0 0-1,0-3 1,14-29-5180,1-10 1910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2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194 130 10752,'-17'-24'7373,"13"19"-6712,0 0 1,0 0 0,1 0 0,0-1 0,-4-8-1,5 10-403,0-1 0,0 1 0,-1 0 0,1 0 0,-1 0 0,0 0 0,0 0 0,-1 0 0,1 1 0,-1 0 0,0 0 0,0 0 0,0 0-1,-8-4 1,10 6-200,0 0 0,0 0-1,0 0 1,0 1 0,-1-1-1,1 1 1,0-1 0,-1 1-1,1 0 1,0 0 0,-1 0-1,1 0 1,0 0-1,0 0 1,-1 1 0,1-1-1,0 1 1,0-1 0,-1 1-1,1 0 1,0 0 0,0 0-1,0 0 1,0 0 0,0 1-1,0-1 1,1 1 0,-1-1-1,0 1 1,1 0 0,-1-1-1,1 1 1,-2 3-1,0 0-47,0 0-1,0 1 1,0 0-1,1 0 0,0 0 1,0 0-1,1 0 1,-2 10-1,1 5-1,1 25 1,3 13-20,3 0 0,3-1 1,2 0-1,3-1 0,20 58 1,-26-94 20,2 1 1,0-1 0,16 28-1,-19-40-2,0-1 0,0 0 0,0 0-1,1 0 1,1-1 0,-1 1 0,1-2 0,0 1-1,0-1 1,11 5 0,-4-4 5,0-1 1,0 0 0,1-1-1,0-1 1,0-1-1,0 0 1,0-1 0,0 0-1,0-1 1,33-4 0,-29 1-132,1-1 0,-1 0 0,0-2 0,0-1 0,-1 0 0,1-2 0,-1 0 0,23-14 0,-29 14-994,0-2 1,-1 0-1,0 0 0,-1-1 1,0 0-1,11-15 1,8-10-4750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7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645 1367 9216,'0'52'6757,"0"-52"-6707,-1 1 1,1-1-1,0 0 0,1 1 1,-1-1-1,0 1 1,0-1-1,0 1 0,0-1 1,0 1-1,0-1 1,0 0-1,1 1 0,-1-1 1,0 1-1,0-1 1,1 0-1,-1 1 0,0-1 1,1 0-1,-1 1 1,0-1-1,1 0 0,-1 1 1,0-1-1,1 0 1,-1 0-1,1 0 0,-1 1 1,0-1-1,1 0 0,-1 0 1,1 0-1,-1 0 1,1 0-1,-1 0 0,1 0 1,-1 0-1,0 0 1,1 0-1,-1 0 0,1 0 1,1 0 34,-1 0 0,0-1 0,1 1 1,-1 0-1,0-1 0,0 1 0,1-1 0,-1 1 1,0-1-1,0 0 0,0 0 0,2-1 0,0-3 129,0 0-1,0 0 1,-1-1-1,1 1 1,-1-1-1,0 0 1,-1 1-1,1-1 1,-1 0-1,0-7 1,2-6 29,2-3-169,-1 0 0,-1 0 0,-1-1 0,-1 0 0,-1 1 0,-5-41 0,-5 7-59,-3-1 0,-26-73 0,26 99-15,0 0-1,-2 1 1,-1 0-1,-2 1 1,-31-39-1,-28-26 0,-151-198-190,159 194 136,-36-54 132,101 147-91,1-1 1,-1 1 0,0 0-1,0 0 1,-7-5 0,11 10 13,0-1-1,-1 1 1,1 0 0,0 0 0,0-1 0,-1 1 0,1 0-1,0 0 1,-1 0 0,1 0 0,0-1 0,-1 1 0,1 0-1,0 0 1,-1 0 0,1 0 0,-1 0 0,1 0 0,0 0 0,-1 0-1,1 0 1,0 0 0,-1 0 0,1 0 0,-1 0 0,1 0-1,0 0 1,-1 1 0,0-1-1,1 1 0,-1-1-1,1 1 1,0-1 0,-1 1-1,1 0 1,0-1 0,-1 1 0,1-1-1,0 1 1,0 0 0,-1-1-1,1 1 1,0 1 0,0 28-66,2-8 60,2-1 1,0 1-1,2-1 0,0 0 1,1 0-1,13 25 0,71 119 14,-81-148-10,319 460 89,-283-417-108,2-2 1,57 53-1,-73-82-19,0-2 1,2-1-1,1-1 0,1-2 0,42 19 0,-63-34-168,-1-1-135,0-1 0,17 6 0,-27-11-58,-1 0 0,1 0 0,0 0 1,-1-1-1,1 1 0,0-1 0,0 0 0,0 0 0,-1 0 0,1-1 1,0 0-1,-1 1 0,1-1 0,4-2 0,7-5-3912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8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12032,'0'3'8127,"6"2"-7615,-1 4-192,10 5-160,-1 5-32,7-2-64,-1 2-192,1 0-64,0-2-1056,0-3-352,-6-5-1183,6-13-3137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8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6656,'2'4'269,"-1"-1"1,1 1-1,0-1 1,0 1-1,0-1 1,0 0-1,0 0 1,1 0-1,0 0 1,-1 0-1,1 0 1,4 2-1,5 4-341,26 13 0,-30-18 201,23 15-121,0 1 0,-1 1 0,42 40 0,67 88 2333,31 74 7168,-164-214-8202,1 0-1,11 11 1,-23-34-571,-6-15-651,2 0 0,0 0 0,3-1 0,-5-40 0,0 4-51,4 30-8,0 7 8,2-1 0,-2-44 0,7 73-35,0 1 0,0-1 0,0 0 1,0 0-1,0 0 0,0 1 1,0-1-1,0 0 0,0 0 1,1 0-1,-1 1 0,0-1 1,0 0-1,1 0 0,-1 1 1,1-1-1,0-1 0,-1 2-1,1 0-1,-1 0 1,0 0-1,1 0 0,-1 0 1,0 0-1,1 0 1,-1 0-1,0 0 0,1 0 1,-1 0-1,1 0 1,-1 0-1,0 0 0,1 0 1,-1 0-1,0 0 1,1 1-1,-1-1 0,0 0 1,1 0-1,-1 0 1,0 1-1,0-1 1,1 0-1,-1 1 0,5 3-46,0 1 0,-1 1 1,5 6-1,-4-5 1,16 20-98,-6-7 20,19 20 1,-29-34 104,2 0-1,-1-1 0,0 0 0,1 0 1,0 0-1,0-1 0,11 5 1,6 0 9,-8-3 1,1 1 0,-1 0-1,-1 1 1,1 1 0,-1 1-1,16 12 1,2 10-1380,31 37 0,-9 6-5544,-43-57 2018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9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 8704,'-8'-3'6529,"7"3"-6352,-2 11 1709,5 17-1081,7 10 228,-6-26-654,0 0 0,1 20 0,-2 133 270,-2-33-679,4 51-1477,-4-63-4900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9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10240,'-9'1'8063,"14"3"-7782,0-1-1,0 1 0,1-1 1,-1 0-1,1-1 0,0 1 1,0-1-1,0-1 0,9 3 0,9 3-64,2 1-117,20 7 23,-1 1 0,-1 2 0,52 30 0,-31-4-200,97 83 1,-156-122 8,73 58-1186,-68-55 722,0-1 0,0-1 0,1 0 0,0 0 0,19 6-1,-28-11 261,0 0-1,1 0 0,-1-1 0,0 1 1,1-1-1,-1 1 0,1-1 0,-1 0 1,1 0-1,-1-1 0,1 1 0,-1-1 0,0 0 1,7-2-1,11-12-3539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0:59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0 133 11136,'2'10'7543,"11"-11"-6463,-12 1-1074,182-32 1055,-161 27-1859,0-1 0,-1 0 1,0-2-1,26-12 0,-43 18 274,1-1 0,-1 1 0,0-1-1,0 1 1,0-1 0,0 0 0,-1-1 0,1 1 0,-1 0 0,4-7 0,8-16-3220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4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8192,'3'3'14276,"2"-3"-15182,126-24 1963,-28 5-743,-92 17-235,-1 1-1,0 0 1,1 0 0,-1 1 0,1 0 0,-1 1 0,1 0 0,20 5 0,-26-4-32,0-1 0,0 1 0,0 0 0,-1 1 1,1-1-1,0 1 0,-1 0 0,0 0 0,1 0 0,-1 1 0,-1 0 1,1-1-1,0 1 0,-1 1 0,0-1 0,0 0 0,0 1 1,-1-1-1,4 10 0,-2-3 53,-1 0 0,0 1 0,-1-1 0,2 22 0,-5 48 153,0-33-334,1-8-1343,0-40 1358,0 0 0,0 0 0,0 0 1,0 1-1,-1-1 0,1 0 0,0 0 0,0 0 0,0 1 0,0-1 1,0 0-1,0 0 0,0 0 0,0 1 0,0-1 0,0 0 0,0 0 1,0 0-1,0 0 0,0 1 0,0-1 0,1 0 0,-1 0 0,0 0 1,0 1-1,0-1 0,0 0 0,0 0 0,2 1-724,-2-1 724,0 1 0,0-1 0,1 0 1,-1 0-1,16-12-6691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0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10112,'-1'2'235,"0"0"1,1 0 0,-1 0 0,0-1 0,0 1-1,1 0 1,-1 0 0,1 0 0,0 0-1,0 0 1,0 0 0,0 0 0,0 0-1,0 0 1,0 0 0,0 0 0,1 0-1,-1 0 1,1 0 0,0 0 0,-1 0-1,1 0 1,0-1 0,0 1 0,0 0 0,0 0-1,1-1 1,0 2 0,5 5-42,0 0 1,1-1 0,-1-1-1,1 1 1,1-1 0,-1 0-1,1-1 1,0 0 0,0 0-1,1-1 1,-1 0 0,1-1-1,0 0 1,18 3 0,9-2 305,1 0 1,64-4 0,-53 0-129,-42 0-289,0 0-1,0 0 0,0 1 0,0-1 1,0 2-1,0-1 0,0 1 1,-1 0-1,1 1 0,0 0 0,-1 0 1,0 0-1,0 0 0,0 1 1,0 0-1,0 1 0,-1-1 0,0 1 1,0 0-1,7 9 0,-7-6-70,0 0-1,0 1 0,-1-1 1,0 1-1,0 0 1,-1 0-1,-1 0 0,3 15 1,-1 0-802,-2 0 0,0 29 1,-2-48 30,0-1 1,1 1 0,-1 0-1,3 7 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0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21 117 11520,'-1'1'405,"1"0"1,-1-1 0,0 1-1,0 0 1,-1-1 0,1 1-1,0 0 1,0-1 0,0 1-1,0-1 1,0 0 0,-1 1-1,1-1 1,0 0-1,-2 0 1,2-13 2325,1 10-2618,0 0 1,1 1-1,-1-1 1,1 0 0,0 1-1,-1-1 1,1 1-1,0-1 1,1 1 0,-1 0-1,0-1 1,1 1-1,2-3 1,4-4 130,-1 2 0,10-9 0,-4 5 287,-9 7-357,0 1 1,0 0 0,0 0-1,0 1 1,0-1-1,1 1 1,-1 0-1,1 0 1,8-2-1,-10 3-77,0 1 0,0-1 0,1 1 0,-1 0 0,0 0-1,0 0 1,0 0 0,0 0 0,0 1 0,0 0 0,1-1 0,-1 1-1,0 0 1,-1 0 0,1 1 0,6 2 0,-7-1-68,1 0 0,0 0 0,-1 0 0,0 0 0,0 0 0,1 0 0,-2 0 0,1 1 0,0-1 0,-1 1 0,0 0 0,1-1 0,-2 1 0,2 5 0,7 18-27,3 4-72,0-3-228,24 44 0,-31-65 207,0 0 1,0 0 0,0 0 0,1-1 0,0 0 0,1 0 0,-1-1 0,1 1-1,0-1 1,8 4 0,-4-4 34,0 0 1,0-1-1,0 0 0,1-1 1,-1 0-1,21 3 0,-30-6 57,23 3-4,-1 0 0,39 12 0,-57-13 109,1 1-1,0-1 1,-1 1 0,0 0 0,1 1 0,-1 0-1,-1 0 1,1 0 0,0 0 0,-1 1 0,0 0-1,0 0 1,-1 1 0,5 6 0,-7-10-82,-1 1 0,1 0-1,-1 0 1,0 0 0,0 0 0,0 1 0,0-1 0,0 0 0,-1 0-1,0 0 1,1 1 0,-1-1 0,0 0 0,-1 0 0,1 1 0,-1-1-1,1 0 1,-1 0 0,0 0 0,0 0 0,0 0 0,-1 0 0,1 0-1,-1 0 1,1 0 0,-4 4 0,0-1-380,0 0 0,-1-1 1,1 1-1,-1-1 0,0 0 0,0 0 1,-1-1-1,1 0 0,-1 0 0,-10 4 1,11-5-140,-36 11-3691,39-13 3502,-1 0-1,1 0 1,-1-1 0,0 0 0,1 0-1,-1 0 1,1 0 0,-1 0 0,0-1-1,-3 0 1,-15-8-3881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1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414 870 11648,'0'2'439,"0"1"0,1-1 1,-1 0-1,0 0 0,1 1 1,0-1-1,-1 0 0,1 0 1,0 0-1,0 0 0,0 0 1,0 0-1,1 0 0,-1 0 1,2 2-1,0-1-209,0 0 1,1 0-1,-1 0 0,1-1 1,-1 1-1,1-1 0,6 2 0,4 2-162,0-1-1,1-1 0,23 4 1,-27-6 69,0-1 0,1 0 0,-1 0 1,1-1-1,0-1 0,-1 0 0,1 0 0,-1-1 1,0 0-1,15-6 0,-23 7-86,-1 0 1,1-1-1,-1 1 0,0-1 0,1 1 1,-1-1-1,0 0 0,0 0 0,0 0 1,0 0-1,0 0 0,-1 0 1,1-1-1,-1 1 0,1-1 0,-1 1 1,0-1-1,0 1 0,0-1 1,0 0-1,-1 1 0,1-1 0,-1 0 1,1-3-1,-1-6 47,0 1-1,-1-1 1,0 1 0,-5-19 0,-3-5-61,0 1 0,-3 0 0,-1 1 0,-30-56 0,5 24-4,-59-76-1,56 91 14,-2 1 1,-1 3-1,-3 1 0,-2 2 0,-93-61 1,140 102-37,-11-7 90,-20-10 0,30 17-85,-1 1 1,1-1-1,0 1 0,-1 0 1,1 0-1,-1 0 0,1 1 1,-1-1-1,0 1 0,1 0 1,-6 0-1,7 0-10,0 1 0,1-1 0,-1 0 0,1 1-1,-1-1 1,1 1 0,0 0 0,-1 0 0,1-1 0,-1 1 0,1 0-1,0 0 1,0 0 0,0 0 0,0 0 0,-1 1 0,1-1 0,1 0-1,-1 0 1,0 1 0,0-1 0,0 1 0,1-1 0,-1 1 0,1-1-1,-1 1 1,1-1 0,0 1 0,-1-1 0,1 1 0,0-1 0,0 1-1,0 0 1,0 2 0,1 2-3,0 1-1,0 0 0,0-1 1,1 1-1,0-1 1,0 1-1,5 7 1,36 62-58,0-2 32,-8-5 18,72 125 6,-14-61 7,-76-110-3,108 150 37,151 199-6,-189-265-204,137 131 1,-197-213 70,1-1 1,1-1 0,34 19-1,-57-37 62,1-2 0,0 1 1,0-1-1,0 0 0,0 0 0,0-1 0,1 0 0,-1 0 0,1-1 0,8 1 1,-15-2 29,0 0 0,0 0 0,0 0 0,0 0 0,0 0 0,0 0 0,0-1 0,0 1 0,1 0 0,-1-1 0,0 1 0,0-1 0,0 1 0,0-1 0,0 0 1,-1 1 0,1-1 1,-1 1-1,0-1 1,1 1-1,-1-1 1,0 1-1,1-1 1,-1 1-1,0-1 0,0 1 1,1-1-1,-1 0 1,0 1-1,0-1 1,0 1-1,0-1 1,0-1-1,0-1-8,-1-1 0,0 1-1,0-1 1,0 1 0,0-1-1,-1 1 1,-1-4 0,-29-52 116,-2 2 0,-46-60 0,53 82-123,-2 2 0,-1 2 0,-51-43 0,68 64 54,7 6-46,1 0-1,-1-1 1,1 0-1,-8-10 1,12 14 1,0-1 0,0 0 0,0 1 0,0-1 0,0 0-1,1 1 1,-1-1 0,1 0 0,-1 0 0,1 0 0,0 1 0,-1-1 0,1 0 0,0 0 0,0 0 0,1 0 0,-1 0 0,0 0 0,0 1 0,1-1 0,-1 0 0,2-3 0,25-52-30,-12 29-445,14-43-1,0-38-3305,9-25-5183,-13 73 4639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1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19 11904,'-10'-5'1744,"7"3"-1131,1 0 1,-1 1-1,0-1 0,0 1 0,0-1 1,0 1-1,0 0 0,-4-1 0,6 3-447,1-1 0,-1 0 0,0 1 0,0-1 0,1 1 0,-1-1 0,1 1 0,-1-1 0,0 1 0,1 0 0,-1-1 0,1 1 0,0-1 0,-1 1 0,1 0 0,-1-1 0,1 1 0,0 0 0,0 0 0,-1-1 0,1 1 0,0 0 0,0 1 0,-1 1-90,1 1-1,0-1 0,1 0 1,-1 1-1,0-1 0,1 1 1,0-1-1,0 0 0,0 1 0,2 4 1,1 3 7,21 57 53,3 0 0,3-1 0,43 69 0,53 96-34,-89-158-96,65 96 0,-71-126-105,1-1 0,3-1 0,48 43 0,-43-48-457,60 41 1,-81-65 39,1 0 0,0-1-1,1-2 1,1 0 0,30 9 0,-46-16-6,0-2 1,1 1-1,-1-1 1,1 0-1,-1-1 0,1 0 1,12-1-1,-15 0-218,1 0 0,0-1 0,-1 1 0,1-1 0,-1-1-1,0 1 1,0-1 0,0 0 0,0 0 0,5-4-1,31-28-3957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2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8832,'-2'3'8557,"5"6"-7559,2 0 22,76 221 2223,-35-102-3444,-7 2 0,25 145 0,-57-238-360,22 91-5101,-20-99 942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2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11392,'-5'-8'4224,"5"13"-3297,14 17 321,-9-3-128,11 12-448,9 11 32,17 3-128,15 10-64,18-11-256,8 6-160,3 0 0,-8 6-64,-2-1-32,1 0-896,6-5-352,-2-11-864,-4-11-351,-16-19-2369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2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23 10880,'-10'-17'3158,"11"12"-1472,8 9-403,4 3-846,0 0-1,0 0 1,1-2-1,0 1 1,0-2-1,21 4 0,24 9 243,-20-2-302,0 1 0,-1 3 0,-1 1 0,56 40 0,122 112 895,-183-145-1069,167 154 908,-162-143-1005,-1 1 0,-2 2 0,28 47 1,-46-63-846,23 55 0,-33-65-630,0 0 0,4 27 1,-8-10-5027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3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0 264 10368,'0'9'10527,"5"-12"-9759,6-3-224,-1-2-320,6-6-160,-1-5 32,6-3-128,5-9 0,-1-6-896,5-4-416,1 0-928,0 10-351,5 12-2273</inkml:trace>
  <inkml:trace contextRef="#ctx0" brushRef="#br0" timeOffset="1">247 611 10752,'-11'50'6751,"16"-55"-6239,6-4 96,4-5-320,6 0-160,8-3-96,7-2-384,6-3-160,-1-6-800,0 1-351,-1-4-2945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3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505 1319 9856,'1'1'308,"0"0"1,1 1-1,-1-1 1,0 0-1,1 0 1,-1 0-1,0 0 1,1 0-1,-1 0 1,1-1-1,0 1 1,-1 0-1,1-1 1,-1 1-1,1-1 1,3 1-1,-1-1 91,1 0-1,-1 0 1,1 0-1,-1-1 1,1 1-1,4-2 1,5-2 95,0-1 0,-1 0 0,15-8 0,-21 9-421,0 0-1,-1 0 1,1-1 0,-1-1-1,0 1 1,0-1 0,-1 0-1,1 0 1,-1 0 0,-1-1-1,1 0 1,-1 0 0,0 0-1,-1 0 1,0-1 0,3-9-1,2-10 107,-2 0 1,-1-1-1,2-36 0,-5 34-104,-2 0 0,-1 0-1,-1-1 1,-2 1 0,-1 0 0,-12-42-1,-74-171 86,69 193-148,-32-53 1,38 77-13,-1 1 1,-1 1-1,-35-37 0,12 23 151,-1 2-1,-2 1 0,-2 3 0,-1 1 0,-61-29 1,103 57-63,-4-1 81,0-1 0,0 1 0,0 1 0,-17-5 0,24 8-151,1-1-1,-1 1 0,0 0 0,0 0 1,0 0-1,1 0 0,-1 0 1,0 0-1,0 0 0,0 0 0,1 1 1,-1-1-1,0 1 0,0-1 1,1 1-1,-1 0 0,0 0 0,1 0 1,-1 0-1,1 0 0,-1 0 0,1 0 1,0 0-1,-1 0 0,1 1 1,0-1-1,0 1 0,0-1 0,0 1 1,0-1-1,0 1 0,-1 2 1,0 4-1,0 0 1,0 0-1,0 0 0,1 0 1,0 0-1,1 0 1,1 11-1,0-1-3,1 0 0,7 26 0,2-8-52,2-1 0,1 0-1,30 52 1,-16-33 10,-8-15 7,116 223-5,18 1 62,260 290 60,-225-350-66,-146-163-137,2-2-1,81 51 0,-118-84 80,14 8-100,27 14 0,-43-25 101,0 1 0,1-1 0,-1 0 0,1 0-1,-1-1 1,1 0 0,-1 0 0,1 0 0,10-1 0,-16 0 25,0 0 0,0 0-1,0 0 1,0 0 0,0 0 0,0 0 0,-1-1-1,1 1 1,0 0 0,0 0 0,0-1 0,0 1-1,0-1 1,0 1 0,0-1 0,-1 1 0,1-1-1,0 1 1,0-1 0,-1 0 0,1 1 0,0-1-1,-1 0 1,1 1 0,-1-1 0,1 0 0,-1 0-1,1 0 1,-1 0 0,0 0 0,1 0 0,-1 1-1,0-1 1,0 0 0,1 0 0,-1 0 0,0 0 0,0 0-1,0-2 1,-1-2 8,-1 0-1,1 0 1,-1-1 0,0 1 0,0 0-1,-3-5 1,-87-161 104,77 148-81,0 0 0,-2 2-1,0-1 1,-2 2 0,-24-21 0,-145-97 24,184 135-59,-1 0 0,1 0 1,0 0-1,0-1 0,-6-7 0,9 11-3,0-1-1,1 0 0,-1 0 0,1 0 1,0 0-1,-1 1 0,1-1 0,-1 0 1,1 0-1,0 0 0,0 0 0,0 0 1,-1 0-1,1 0 0,0 0 0,0 0 1,0 0-1,1 0 0,-1 0 0,0 0 1,0 0-1,0 0 0,1 0 0,-1 0 1,1 0-1,-1 1 0,0-1 0,1 0 0,-1 0 1,1 0-1,0 0 0,-1 1 0,1-1 1,0 0-1,-1 1 0,1-1 0,2 0 1,30-24-83,-23 18-46,-1 1-1,1-2 1,-2 1-1,13-15 1,-9 7-931,-1 0 1,0-1-1,-2 0 1,0-1 0,10-27-1,6-17-3949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4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37 10624,'-5'-7'1759,"4"5"-1365,0 0 1,-1 0 0,1 0-1,-1 0 1,1 1 0,-1-1-1,0 0 1,0 1 0,0-1 0,1 1-1,-2-1 1,1 1 0,0 0-1,0 0 1,0 0 0,0 0 0,-1 0-1,1 0 1,0 1 0,-1-1-1,-2 1 1,5 0-325,-1 0 1,0 0-1,1 0 1,-1 1-1,1-1 0,-1 0 1,1 1-1,-1-1 1,1 0-1,-1 1 0,1-1 1,-1 0-1,1 1 1,-1-1-1,1 1 0,0-1 1,-1 1-1,1-1 0,0 1 1,-1-1-1,1 1 1,0 0-1,0-1 0,-1 1 1,1-1-1,0 1 1,0-1-1,0 2 0,-3 21 198,5-3-151,0 1-1,1-1 0,1 0 0,7 20 1,-2-10-6,2-1 0,1-1-1,17 32 1,56 81 218,-18-33-152,-17-16-92,33 53-36,-60-108-76,52 61 0,-46-66-190,2-2 0,1-1 0,1-1 0,1-2 0,1-2 1,2-1-1,0-1 0,1-3 0,1 0 0,1-3 0,53 14 0,-76-25-315,1-1 0,-1-1 0,21 1 0,-31-4 216,-1 0 1,0 0-1,1-1 1,-1 0-1,0 0 1,0-1 0,0 1-1,0-1 1,0-1-1,0 1 1,0-1 0,7-5-1,-4 2-366,-1 0-1,0-1 0,0 0 1,7-10-1,28-40-3546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6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4 204 9344,'-3'6'15171,"6"-7"-13916,12-7-1019,0-2 1,17-13-1,10-7-76,-10 8-106,30-27-1,-56 43-74,-1 1 0,1-1 0,4-7 0,1-1-396,-2-9-8607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4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32 203 9984,'-31'36'8533,"32"-42"-6331,3-5-1864,1-1-1,1 1 0,0 0 1,1 0-1,0 1 0,1 0 1,0 0-1,0 1 0,1 0 1,0 0-1,1 1 0,-1 0 1,2 1-1,-1 0 0,16-7 1,10-2-13,0 2 0,1 1 1,1 2-1,49-7 0,-82 16-245,0 2-1,0-1 1,0 0 0,1 1-1,-1 0 1,0 0 0,7 2-1,-10-2-52,0 1 0,0-1 0,0 1-1,0 0 1,0-1 0,-1 1 0,1 0 0,0 0-1,-1 0 1,1 1 0,-1-1 0,1 0 0,-1 0-1,1 1 1,-1-1 0,0 1 0,0-1-1,0 1 1,0 0 0,0-1 0,0 1 0,1 2-1,0 5-8,0 0-1,0 0 0,-1 0 0,0 0 0,-1 0 0,1 0 0,-3 11 0,2-12-115,-1 0 0,1 0 1,0 0-1,1 0 0,0 0 0,0-1 1,0 1-1,1 0 0,0 0 1,6 10-1,-4-11 6,0 0 0,1 0 0,0-1 0,1 0 1,-1 0-1,1 0 0,9 6 0,52 32-166,-31-21 136,223 130-6,-250-148 280,0 0 0,-1 0 0,1 1 0,-1 0 0,14 14 0,-20-18-94,0 1 1,0-1 0,0 1-1,-1-1 1,1 1 0,0 0-1,-1 0 1,0 0 0,0-1-1,0 1 1,0 1 0,0-1 0,-1 0-1,1 0 1,-1 0 0,0 0-1,1 0 1,-2 0 0,1 1-1,0-1 1,-1 0 0,1 0-1,-2 4 1,-19 47 176,-50 96-1,59-126-279,-48 80-610,53-93 277,0-1 0,-1 0 0,0-1 1,-1 1-1,0-2 0,0 1 1,-14 8-1,20-15 62,0 0 1,0-1-1,0 0 1,0 1-1,0-1 1,0 0-1,0 0 1,0 0-1,0-1 1,-1 1-1,-5-1 1,7 0 111,1 0 0,-1 0 1,1-1-1,-1 1 1,1 0-1,0-1 1,-1 1-1,1-1 0,0 0 1,-1 1-1,1-1 1,0 0-1,0 0 0,0 0 1,0 0-1,-1 0 1,1 0-1,1 0 0,-1 0 1,0 0-1,0-1 1,0 1-1,1 0 0,-1 0 1,0-1-1,1 1 1,-1-1-1,0-1 0,-1-26-4595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5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8832,'0'0'198,"-1"0"0,1 0 0,-1 0 0,1 0 0,-1 0 0,1 0 0,-1 0 0,1 0 0,-1 0 0,1 0 0,-5 2 1584,5-1-1584,0-1-108,0 0 0,0 1 1,0-1-1,0 0 0,0 1 0,0-1 1,0 0-1,0 0 0,0 1 0,0-1 1,0 0-1,0 1 0,0-1 0,0 0 0,0 0 1,1 1-1,-1-1 0,0 0 0,0 0 1,0 1-1,0-1 0,1 0 0,-1 0 1,0 1-1,19 11 2690,48 12 2726,2-4-3314,41 13-962,-75-21-740,-25-10-292,0 2 0,0-1 0,0 1 0,0 1 0,0-1 0,-1 2 0,11 7 0,32 31 292,-22-18-332,37 25 0,10-3 33,-31-20-43,-2 1 0,53 47-1,-46-25-9,-2 3-1,46 67 1,-25-30-28,-8-16-211,-6-9 227,73 114 0,-116-157-533,0 0-1,-2 0 0,0 1 1,-1 1-1,-2 0 0,-1 0 1,0 1-1,-2 0 0,2 38 1,-6-51-919,-1 0-1,-1-1 1,-2 17 0,1-19-2659,-1 1 1,-4 11 0,-2-2-2048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09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3528 3840,'-85'-79'2626,"75"68"-2114,0-1 1,1 0-1,0 0 1,0-1-1,2 0 1,-7-14-1,-45-138 1581,-1-3 177,25 90 567,32 67-2382,3 11-446,0 0 0,0-1 1,0 1-1,0 0 0,0 0 1,0 0-1,1 0 0,-1 0 1,0 0-1,0 0 0,0-1 1,0 1-1,0 0 0,0 0 1,0 0-1,0 0 0,1 0 1,-1 0-1,0 0 0,0 0 0,0 0 1,0 0-1,0 0 0,1 0 1,-1 0-1,0 0 0,0 0 1,0 0-1,0 0 0,0 0 1,1 0-1,-1 0 0,0 0 1,0 0-1,0 0 0,0 0 1,0 0-1,0 0 0,1 0 0,1 1 35,0 0-1,0 0 0,0 1 0,-1-1 0,1 0 0,0 1 0,-1-1 0,1 1 0,1 2 0,10 13 252,16 28 0,-1 0 27,14 11 197,66 70 0,14 14-37,-27-13-214,62 78 24,331 413 130,-65-73-118,-329-426-230,111 157 75,43 53-31,-82-137-132,61 78-15,-110-112 27,19 27 40,12-13 17,83 39-14,-142-135-69,119 132-1,-137-124-5,149 163 153,-186-214-138,50 39 1,-68-60 27,1-1 0,0-1-1,0 0 1,1-1 0,35 12 0,-47-19-4,1-1 0,-1 0 0,1 0 0,-1 0 0,1-1 0,0 0 0,-1 0-1,10-2 1,1-1 13,32-11 0,-36 10 14,0-1 0,0 0 0,0-1 0,-1 0 0,0-1 0,14-10 0,-8 4 163,0 2 0,0 0 0,1 2 0,37-15 0,85-18 87,-73 24-200,245-100 595,-247 93-463,0 3-1,1 3 0,126-19 1,-126 27-166,258-28 21,319-16 11,-296 33-245,-155 11 389,-72 4-136,383-40 106,-387 23 50,16-2-146,-98 21-70,169-29 39,-137 20-24,67-24 0,351-157 61,-328 126 37,-79 35-4,-25 9-53,89-28-1,125-7-49,-106 28 23,-100 18-27,239-50-114,-230 49 105,-1-2-1,0-4 0,-2-2 1,122-62-1,64-44 28,108-58-64,-289 148 14,2 4 0,84-29 0,-98 44-1,235-86 108,-114 35-42,274-119-222,-396 162 150,146-67 66,18 5-17,89-37-11,-224 91-29,107-49 0,-8-14 0,11-33 2,-22 14 59,-126 87-31,86-37 0,137-23-111,-131 50 39,-96 26 58,0-2 0,56-29 0,-97 43-20,0 1 1,0-1-1,0 1 0,1 0 0,-1 0 1,0 1-1,1 0 0,-1 0 1,10-1-1,32-1-252,-22-3 160,67 6 128,-91 0-36,0-1 0,0 0 0,-1 0 0,1 0 0,0 0 0,0 0 0,-1 0 0,1 0 0,-1-1 1,1 1-1,-1 0 0,1 0 0,-1 0 0,0-1 0,1 1 0,-1 0 0,0 0 0,0-2 0,0-5 5,-1 0 1,0 1-1,0-1 1,-1 1-1,-2-8 0,-2-7 7,-75-379 113,70 341-98,-5-18-23,-4-19 123,19 88-111,-50-363 210,25 171-126,-50-391-85,28 344-75,24 133 107,-56-239 26,40 182-90,-3-15 95,19 94-139,-28-93 93,-31-21-65,-24-109 85,60 189 12,29 82-50,-15-56 0,27 80 23,4 16-19,0 0 0,1-1 1,-1 1-1,1-1 0,0 0 1,1-9-1,0 14 29,-4 1-27,1 0-1,0 0 1,-1 1 0,1-1-1,0 1 1,-1 0 0,1 0 0,0 0-1,0 0 1,0 0 0,-4 3-1,-3 0-6,-73 34 75,-13 5-8,18-14-64,19-9 28,2 2 1,-81 45-1,51-14-74,11-7 56,-104 49 1,-162 24-71,261-97 69,-1-4 1,-95 10-1,-169-5 43,202-14-66,-75 1 15,-129-25-24,84 10 15,92 5-24,-236 0-81,44-8 230,69-1-146,-56-5-14,197 5 152,-123 5-194,-13-1-24,216 0 107,-36 0 44,-148-27-1,181 16-59,0-3-1,1-3 1,2-4 0,-74-36-1,34 8-57,-190-64 0,213 90 117,-1 5 1,-137-17-1,134 30-61,0 5 0,0 4 0,-144 17 0,234-16 8,-255 40 0,7 20 0,197-41 0,0 3 0,-79 41 0,38-13-8,-189 68 0,18-22-104,-70 4 177,58-21-7,-208 114 54,324-110-19,-27 11-64,-275 56-3,395-130-25,-112 27-1,72-19 0,-165 62 0,-18 57 0,163-77 0,-288 152 48,235-133-61,-76 42-22,40 11 35,-65 37 0,169-121 16,-170 58 0,279-113-50,-197 72-2582,194-70 1398,-3 1-430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33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9088,'-15'14'9135,"15"-4"-7065,1-9-1984,0 1 0,1-1 0,-1 0 0,0 1 0,0-1 0,0 0 0,1 0 0,-1 0 0,1 0 0,-1 0 0,1 0 0,-1-1 0,1 1 0,-1 0 0,1-1 0,0 1 0,-1-1 0,1 1 0,0-1 0,-1 0 0,1 0 0,2 0-1,4 0-22,0-1 0,0 0-1,12-3 1,-4 1 146,192-18 345,-119 19-5108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33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73 7296,'5'4'12426,"7"-10"-11627,-1-1 0,20-17 0,-20 15-554,0 1-1,16-10 1,-26 17-190,0 1 0,1-1 0,-1 1 1,1-1-1,-1 1 0,1-1 1,-1 1-1,1 0 0,-1 0 0,1-1 1,-1 1-1,1 0 0,-1 1 1,1-1-1,-1 0 0,1 0 0,-1 1 1,3 0-1,-2 0 30,1 0 0,-1 0-1,1 1 1,-1 0 0,0-1 0,0 1 0,0 0 0,0 0 0,3 3-1,1 3 159,-1 1-1,1-1 0,-2 1 0,7 14 0,-5-8-112,-1 0 0,0 0 0,-1 0 0,-1 1 0,-1 0-1,0-1 1,0 1 0,-2 0 0,0 0 0,-3 23 0,-39 202-247,40-231 117,1 0-1,0 1 1,0 20 0,1-24-79,0-6 73,0-1 0,0 1 1,0-1-1,0 1 0,0 0 1,0-1-1,0 1 0,1-1 0,-1 1 1,0-1-1,0 1 0,1 0 1,-1-1-1,0 1 0,0-1 0,1 1 1,-1-1-1,1 0 0,-1 1 1,0-1-1,1 1 0,-1-1 0,1 0 1,-1 1-1,1-1 0,-1 0 1,1 1-1,0-1 0,-1 0 0,1 0 1,-1 0-1,1 1 0,-1-1 1,1 0-1,0 0 0,-1 0 0,1 0 1,-1 0-1,1 0 0,0 0 1,-1 0-1,1 0 0,-1-1 0,1 1 1,0 0-1,5-2 30,0 1-1,0-1 1,8-5 0,-8 5 32,15-5-186,0 0-1,0 2 1,1 0 0,0 1-1,0 2 1,43-1 0,-64 3-74,0 1 1,0-1 0,0 0-1,0 0 1,1-1 0,-1 1-1,0 0 1,0 0-1,0 0 1,0-1 0,0 1-1,0-1 1,0 1 0,0-1-1,0 1 1,0-1-1,2-1 1,-2 1-340,-1-1 0,1 1 1,0-1-1,0 0 0,-1 1 0,1-1 0,-1 0 1,1 0-1,-1 1 0,0-3 0,5-15-4571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37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23 3968,'0'-3'8070,"-7"3"-5901,6 0-2153,0 0 0,-1 0 0,1 1 1,0-1-1,0 0 0,0 1 0,-1-1 0,1 1 0,0-1 0,0 1 0,0 0 0,0-1 0,0 1 0,0 0 0,-1 1 0,1 0-23,-1 1 0,1 0 1,-1 0-1,1 0 1,0 0-1,1 0 0,-1 0 1,-1 5-1,2-7 15,0 0-1,0 0 1,0-1-1,0 1 1,0 0-1,0 0 1,0-1 0,0 1-1,0 0 1,0 0-1,0-1 1,0 1-1,0 0 1,0-1 0,1 1-1,-1 0 1,0 0-1,1-1 1,-1 1-1,0 0 1,1-1-1,-1 1 1,1-1 0,-1 1-1,1-1 1,-1 1-1,1-1 1,0 1-1,-1-1 1,1 1 0,-1-1-1,1 1 1,0-1-1,-1 0 1,1 0-1,0 1 1,0-1 0,-1 0-1,1 0 1,1 0-1,0 0 104,-1-1-1,1 1 0,-1-1 0,1 0 1,-1 0-1,0 0 0,1 0 1,-1 0-1,0 0 0,0 0 1,0 0-1,0 0 0,0 0 1,0-1-1,0 1 0,0 0 1,0-1-1,-1 1 0,1-1 0,0-2 1,11-29 1817,-11 10-146,-1 22-1580,-1 2-234,-5 7-168,-11 24-186,16-30 365,1 0 0,-1 0 0,0 0 0,1 0 0,0 1 0,-1-1 0,1 0 0,0 0 0,0 0 0,0 0 0,0 0 0,1 1 0,-1-1 0,2 4 0,-2-6 2,0 1 1,1 0-1,-1-1 0,1 1 0,-1-1 0,1 1 1,0 0-1,-1-1 0,1 1 0,-1-1 1,1 0-1,0 1 0,-1-1 0,1 1 1,0-1-1,0 0 0,-1 0 0,1 1 1,0-1-1,0 0 0,0 0 0,-1 0 0,1 0 1,0 0-1,0 0 0,1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39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6144,'0'0'6021,"-11"4"-5344,8-3-662,0 0 0,0 1 0,0-1 0,0 1 0,1-1 0,-1 1 0,0 0 0,1 0 0,0 0 0,-1 1 0,1-1-1,0 0 1,0 1 0,0-1 0,1 1 0,-1 0 0,0 0 0,1 0 0,0 0 0,0 0 0,0 0 0,0 0 0,0 0 0,0 6 0,0-2-33,0 0-1,1 0 1,0 12 0,1-16 18,-1-1-1,0 0 1,1 1-1,-1-1 1,1 0-1,0 0 1,-1 1-1,1-1 1,0 0-1,0 0 1,1 0 0,-1 0-1,0 0 1,1 0-1,2 2 1,-4-4 21,0 0-1,1 1 1,-1-1 0,0 0 0,1 1 0,-1-1 0,0 0 0,1 0 0,-1 0 0,1 1 0,-1-1 0,1 0 0,-1 0 0,1 0 0,-1 0 0,0 0 0,1 0 0,-1 0 0,1 0 0,-1 0 0,1 0-1,-1 0 1,1 0 0,-1 0 0,1 0 0,-1-1 0,0 1 0,1 0 0,-1 0 0,1-1 0,0 0 74,0 1 0,0-1 0,0 0 0,0-1 0,0 1 1,0 0-1,-1 0 0,1 0 0,0 0 0,0-3 0,1 1 94,-1 0 1,0 0-1,0-1 1,-1 1-1,1-1 0,-1 1 1,1 0-1,-1-1 0,0-3 1,0 5-163,0 1 1,-1-1-1,1 1 1,0 0-1,0-1 1,-1 1-1,1 0 1,-1 0-1,1-1 1,-1 1-1,0 0 1,1 0-1,-1 0 0,0 0 1,0 0-1,0-1 1,0 2-1,0-1 1,0 0-1,0 0 1,0 0-1,0 0 1,0 1-1,0-1 1,-1 0-1,1 1 1,0-1-1,0 1 1,-1 0-1,1-1 1,0 1-1,-3 0 0,4 0-39,0 0 0,-1 0 0,1 0 0,0 1 0,-1-1 0,1 0 0,0 0-1,-1 1 1,1-1 0,0 0 0,-1 1 0,1-1 0,0 0 0,0 1 0,0-1 0,-1 1-1,1-1 1,0 0 0,0 1 0,0-1 0,0 1 0,0-1 0,0 1 0,0-1-1,0 0 1,0 1 0,0-1 0,0 1 0,-1 14-286,1-13 206,0 3-201,0 7-469,0-12 684,0 0 1,0 1-1,0-1 0,0 0 0,0 0 0,0 1 0,0-1 0,1 0 0,-1 0 0,0 1 0,0-1 0,0 0 0,0 0 0,0 0 0,0 1 0,1-1 0,-1 1-312,1-1 312,-1 0 0,0 0 0,0 0 0,1 0 0,-1 0 0,0 0 0,0 0 0,0 0 0,1 0 0,-1 0 0,1 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13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8448,'-3'6'-207,"2"-5"1133,1 1-1,-1-1 1,1 0 0,-1 1 0,1-1 0,-1 1 0,1-1 0,0 0 0,0 3 0,5 5 4510,4-4-4847,-5-4-476,1 1 0,-1-1 0,1-1 0,0 1 1,-1-1-1,1 0 0,6 0 0,18 1 91,0 2-79,77 10 215,-89-10-348,-1 1 1,1 1-1,-1 0 0,21 11 1,-22-11-644,-14-5 7,1 0 0,0 0 1,-1 0-1,1 0 0,0 0 0,-1 0 0,1-1 0,0 1 0,-1 0 0,1-1 0,-1 1 0,1-1 0,-1 0 0,1 0 0,-1 1 0,1-1 0,-1 0 1,2-2-1,8-6-3468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14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 9088,'-6'-10'14421,"7"22"-13970,1 0-1,3 16 1,-2-12-310,33 256 227,-5-66-283,-29-188-163,0 0 0,-1 19 0,4-5-3970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16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5 7552,'-31'31'13023,"31"-29"-12779,0-2-236,0 0 1,0 0-1,0 0 0,0 0 1,0 0-1,0 0 0,0 0 1,0 1-1,0-1 1,0 0-1,0 0 0,0 0 1,0 0-1,0 0 0,0 0 1,0 0-1,0 1 0,0-1 1,0 0-1,0 0 0,0 0 1,0 0-1,0 0 0,0 0 1,0 0-1,0 0 0,0 1 1,0-1-1,0 0 0,0 0 1,0 0-1,1 0 1,-1 0-1,0 0 0,0 0 1,0 0-1,0 0 0,0 0 1,0 0-1,0 0 0,0 0 1,1 1-1,55-4 950,1-3 0,67-15 0,-107 18-947,-2 1-418,1 1 0,25 0 0,-21 1-2110,-19 0 2268,0 0 1,-1 1 0,1-2 0,0 1-1,0 0 1,0 0 0,-1 0 0,1 0-1,0 0 1,0-1 0,-1 1 0,1 0-1,0 0 1,0-1 0,-1 1 0,1-1-1,0 1 1,-1-1 0,2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6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8960,'2'11'7885,"2"-1"-4421,0-5-3649,-1 0-1,1 0 1,8 7-1,-4-4 1141,24 23-577,-17-16-258,24 28 1,-9-1-37,38 68 1,14 53-263,-45-89 251,-6-19-143,-30-53-43,0 0 0,0 0-1,0 0 1,1 0 0,-1 0-1,0 0 1,1 0 0,0 0-1,-1-1 1,1 1 0,2 1-1,-3-21-6109,5 1 2511,6-11-48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17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91 9344,'0'0'161,"-1"0"0,1 0 0,0 0 1,0 0-1,-1-1 0,1 1 0,0 0 1,-1 0-1,1 0 0,0 0 0,0 0 1,-1 0-1,1-1 0,0 1 1,0 0-1,-1 0 0,1 0 0,0-1 1,0 1-1,0 0 0,-1 0 0,1-1 1,0 1-1,0 0 0,0-1 0,0 1 1,0 0-1,0 0 0,0-1 0,-1 1 1,1 0-1,0-1 0,0 1 0,0 0 1,0-1-1,0 1 0,0 0 0,0 0 1,1-1-1,-1 1 0,0 0 0,0-1 1,0 1-1,0 0 0,0-1 0,0 1 1,1 0-1,-1-1 0,1 0 164,-1-1-1,1 0 1,0 1-1,0-1 1,0 0-1,0 1 1,0-1-1,1 1 1,1-2-1,4-4-25,1 1 207,-1 0 1,1 0 0,16-9-1,-18 11-325,1 1-1,-1 0 0,1 1 1,0 0-1,0 0 0,0 0 1,0 0-1,0 1 1,0 1-1,13-1 0,-4 3 82,1 1-1,-1 1 0,25 8 1,-36-10-214,0 0 1,0 0 0,0 1-1,0 0 1,0 0 0,-1 0-1,1 0 1,-1 1 0,0 0-1,0 0 1,0 0 0,-1 0-1,5 7 1,-2-2-8,-1 1 0,0 1 0,0-1 0,-1 1 0,4 13 1,-1 4 2,-1 0 0,4 52 0,-7 55 14,-3-110-3,0-9-78,0 0 0,5 23 0,-4-34 10,0 0-1,0 0 0,1 0 0,-1 0 0,1 0 0,1-1 0,-1 1 1,0-1-1,1 0 0,0 1 0,6 5 0,-2-4 10,0 0-1,0-1 1,0 0-1,1 0 1,0 0-1,0-1 1,0 0-1,1-1 1,-1 0-1,1 0 1,0-1-1,13 2 1,61 7-631,-27-8-4581,-54-3 4094,1 0 0,0-1 0,-1 1 0,1 0 0,0-1 0,-1 0 0,6-1 0,2-2-3576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0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53 7808,'-5'10'12030,"5"-8"-11457,0-2-435,0 0-1,0 1 1,0-1 0,1 0 0,-1 1-1,0-1 1,1 0 0,-1 1-1,0-1 1,1 0 0,-1 1-1,0-1 1,1 0 0,-1 0-1,0 0 1,1 1 0,-1-1 0,1 0-1,-1 0 1,1 0 0,25 2-1901,-24-2 2580,19-1-556,-1-1 0,0-1 0,32-10 0,-17 5-276,-6 2-237,24-6-3960,-47 10 1796,-1-1 0,1 1 0,-1-1 0,9-5 0,-3-1-1770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1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28 9728,'-6'-28'11301,"6"31"-10725,1 40-48,9 71 0,-6-73-479,4 24-155,-7-60 96,0 1-1,1 0 1,0-1 0,0 1-1,0-1 1,1 1 0,0-1 0,5 7-1,-3-7-63,1 0 0,0 0 0,0 0-1,1-1 1,-1 0 0,1 0 0,0-1-1,0 0 1,0 0 0,0 0 0,1-1-1,9 2 1,-15-4-293,0 0 0,0 0 0,0 0 0,0 0 0,-1 0 0,1 0 0,0 0 0,0-1 0,0 1 0,-1-1 0,1 1 0,0-1 0,0 0 0,-1 0 0,1 0 0,-1 0 0,3-1 0,-1-1-1114,1 0 0,-1 0 0,0-1 0,-1 1-1,5-7 1,5-8-2332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1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14 9856,'-9'-12'3205,"9"12"-3117,0 0 0,0 0-1,0 0 1,0 0 0,-1 0 0,1-1-1,0 1 1,0 0 0,0 0 0,0 0 0,-1 0-1,1 0 1,0 0 0,0-1 0,0 1 0,0 0-1,-1 0 1,1 0 0,0 0 0,0 0 0,0 0-1,-1 0 1,1 0 0,0 0 0,0 0 0,0 0-1,-1 0 1,1 0 0,0 0 0,0 0 0,0 0-1,-1 0 1,1 0 0,0 1 0,0-1-1,0 0 1,-1 0 0,1 0 0,0 0 0,0 0-1,0 0 1,0 0 0,0 1 0,-1-1 0,1 0-1,0 0 1,0 0 0,0 0 0,0 1 0,-4 5 935,3-4-904,0 0 0,0 0 1,0 0-1,1 0 0,-1 0 0,0 1 0,1-1 0,-1 0 0,1 0 1,0 0-1,0 1 0,0-1 0,0 0 0,0 0 0,1 0 0,0 4 1,0 5 270,13 123 703,-8-84-906,-1-16-85,11 48-1,-1-31-47,29 119-183,-24-83-2572,37 95-1,-40-134-881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43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1370 8448,'16'11'14344,"-8"-15"-14216,-5 2-1011,4-2 1059,0-1 0,-1 0 0,0-1 0,0 1 0,0-1 0,7-9 0,-3 2 44,-1 0 1,11-21-1,-14 20-92,-1-1 0,0 0 0,-1-1 0,-1 1 0,0-1 0,1-31 0,-2 26-48,1-25 5,-2 0 0,-2 0 1,-9-56-1,-3 23-2,-24-80 0,-49-183-857,54 216 284,22 95 387,0 0 0,-16-29-1,23 55 47,0-1 0,0 1 0,0 0 0,-6-7 0,9 12 46,-1-1 0,1 1-1,-1-1 1,1 0 0,-1 1 0,1-1-1,-1 1 1,1-1 0,-1 1-1,0 0 1,1-1 0,-1 1 0,0 0-1,1-1 1,-1 1 0,0 0-1,1 0 1,-1-1 0,0 1 0,0 0-1,1 0 1,-1 0 0,0 0-1,0 0 1,1 0 0,-1 0 0,0 0-1,0 0 1,1 1 0,-1-1-1,0 0 1,1 0 0,-1 1 0,0-1-1,1 0 1,-1 1 0,0-1-1,1 1 1,-1-1 0,1 1 0,-1-1-1,0 1 1,1-1 0,0 1-1,-1-1 1,1 1 0,-1 1 0,-3 3-27,1 1 1,1-1 0,-1 1 0,1 0 0,0 0 0,-2 10 0,-4 39-29,6-27 29,2 0 0,4 37-1,13 59-90,-8-68 112,-6-31 13,49 281-4,-38-240 23,4 0 0,40 99 0,-47-141 17,1 0 0,0-1 0,2 0 0,1-1 0,21 24 1,-26-34 29,0-2 1,1 0 0,0 0 0,1-1 0,0 0 0,0-1 0,1 0-1,0-1 1,1 0 0,22 7 0,-20-10 13,1-1 0,-1 0 0,1-1 0,20 0 0,8-2-3982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43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18 12032,'-19'-17'9120,"22"31"-7563,5 11-2246,-2-5-1129,16 35-1,-15-41 40,0 0-1,4 16 1,-11-29 1471,0-1 1,0 1-1,0 0 1,1 0-1,-1 0 1,0 0-1,1-1 1,-1 1-1,0 0 0,1 0 1,11 7-4614,-2-11 1908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43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7040,'10'11'2624,"1"-3"-2048,15 1-704,-16-1-416,11 3-2304,15 6-864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44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146 425 11648,'-2'0'5300,"-12"0"-2137,10 0-2798,1 0 0,-1 0 0,1-1 0,0 1-1,-1-1 1,1 0 0,0 0 0,-1 0 0,1-1-1,0 1 1,0-1 0,0 0 0,0 0 0,-4-3-1,2 1-136,1-1-1,0 1 1,0-1-1,1 0 0,0 0 1,-1 0-1,-3-11 1,0-1-155,1 0 1,1-1-1,1 1 0,-4-32 1,5 21-79,-6-66 25,9 83-35,0 1 0,1-1 0,0 0-1,1 1 1,0-1 0,5-16 0,-6 25 0,-1 1-1,1-1 1,0 1-1,-1-1 0,1 1 1,0-1-1,0 1 1,0-1-1,0 1 1,1 0-1,-1-1 1,0 1-1,0 0 1,1 0-1,-1 0 0,1 0 1,2-1-1,-3 2 2,0-1-1,0 1 1,0 0-1,1 0 1,-1 0-1,0 0 1,0 0-1,0 1 1,1-1-1,-1 0 1,0 0-1,0 1 1,0-1-1,0 1 0,1-1 1,-1 1-1,0 0 1,0-1-1,0 1 1,0 0-1,-1 0 1,1-1-1,0 1 1,0 0-1,0 0 1,1 2-1,10 14-153,-1 0 0,16 32 0,-15-26 26,23 33-1,-31-50 133,1 0 1,0-1-1,0 1 0,0-1 1,1 0-1,0 0 1,0-1-1,0 1 0,12 5 1,-15-9 10,0 0 0,0-1 1,0 1-1,1 0 0,-1-1 0,0 0 0,0 1 1,1-1-1,-1-1 0,0 1 0,0 0 0,1-1 1,-1 0-1,0 1 0,0-1 0,5-3 1,5-2 24,-1 0 0,19-13 0,-23 14 19,27-19-42,17-11-70,-46 31 59,1 1 0,0-1 0,0 1 0,0 1 0,13-4 0,-17 6 0,-1-1-1,0 1 1,0 0 0,1 0-1,-1 0 1,0 0 0,1 1-1,-1-1 1,0 1 0,1-1-1,-1 1 1,0 0 0,0-1-1,0 1 1,4 3 0,-3-2-29,0 1 0,0-1 1,0 1-1,0 0 0,0 0 0,0 0 0,-1 1 1,3 3-1,2 6-175,-1 0 0,-1 0 0,8 28 0,-5-11-1474,3 37 1,0-2-3994,-6-41 1055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45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30 6400,'-5'-29'11624,"0"37"-10219,0 7-1182,0 1 0,1-1 1,1 1-1,1 0 0,-1 27 1,-2 12-151,-41 239 306,37-211-819,8-55-4565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45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33 9472,'-5'-3'738,"0"0"-43,2 0 0,-1 0 1,0 0-1,1 0 0,-1 0 1,-4-8 1887,9 12-1938,6 4-436,-1-1 0,1 0 1,0-1-1,14 6 0,16 8 206,-24-9-237,0 1-1,-1 1 1,0 0-1,-1 0 1,19 22-1,44 69 378,-13-16-351,-37-56-157,1-2 0,1-1 0,1-1 0,33 24 0,-42-33 11,-15-13-30,0 0 0,1 0-1,-1 0 1,0 0-1,5 2 1,-6-4-145,-1-1-1,1 1 1,-1-1-1,1 0 1,0 1-1,-1-1 1,1 0-1,-1 0 1,1 0-1,2-1 1,14-6-7364,-9-1 3412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8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83 6784,'11'3'20920,"9"-22"-22385,36-25 1855,-52 40-405,-3 4 18,0-1-1,-1 1 0,1-1 0,-1 0 1,1 1-1,0-1 0,-1 0 0,1 1 1,-1-1-1,0 0 0,1 0 0,-1 1 0,1-1 1,-1 0-1,0 0 0,0 0 0,1 0 1,-1 1-1,0-1 0,0 0 0,0 0 1,0-1-1,0 1-301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45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14 9600,'-15'0'7578,"26"9"-6549,-6-7-837,0 1 0,1-1 0,-1-1-1,1 1 1,-1-1 0,1 0-1,0-1 1,-1 1 0,1-1-1,9-1 1,9-1 285,29-7-1,-27 4-402,1 0-106,0 0-380,0 1-1,35-1 1,-59 6-78,-1-1 1,1 0-1,-1 1 0,1-1 0,-1 1 1,0 0-1,5 2 0,11 3-4221,-3-5 914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46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0 8448,'-26'14'10319,"37"-11"-9711,209-3 1611,-208 1-2180,0 0 0,0 1 0,0 0-1,0 1 1,0 0 0,17 8 0,-27-10 33,0 0 1,0 1-1,0-1 1,-1 0-1,1 1 0,-1-1 1,1 1-1,-1 0 1,1 0-1,-1-1 0,0 1 1,0 0-1,0 0 0,0 0 1,0 0-1,-1 0 1,1 0-1,0 0 0,-1 0 1,0 1-1,1-1 1,-1 0-1,0 3 0,0 2 78,0 0-1,0 0 1,-1 1 0,0-1-1,-3 12 1,-21 57 191,14-45-805,1 1 0,-9 52 0,18-82 333,0 23-2678,1-24 2593,0-1 1,0 1-1,0-1 0,0 1 0,0-1 0,0 1 1,0-1-1,0 1 0,0-1 0,0 1 0,1-1 0,-1 1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58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35 8064,'-4'10'18096,"22"-17"-18762,-1 1 1086,27 0-218,-22 3-186,35-2 1,-51 5 51,-1 0 1,1-1-1,-1 1 1,1-1-1,9-3 1,-13 3-364,-1 0 1,1 0 0,0 1 0,-1-1 0,1 0 0,-1 0 0,1-1 0,2-1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59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11520,'12'-2'8911,"17"-5"-6420,12-2-2144,-8 3 324,-11 1-145,1 2-1,27-2 1,-43 5-353,0 1-1,0-1 1,0 1 0,0 0-1,1 0 1,-2 1-1,1 0 1,0 1 0,0-1-1,-1 1 1,8 5-1,-10-6-85,-1 1-1,0 0 0,0 0 0,0 0 0,0 0 0,0 1 0,-1-1 0,1 1 0,-1-1 0,0 1 0,0 0 0,-1 0 0,1 0 1,-1 0-1,2 7 0,0 2 32,-1 1 0,0-1 1,-1 23-1,-2 27-184,3-1 1,18 106-1,-20-165 56,1 0 0,0 1-1,0-1 1,0 0 0,0 0 0,0 0 0,1 0 0,0 0 0,-1 0 0,1 0 0,5 5-1,-6-7 9,0-1 0,0 1 0,0 0 0,1 0 0,-1-1 0,0 1 0,1-1 0,-1 1-1,0-1 1,1 0 0,-1 1 0,1-1 0,-1 0 0,1 0 0,-1 0 0,0 0 0,1 0 0,-1 0-1,1 0 1,-1-1 0,1 1 0,-1-1 0,0 1 0,1-1 0,-1 1 0,0-1 0,1 0-1,-1 1 1,0-1 0,1-1 0,15-9-944,-1 0 0,0-1 0,-1 0 0,-1-2 1,0 1-1,-1-2 0,0 0 0,-1 0 0,-1-1 0,11-21 0,-11 18-2718,4 1-1146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1:59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86 10624,'-10'8'13626,"16"-8"-12415,4 0-860,0-1 1,0 0 0,0 0 0,0-1 0,-1 0 0,17-7 0,-9 2-268,-1-1-1,29-19 1,-12 3-508,-18 13-2038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1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305 932 8704,'-20'29'5061,"20"-28"-4980,0-1-1,0 1 1,0-1-1,-1 0 1,1 1 0,0-1-1,0 1 1,0-1-1,0 1 1,0-1 0,0 0-1,-1 1 1,1-1 0,0 1-1,1-1 1,-1 1-1,0-1 1,0 1 0,0-1-1,0 1 1,0-1-1,0 0 1,0 1 0,1-1-1,-1 1 1,0-1-1,0 0 1,1 1 0,-1-1-1,0 1 1,0-1 0,1 0-1,-1 1 1,0-1-1,1 0 1,-1 0 0,1 1-1,0-1 1,0 1-42,0-1 0,0 1 0,0-1 0,0 1 0,0-1 0,0 0 0,0 1 0,0-1 0,0 0 0,1 0 0,-1 0 0,0 0 0,1 0 0,2-1 96,0-1 0,0 1 0,0-1 0,0 0 0,-1 0 0,1 0 0,0 0 0,-1 0-1,0-1 1,0 0 0,0 0 0,0 0 0,0 0 0,3-5 0,3-4 177,-1-1 0,11-22 0,-11 15-152,-1 0 0,0 0 1,-1-1-1,-1 1 0,-1-1 0,-1 0 0,0-37 0,-3 12-144,-3 1-1,-12-69 1,9 85-52,-1 1-1,-1 0 0,-2 1 0,-1 0 1,-1 1-1,-1 0 0,-1 1 0,-2 0 1,0 1-1,-2 1 0,0 1 0,-2 0 1,0 2-1,-1 0 0,-1 1 1,-1 1-1,-38-22 0,55 36 43,-1 0-13,1 0 0,-1 0 1,-12-4-1,18 8 4,-1-1 1,1 1-1,-1-1 0,1 1 1,-1 0-1,1 0 1,-1 0-1,1-1 1,-1 1-1,1 1 1,-1-1-1,1 0 0,-1 0 1,1 1-1,-1-1 1,1 0-1,-1 1 1,1 0-1,-1-1 0,1 1 1,0 0-1,0 0 1,-1-1-1,0 3 1,-1 0 1,0 1 1,1 0 0,0 0-1,0 1 1,0-1-1,1 0 1,-1 1 0,1-1-1,0 0 1,0 1-1,1 0 1,-1 6 0,0-4-1,0 2 0,1 0 0,0-1 0,0 1 0,0 0 0,1 0 0,1-1 0,4 18 0,3-3-26,17 34 0,-14-31 4,248 460-104,-202-384 30,51 71 63,-87-145 24,0 0 0,3-2 0,43 39-1,-46-46 10,-12-11-32,0 1 0,0-1 0,21 12 0,-30-20 27,-1 1-1,1-1 1,0 0 0,0 1-1,0-1 1,0 0 0,-1 1-1,1-1 1,0 0 0,0 0-1,0 0 1,0 0 0,0 0-1,0 0 1,0 0 0,0 0-1,-1 0 1,1 0 0,0 0-1,0-1 1,0 1 0,1-1-1,-1 0-5,-1 1-1,0-1 1,1 1 0,-1-1-1,0 1 1,0-1-1,1 1 1,-1-1-1,0 1 1,0-1-1,0 0 1,0 1 0,0-1-1,0 1 1,0-1-1,0 1 1,0-1-1,0 0 1,0 1-1,0-1 1,0 1 0,-1-1-1,1 1 1,0-1-1,0 1 1,-1-1-1,1 1 1,0-1-1,-1 1 1,1-1 0,0 1-1,-1-1 1,1 1-1,-1-1 1,-12-12-122,0 0 1,0 0 0,-1 2 0,-19-13 0,-17-14 260,20 14 321,30 24-448,0-1 0,1 0 0,-1 1 0,0-1-1,0 0 1,1 1 0,-1-1 0,1 1 0,-1-1 0,0 1 0,1-1 0,-1 0 0,1 1-1,0 0 1,-1-1 0,1 1 0,-1-1 0,2 0 0,14-10-83,34-27 168,3-2-5333,-38 30 2150,-1-7-710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1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23 9472,'-12'-22'8271,"10"23"-8168,1-1-1,0 1 1,0 0-1,0 0 1,0 0-1,0 0 0,0 0 1,0 0-1,0 0 1,0 0-1,0 0 0,0 0 1,1 1-1,-1-1 1,0 0-1,1 1 0,-1-1 1,1 0-1,-1 3 1,-4 32 339,4-1-337,1 0-1,2-1 1,2 1 0,1-1-1,2 0 1,1 0-1,17 44 1,3-7-137,3 0 0,47 77 0,-62-122-38,1 0 0,2-1 0,0-1-1,2-1 1,33 29 0,-39-38-143,2 0 1,0 0-1,26 14 1,-35-23-33,1 0 0,0-1 0,0 0-1,0-1 1,1 0 0,-1 0 0,1-1 0,-1 0 0,20 1 0,-26-3-67,1-1 0,0 1 0,-1 0 0,1-1 0,0 0 0,-1 0 0,1 0 0,-1 0 0,0-1 0,1 1 0,4-4 0,12-12-3597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2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10368,'-1'1'4211,"-3"8"-2604,7 43 612,10 60 0,-6-59-2273,1 61 1,-3 53-1761,-5-107-633,0-35 847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2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8320,'0'1'146,"0"0"0,0 1 0,0-1 0,0 0 0,1 1 0,-1-1 0,0 0 0,1 0 0,-1 0 0,1 0 0,-1 1 0,1-1 0,0 0 0,0 0 0,-1 0 0,1 0 0,0 0 0,0 0 0,0-1 0,0 1 0,0 0 0,0 0 0,0-1 0,0 1 0,0 0 0,0-1 0,0 1 0,1-1 0,-1 1 0,0-1 0,0 0 0,2 1 0,5 2 268,30 10 2057,69 17 0,1-1-1510,-84-21-1146,120 38 632,-45-22-7322,-74-19 1617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3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9472,'12'2'637,"0"1"1,0 0-1,0 1 1,-1 0-1,1 1 1,-1 0 0,0 1-1,0 0 1,-1 1-1,11 8 1,155 109 2738,-8-8-2576,-150-102-681,-1 1-1,0 1 1,-1 0 0,-1 1 0,-1 0 0,18 27 0,-24-30-263,0 0 0,-1 1 0,-1 0 0,0 0 0,-1 0 0,-1 0 0,0 1 0,-1 0 0,2 28 0,-5-13-1766,-1-1 1,-1 0 0,-10 47 0,2-31-2219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9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541 935 10752,'-6'-6'10933,"19"-24"-10225,-8 22-575,-1-1-1,0-1 1,-1 1-1,4-18 0,-4 10-110,-1-1-1,-1 0 0,-1 0 1,0 0-1,-1 1 0,-4-22 1,-8-24-194,-1-11-455,-32-92 0,39 145 520,-1 0-1,-1 1 0,-1 0 0,-1 0 1,0 1-1,-2 1 0,0 0 1,-30-32-1,20 31 105,0 0 0,-1 1 1,0 1-1,-36-17 0,21 15 129,0 2-1,-57-16 1,93 32-120,-1 0-1,1 0 1,-1 0 0,0 1 0,1 0 0,-7 0-1,9 0-6,0 0 0,1 0 0,-1 0 0,1 0-1,-1 0 1,0 0 0,1 1 0,-1-1-1,1 0 1,-1 1 0,1-1 0,-1 0-1,1 1 1,-1-1 0,1 0 0,-1 1-1,1-1 1,-1 1 0,1-1 0,0 1 0,-1-1-1,1 1 1,0-1 0,-1 1 0,1 0-1,0-1 1,0 1 0,-1-1 0,1 1-1,0 0 1,0-1 0,0 1 0,0-1 0,0 1-1,0 0 1,0-1 0,0 1 0,0 0-1,0-1 1,1 1 0,-1-1 0,0 1-1,0 0 1,0-1 0,1 2 0,2 6-6,1 0 0,-1 0 0,1 0 0,11 15 0,0 2 15,217 342 871,-127-206-622,-35-56-180,4-2 0,5-4-1,4-4 1,163 146 0,-193-196-75,1-2 0,113 67-1,-156-104 7,-1-1 0,1 0 0,18 5 0,-27-9 1,1-1-1,-1 1 1,1-1 0,0 0-1,-1 0 1,1 0 0,0 0-1,-1 0 1,6-1 0,-7 0-1,0 1 0,0-1 0,0 1 0,0-1 1,0 1-1,0-1 0,1 0 0,-1 0 0,-1 1 1,1-1-1,0 0 0,0 0 0,0 0 0,0 0 1,-1 0-1,1 0 0,0 0 0,-1 0 0,1-1 1,-1 1-1,1-1 0,1-6 21,0 0 0,-1 1-1,0-1 1,0 0 0,-1 0 0,0 0 0,-1 1-1,1-1 1,-3-10 0,-1 1-17,0 0 0,-2 0 0,-8-19 0,8 23-39,-1-1 0,-1 1 0,-1 0 0,0 1 0,0-1 0,-1 2 1,-1 0-1,0 0 0,0 1 0,-1 0 0,0 1 0,-1 0 0,0 1 0,-1 1 0,1 0 0,-1 0 0,-1 2 0,1 0 0,-1 0 1,-21-3-1,32 8 7,-1-1 1,1 0-1,0 1 1,-1 0-1,1 0 1,-1 1-1,1-1 1,0 1-1,-1 0 1,1 0 0,0 0-1,0 1 1,0-1-1,0 1 1,0 0-1,0 0 1,0 0-1,1 1 1,-6 4-1,27-13-166,-8-3 199,0 0 0,-1 0 0,0 0 0,0-2 0,-1 1 0,0-1 0,12-22 0,34-90-648,-50 112 440,10-27-3186,16-68 0,-18 46-1200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3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90 10240,'-1'0'5802,"12"18"-1813,-9-16-3801,0 1 0,0-1 0,0-1 1,1 1-1,-1 0 0,1 0 0,-1-1 0,1 1 0,-1-1 0,1 0 0,0 0 0,0 0 0,0 0 0,-1 0 0,1-1 0,0 1 0,0-1 0,0 0 0,5 0 0,-2 0-93,0-1 1,0 0-1,0 0 0,0 0 1,0-1-1,0 1 0,0-2 1,8-3-1,58-39-40,-55 32-405,1 2 0,0 0 0,1 1-1,26-10 1,-43 19 88,1 0 0,-1 0 0,1 0 0,-1 1 0,1-1 0,0 1 0,-1 0 0,1 0 1,0 0-1,-1 0 0,1 0 0,-1 1 0,1-1 0,0 1 0,-1-1 0,1 1 0,-1 0 0,1 0 0,-1 0 0,0 0 0,1 1 0,-1-1 0,0 1 0,0-1 0,3 4 1,15 11-4587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3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9600,'6'-5'3584,"-1"5"-2784,5-3 928,-5 3 223,11 0-543,4-5-160,11-1-352,9 3-128,7-2-416,-1 5-224,1 0 0,-8 0-320,-3 0-32,-4 0-1632,4-4-768,8 4-2975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5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38 8320,'0'-1'313,"0"-1"-1,-1 1 1,1-1 0,-1 0 0,1 1-1,-1-1 1,0 1 0,0-1 0,1 1-1,-1 0 1,0-1 0,0 1 0,-1 0-1,1-1 1,0 1 0,0 0 0,0 0-1,-1 0 1,1 0 0,-1 0 0,1 1 0,-1-1-1,1 0 1,-1 1 0,1-1 0,-1 1-1,-1-1 1,-2 0 39,1 0-1,-1 0 0,1 0 1,-1 0-1,0 1 1,1 0-1,-1 0 1,0 0-1,-8 2 0,12-1-325,-1-1 0,0 1 0,1 0-1,-1 0 1,1 0 0,-1 0 0,1 0 0,0 0-1,-1 0 1,1 0 0,0 0 0,0 1 0,0-1-1,0 0 1,0 1 0,0-1 0,0 1-1,0-1 1,0 1 0,0 2 0,-2 4-9,1-1 0,0 2-1,0 7 1,1-13-7,-2 28 33,0 1-1,3 0 1,0-1 0,2 1-1,1 0 1,14 52 0,-13-64 20,1-1-1,16 35 1,-18-47-57,1-1 0,-1 0 0,1 0 0,0 0 1,1 0-1,-1-1 0,1 0 0,0 0 0,1 0 0,-1 0 0,9 4 0,2 0 10,1-1 1,-1-1-1,1 0 1,1-1-1,-1-1 1,1-1-1,0 0 1,0-2-1,0 0 0,0-1 1,35-2-1,-48 1 41,-1 0 0,1-1-1,-1 0 1,1 0-1,-1 0 1,1 0 0,-1-1-1,0 1 1,0-1-1,0 0 1,0-1 0,0 1-1,0-1 1,-1 1-1,1-1 1,-1 0 0,0 0-1,1-1 1,-2 1-1,1-1 1,3-4 0,-2 0 60,0 0 1,-1-1-1,1 0 1,-2 0 0,1 0-1,-1 0 1,0 0-1,-1 0 1,0-13 0,1-10 26,-1 0 0,-2 1 0,-2-1 0,-11-61 0,11 85-138,1 1 1,-1-1 0,0 1 0,-1 0-1,0 0 1,0 0 0,-1 0 0,1 1 0,-10-11-1,5 9 7,0 0 0,0 1 0,0 0 0,-1 0 0,0 1 0,-11-5 0,-1 2-147,0 0 0,-1 2 0,1 0 0,-1 2 1,-1 1-1,-24-2 0,44 5-100,0 1 1,-1 0 0,1 1-1,0-1 1,-7 2-1,11-2 157,0 0 0,-1 0 0,1 0 0,-1 0 0,1 1 0,0-1 0,-1 0 0,1 0 0,-1 0 0,1 1 0,0-1 0,-1 0 0,1 0 0,0 1 0,-1-1 0,1 0-1,0 1 1,0-1 0,-1 0 0,1 1 0,0-1 0,0 0 0,0 1 0,-1 0 0,1 0-92,1-1-1,-1 1 1,0 0 0,0 0-1,1 0 1,-1-1-1,0 1 1,1 0 0,-1-1-1,1 1 1,-1 0 0,1-1-1,-1 1 1,1-1-1,0 1 1,-1-1 0,1 1-1,0-1 1,0 1-1,55 36-10181,-16-11 5903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6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42 10368,'-26'19'11765,"26"-19"-11767,0 1 1,0-1 0,0 1 0,0-1-1,0 1 1,0-1 0,0 1-1,0-1 1,0 0 0,0 1 0,1-1-1,-1 1 1,0-1 0,0 1 0,0-1-1,1 1 1,-1-1 0,0 0 0,0 1-1,1-1 1,-1 0 0,0 1-1,1-1 1,-1 0 0,0 1 0,1-1-1,-1 0 1,0 1 0,1-1 0,-1 0-1,1 0 1,-1 0 0,1 1-1,-1-1 1,1 0 0,-1 0 0,0 0-1,1 0 1,-1 0 0,1 0 0,-1 0-1,2 0 1,-2 0 30,1-1 0,-1 1 0,1 0 0,-1 0 0,1-1 0,-1 1 0,1 0 0,-1-1 0,1 1-1,-1 0 1,0-1 0,1 1 0,-1-1 0,0 1 0,1-1 0,-1 1 0,0-1 0,0 1 0,1-1 0,-1 1 0,0-1 0,0 1 0,0-1 0,0 0 0,1 1 0,-1-1 0,0 1 0,0-1-1,0 1 1,0-1 0,-1 0 0,1 1 0,0-1 0,0 1 0,0-1 0,0 1 0,-1-1 0,0-3 110,0 1 0,0-1 1,-1 1-1,1 0 0,-1-1 0,0 1 1,0 0-1,0 0 0,0 0 1,-1 0-1,1 1 0,-1-1 0,0 1 1,0 0-1,0-1 0,0 1 0,-6-3 1,9 5-137,-1 0 0,1 0 1,-1 0-1,1 0 0,0 0 1,-1 0-1,1 0 1,-1 0-1,1 0 0,-1 0 1,1 0-1,-1 0 0,1 0 1,-1 1-1,1-1 1,-1 0-1,1 0 0,-1 1 1,1-1-1,0 0 0,-1 0 1,1 1-1,-1-1 1,1 0-1,0 1 0,-1-1 1,1 1-1,0-1 0,0 0 1,-1 1-1,1-1 1,0 1-1,0-1 0,0 1 1,-1-1-1,1 1 0,0-1 1,0 1-1,0-1 1,0 0-1,0 2 0,-1 18-70,3-8 27,0 1-1,5 11 1,-6-20 24,0 0 0,1 0 1,-1-1-1,1 1 1,0 0-1,0-1 0,1 1 1,-1-1-1,1 0 1,2 3-1,-4-5 13,0-1 1,0 1 0,0-1-1,-1 1 1,1-1-1,0 0 1,0 1-1,0-1 1,0 0 0,0 0-1,0 0 1,0 0-1,0 0 1,0 0 0,0 0-1,0 0 1,0 0-1,0 0 1,0 0-1,0 0 1,0-1 0,-1 1-1,1-1 1,0 1-1,0 0 1,0-1-1,1 0 1,-1 0-268,0 1 1,0-1-1,0 0 1,0 0-1,0 0 1,0 0-1,0 1 1,-1-1-1,1-1 1,0 1-1,0 0 1,-1 0-1,1 0 1,-1 0-1,1 0 1,-1 0-1,1-1 1,-1 1-1,0 0 1,1-2-1,2-33-11938,2 13 7462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6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5 13696,'-13'-5'7338,"12"5"-6971,-1 0-73,1 1 0,0-1 0,-1 1 1,1-1-1,0 1 0,-1-1 0,1 1 0,0 0 0,-2 1 0,0 1-239,0 0 0,0 0 0,0 0-1,0 1 1,-4 6 0,5-5-143,0 0-1,0 0 1,1 1-1,0-1 1,-1 0-1,2 1 1,-1-1-1,1 1 1,-1-1-1,2 8 1,-1-2-80,0-9 146,1 0 1,-1 0-1,0 0 1,1 0-1,-1 0 1,1 0-1,0 0 1,0 0-1,-1 0 1,1 0-1,1-1 1,-1 1-1,0 0 1,0-1-1,1 1 1,-1 0-1,1-1 1,-1 0-1,1 1 1,-1-1-1,1 0 1,0 0-1,0 0 1,0 0-1,0 0 1,-1 0-1,1-1 1,0 1-1,5 0 1,63-2-516,-24 0 469,0 1 0,49 7-1,-63-2 107,-5-2 238,0 2 1,0 0-1,-1 2 0,49 18 0,-73-24-185,-1 0 0,1 0 1,-1-1-1,1 1 0,-1 0 0,1 0 1,-1 0-1,1 1 0,-1-1 0,0 0 1,0 1-1,1-1 0,-1 0 0,0 1 1,0-1-1,0 1 0,-1 0 1,1-1-1,1 4 0,-2-3-22,0 0 0,0 0 0,0 0 0,0 1 0,-1-1 0,1 0 0,0 0 0,-1 0 0,0 0 0,1 0-1,-1 0 1,0 0 0,0 0 0,0 0 0,0-1 0,-3 4 0,-10 16-252,-2-1-1,0 0 0,-2-1 1,0-1-1,-1 0 1,-22 15-1,36-30-289,-1 1 1,-1-1-1,1 1 0,0-2 1,-1 1-1,-11 2 1,17-4 250,-1-1 1,0 1-1,1-1 1,-1 0-1,1 0 1,-1 0-1,1 0 1,-1 0-1,1 0 1,-1 0-1,0-1 1,1 1-1,-1-1 1,1 1-1,-1-1 1,1 1-1,0-1 1,-1 0-1,1 0 1,0 1-1,-1-1 1,1 0-1,0 0 0,0 0 1,0-1-1,0 1 1,0 0-1,0 0 1,0-1-1,0 1 1,0 0-1,1-1 1,-1 1-1,0-3 1,0-13-2766,5 3-687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7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21 392 12800,'-20'-6'7935</inkml:trace>
  <inkml:trace contextRef="#ctx0" brushRef="#br0" timeOffset="1">16 386 21535,'16'-5'672,"3"-3"-384,7-6 128,-1-9 64,6-4-288,6-4-192,4-10 0,-1-1 32,6 1-1056,1-4-416,-1 4-1568,-1 4-543,-9 6-1377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08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13 7296,'-5'-12'9973,"8"128"-5211,28 150-3972,-3-82-572,-2-9-58,34 131 22,41 220-156,-25-115-184,17 84-158,-15 5-365,-73-456 583,18 230-381,-21-233 387,-1 91-766,-1-118-2134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1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1199 7168,'-6'1'8704,"6"-1"-8639,0 1 1,0-1 0,0 1 0,0-1 0,0 1 0,0-1 0,0 1-1,0-1 1,0 1 0,0-1 0,0 0 0,1 1 0,-1-1 0,0 1-1,0-1 1,0 1 0,0-1 0,1 0 0,-1 1 0,0-1 0,0 0-1,1 1 1,-1-1 0,0 0 0,1 1 0,-1-1 0,0 0 0,1 1-1,-1-1 1,1 0 0,-1 0 0,0 0 0,1 1 0,-1-1 0,1 0-1,-1 0 1,1 0 0,-1 0 0,1 0 0,-1 0 0,0 0 0,1 0-1,-1 0 1,1 0 0,-1 0 0,1 0 0,-1 0 0,1 0 0,-1 0-1,1-1 1,-1 1 0,0 0 0,1 0 0,-1 0 0,1-1 0,-1 1-1,0 0 1,1-1 0,2-1 129,0 0-1,0 0 1,0 0 0,0 0-1,-1 0 1,5-5-1,-1-4 11,0 1 1,0 0-1,-1-1 0,0 0 0,-1-1 0,2-11 0,8-18 194,-2 8-242,-1-1-1,-2-1 1,6-50-1,-9 33-128,-4-92 1,-4 81-148,-3 0 1,-22-98 0,19 128-91,-2 1 1,-1-1 0,-1 2-1,-2-1 1,-1 2 0,-30-46-1,26 49-19,1-1-149,-31-34 1,41 54 198,5 9-112,3 17-143,2-7 497,41 322-117,-27-250 447,53 162 1,27-14 270,-75-190-523,1 0-1,3-1 1,39 50 0,-39-60 5,1-2 1,32 29 0,-49-49-57,1-1 0,0 1 0,0-2 0,0 1 0,1-1 0,0-1 1,0 0-1,1-1 0,0 0 0,20 4 0,-22-7 97,1 0 0,14-2 1,-5 1-2343,-9-19-8763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14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40 11136,'-2'-4'1802,"1"0"-1091,0 1 0,0-1 0,-1 1 0,0-1 0,1 1 1,-1 0-1,0 0 0,-5-5 2757,9 36-3607,1 0-1,8 37 0,-11-65 138,9 38-1364,15 41 1,4-5-3786,-22-56 1151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14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78 7680,'-45'-60'2880,"29"51"-2240,6 1-32,5 8-192,5 5-1472,5-2-2176,11 6-1120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39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6 9472,'-3'-5'7485,"14"23"-5083,20 34-1490,52 80 336,-48-76-965,21 37 69,45 92-165,1-4-107,13-12-1510,-114-167 1280,0-1-1,0 0 1,0 0-1,-1 0 0,1 1 1,0-1-1,1 0 0,-1 0 1,0 0-1,0 0 1,0-1-1,1 1 0,-1 0 1,0 0-1,1-1 0,-1 1 1,0-1-1,1 1 1,-1-1-1,1 0 0,-1 1 1,1-1-1,-1 0 0,1 0 1,-1 0-1,1 0 1,-1 0-1,1-1 0,-1 1 1,1 0-1,-1-1 0,3 0 1,9-8-2597,-1 3-1343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5:59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23 11776,'-1'-2'696,"-9"-13"2007,10 15-2585,0-1-1,-1 1 1,1 0-1,0-1 0,0 1 1,-1 0-1,1-1 1,0 1-1,0 0 0,-1 0 1,1-1-1,0 1 1,-1 0-1,1 0 0,0-1 1,-1 1-1,1 0 1,-1 0-1,1 0 0,0 0 1,-1 0-1,1 0 1,-1 0-1,1 0 0,0 0 1,-1 0-1,1 0 1,-1 0-1,1 0 0,0 0 1,-1 0-1,1 0 1,-1 0-1,1 0 0,0 0 1,-1 0-1,1 1 1,-1-1-1,0 2-20,0-1-1,0 0 1,1 1-1,-1-1 1,0 1-1,1-1 1,-1 1-1,1 0 1,0-1 0,-1 1-1,1-1 1,0 1-1,0 0 1,0-1-1,0 1 1,1 2-1,-1 1 60,0 10-44,2 0-1,-1 0 0,2 0 1,0 0-1,9 24 0,35 71 289,-45-106-385,32 63 137,3-1-1,3-3 1,56 70-1,-20-43-131,115 108-1,-100-116-180,-77-71-191,1-1 0,0 0 1,0 0-1,28 11 0,-39-19 54,1 0 1,-1-1-1,1 1 0,-1-1 0,1 0 0,-1 0 0,1-1 0,0 1 0,-1-1 0,1 0 0,0 0 0,-1-1 0,1 1 0,0-1 1,-1 0-1,1 0 0,-1-1 0,1 1 0,-1-1 0,0 0 0,0 0 0,0-1 0,0 1 0,0-1 0,0 0 0,0 0 0,-1 0 1,6-6-1,22-32-3750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14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134 458 12288,'-2'0'7424,"-6"0"-5105,1 0-1854,0 0-1,-1-1 1,1 0-1,0 0 1,-1-1-1,1 0 1,0 0-1,1-1 1,-1 0-1,-8-5 1,13 7-435,0-1 0,0 0 0,1 0 0,-1 0 1,0 0-1,1 0 0,-1-1 0,1 1 0,0 0 1,0-1-1,0 1 0,-1-4 0,1 4-17,-3-10 7,1-1-1,0 0 1,0 0 0,0-25 0,4-54-103,9-11 33,-8 93 35,0-1 1,1 0 0,0 1-1,1 0 1,0 0-1,1 0 1,8-14 0,-12 23 13,0-1 1,0 1 0,0-1 0,0 1 0,1-1-1,-1 1 1,1 0 0,-1 0 0,1-1 0,-1 1-1,1 0 1,0 1 0,-1-1 0,1 0 0,0 0-1,0 1 1,0-1 0,-1 1 0,1-1 0,0 1-1,0 0 1,0 0 0,0 0 0,0 0 0,0 0-1,0 0 1,-1 1 0,1-1 0,0 0 0,0 1-1,0 0 1,0-1 0,2 3 0,5 2 0,0 0 0,-1 0 1,1 2-1,13 12 0,-16-14 0,16 17 21,0 0-1,-1 1 0,-2 1 1,-1 1-1,23 40 1,-25-41-15,9 20-7,-24-43 1,-1 0 0,0 0 1,1-1-1,-1 1 0,0 0 0,1-1 0,-1 1 0,1 0 0,-1-1 0,1 1 1,-1 0-1,1-1 0,0 1 0,-1-1 0,1 1 0,0-1 0,0 0 0,-1 1 1,1-1-1,0 0 0,0 1 0,-1-1 0,1 0 0,0 0 0,0 0 1,0 1-1,-1-1 0,1 0 0,0 0 0,0 0 0,0-1 0,-1 1 0,1 0 1,0 0-1,0 0 0,0-1 0,-1 1 0,1 0 0,0 0 0,0-1 0,-1 1 1,1-1-1,0 1 0,0-2 0,5-2 0,-1 0 1,0-1-1,0 0 1,6-6-1,-7 6-3,73-86-2,-76 90 3,0 0 1,0 0-1,0-1 0,0 1 0,0 0 0,0 0 1,1 0-1,-1 0 0,0 1 0,1-1 1,-1 0-1,1 0 0,-1 1 0,1-1 1,-1 1-1,1-1 0,-1 1 0,1 0 0,0 0 1,-1 0-1,1 0 0,-1 0 0,3 0 0,-1 1-5,-1 0-1,0 0 0,-1 0 0,1 0 0,0 0 0,0 1 0,0-1 0,-1 0 0,1 1 0,-1 0 0,1-1 1,-1 1-1,0 0 0,3 3 0,2 7-74,0 1 0,-1-1 0,-1 1 0,4 15 1,6 33-1776,7 94 1,-9-54-3407,-12-95 4071,1-1-1,0 1 1,0 0 0,1-1-1,0 1 1,0-1 0,0 0 0,3 6-1,10 8-3297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16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6 6912,'0'0'214,"1"-1"-1,-1 1 1,0 0 0,0-1 0,0 1 0,1 0 0,-1-1 0,0 1-1,0 0 1,1-1 0,-1 1 0,0 0 0,1 0 0,-1 0-1,0-1 1,0 1 0,1 0 0,-1 0 0,1 0 0,-1 0 0,0-1-1,1 1 1,-1 0 0,0 0 0,1 0 0,-1 0 0,1 0 0,0 0-1,-1 1-64,1-1 0,0 0-1,-1 1 1,1-1 0,0 0-1,-1 1 1,1-1-1,-1 1 1,1-1 0,0 1-1,-1 0 1,1-1 0,0 2-1,1 1 11,0 1 0,0 0 1,0 0-1,0 0 0,0 4 0,1 3 98,-1 0 0,-1 1-1,0-1 1,0 1 0,-2 20 0,-12 59 426,3-46-542,-28 79 0,10-39-669,16-52 545,-23 50 1,12-37-2498,18-35 1432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1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12 8704,'-8'-9'3780,"5"7"-2301,5 5 8,4 3-1317,0 0 0,1-1-1,-1 0 1,1 0 0,14 7 0,-2-1-26,199 115 916,-64-39-1064,-144-80 15,-1-1 1,9 10-1,-11-10-434,0 0 0,0 0-1,14 7 1,-21-13 250,1 0 0,-1 0 0,1 0 0,-1 0-1,1 1 1,0-1 0,-1 0 0,1-1 0,-1 1 0,1 0-1,-1 0 1,1 0 0,0 0 0,-1 0 0,1 0 0,-1-1-1,1 1 1,-1 0 0,1 0 0,-1-1 0,1 1 0,-1 0-1,1-1 1,-1 1 0,0-1 0,1 1 0,-1-1 0,1 1-1,-1-1 1,4-3-1661,6-4-1355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16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9088,'-4'0'8047,"15"0"-7074,0 1-1,18 2 1,-15-1-874,1-1 1,-1 0-1,22-2 0,2-1-11,-14 2 76,-1 0-868,-8 0-2735,-10 0 1376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17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 7808,'-10'-1'7516,"10"2"-7407,0 0 0,0 0 0,0 0 0,1 0 0,-1 0 0,0 0 0,1 0 0,-1 1 0,1-1 0,-1 0 0,1-1 0,0 2 0,3 2-2,-1 0 0,1-1 0,-1 0 0,1 1 0,0-1 0,0-1 0,1 1 0,-1-1-1,1 0 1,6 3 0,4 0 298,31 5-1,-34-8-226,1 0 1,-1 1-1,22 9 0,-31-11-119,0 1-1,0 0 0,0 0 0,0 0 0,-1 0 0,1 1 0,0-1 1,-1 1-1,0-1 0,0 1 0,0 0 0,0 0 0,0 0 0,0 0 1,-1 0-1,1 0 0,-1 1 0,0-1 0,0 0 0,0 1 1,-1-1-1,1 1 0,-1-1 0,0 1 0,0-1 0,0 1 0,0-1 1,0 1-1,-1-1 0,-1 5 0,-4 12-151,-12 24-1,12-30-7,5-13 74,-3 7-588,1 0 1,0 1-1,0-1 0,1 0 0,0 1 0,-2 11 1,4-19 472,0-1 1,1 0 0,-1 0 0,0 0 0,0 1 0,0-1 0,0 0 0,0 0 0,0 0 0,0 1 0,0-1 0,0 0 0,2 1-1693,-1 0 1693,-1-1-1,0 0 1,0 0 0,0 0 0,1 0 0,-1 0 0,0 0 0,0 0 0,1 0 0,-1 0 0,0 0 0,0 0 0,11-2-3403,-7 1 2152,12 0-2362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18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23 7808,'-1'0'739,"0"0"1,-1 0-1,1 0 0,-1 1 1,1-1-1,0 0 1,0 1-1,-1-1 1,1 1-1,-2 0 1,0 2-279,0-1 0,0 0 1,0 1-1,1-1 1,-3 4-1,-4 4 908,9-10-1335,0 0-1,0 0 1,0 0-1,0 0 1,0 0-1,0 1 1,-1-1-1,1 0 1,0 0-1,0 0 1,0 0-1,0 1 1,0-1-1,0 0 1,0 0-1,0 0 1,0 0-1,0 1 1,0-1-1,0 0 1,0 0-1,0 0 1,0 0 0,0 1-1,0-1 1,0 0-1,0 0 1,0 0-1,0 0 1,0 1-1,0-1 1,0 0-1,1 0 1,-1 0-1,0 0 1,0 0-1,0 1 1,0-1-1,0 0 1,0 0-1,1 0 1,-1 0-1,0 0 1,0 0-1,0 0 1,0 0-1,0 0 1,1 1-1,-1-1 1,9 2 72,4-3 249,1 0 0,20-5 1,-1 0-164,-14 3-178,24-2-150,-40 4-401,-1 1-1,1-1 1,-1 0 0,1 0 0,-1 0 0,0 0 0,0 0 0,1-1 0,-1 1 0,0-1 0,0 1-1,0-1 1,0 0 0,2-3 0,8-6-4275,2 2 956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19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8448,'3'-6'7748,"-1"3"-7511,0 0 0,0 0 0,1 0 0,-1 1 1,1-1-1,0 1 0,0-1 0,4-2 0,-5 4-100,1 0 0,-1 0 1,1 0-1,0 1 0,-1-1 0,1 1 0,0-1 0,0 1 0,-1 0 1,1 0-1,0 0 0,0 0 0,-1 0 0,1 1 0,0-1 0,0 1 1,-1 0-1,5 2 0,-4-2-4,0 1 0,0 0 0,0 0 0,-1 0 0,1 1 1,-1-1-1,1 0 0,-1 1 0,0 0 0,0 0 0,0 0 0,0 0 0,0 0 1,2 5-1,2 11 132,0-1 0,-1 1 1,0 0-1,-2 1 0,2 33 1,-4-5-236,-6 56 1,3-81-64,1 0-1,1 1 1,3 24 0,-2-46 25,-1 1 0,1-1 0,0 1 0,0-1 1,0 1-1,0-1 0,0 0 0,0 0 0,1 1 1,-1-1-1,3 2 0,-3-3 1,0 0 0,0 0 0,0 0 0,0 0 0,1 0 0,-1 0 0,0-1 0,0 1-1,1 0 1,-1-1 0,0 1 0,1-1 0,-1 0 0,0 1 0,1-1 0,-1 0 0,1 0 0,-1 0 0,0 0 0,1 0 0,-1 0 0,2 0 0,7-2-97,18-4-763,37-13-1,-54 15-779,0-1-1,11-6 1,-14 6-1023,0-1 0,0 0 0,8-8 0,0-4-1442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0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24 5504,'0'-1'516,"0"0"-1,0 0 1,-1 0 0,1 0 0,0 0 0,0 0 0,-1 0-1,1 0 1,0 0 0,-1 0 0,1 0 0,-1 0-1,0-1 1,-8-7 5473,9 12-5824,1 1-1,-1-1 1,1 0-1,0 0 1,0 0 0,0 1-1,1-1 1,1 3-1,5 14-130,29 120 40,-31-112-114,13 43 0,-18-63-1653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0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33 10112,'0'-1'285,"0"1"-1,-1 0 1,1-1 0,-1 1 0,1-1 0,-1 1 0,1 0 0,0-1-1,-1 1 1,1 0 0,-1 0 0,0-1 0,1 1 0,-1 0 0,1 0-1,-1 0 1,0 0 0,1 0-180,0 0 0,-1 0 0,1 0 1,0 0-1,0 0 0,0 0 0,-1 0 0,1 0 0,0 0 0,0 1 0,0-1 0,0 0 1,0 0-1,-1 0 0,1 0 0,0 0 0,0 1 0,0-1 0,0 0 0,0 0 0,0 0 1,0 0-1,-1 1 0,1-1 0,0 0 0,0 0 0,0 0 0,0 1 0,0-1 0,0 0 1,0 0-1,0 1-68,0 0 0,0 0 0,1 0 0,-1 0 0,0-1 0,0 1 0,1 0 1,-1 0-1,1 0 0,-1-1 0,0 1 0,1 0 0,-1-1 0,1 1 0,0 0 0,-1-1 0,1 1 1,0 0-1,-1-1 0,1 1 0,0-1 0,-1 0 0,1 1 0,0-1 0,1 1 0,5 1-15,0 0-1,-1 0 0,1-1 0,0 0 1,0 0-1,0 0 0,0-1 0,0-1 1,10 0-1,8-3-26,31-9 0,-2 0-144,-14 6-410,55-9-5031,-60 11 1494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1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47 790 9984,'-4'4'7173,"8"-4"-7022,1 0-1,0 0 1,-1-1 0,1 0 0,-1 1 0,1-1 0,-1-1-1,1 1 1,-1-1 0,0 0 0,0 0 0,0 0 0,0 0-1,0-1 1,0 1 0,0-1 0,-1 0 0,0 0-1,1-1 1,-1 1 0,0 0 0,-1-1 0,1 0 0,4-7-1,3-11 339,13-33 0,-20 44-419,0 0 0,-1 0 0,0 0 0,0 0 0,-1-16 0,-4-35-96,-3 1 1,-2-1 0,-21-75-1,20 101-15,-23-59 0,25 80 51,0 0 0,-1 0 0,0 1 1,-1 0-1,-1 0 0,-12-13 1,21 26-9,1 1 0,-1-1 1,1 0-1,-1 1 1,1-1-1,-1 1 0,1-1 1,-1 1-1,0-1 1,1 1-1,-1 0 0,0-1 1,1 1-1,-1 0 1,0-1-1,1 1 0,-1 0 1,0 0-1,0 0 1,1 0-1,-1 0 0,0 0 1,0 0-1,0 0 1,1 0-1,-1 0 0,0 0 1,0 0-1,0 1-3,0 0 0,0 0 0,0 0 0,0 0 0,1-1 0,-1 1 0,0 0 0,1 0-1,-1 1 1,1-1 0,-1 0 0,1 0 0,0 0 0,-1 0 0,1 0 0,0 0 0,0 1 0,-1-1 0,1 2 0,-1 20-55,1 0 0,1 0 0,6 38 1,22 72-71,-9-41 117,10 67 58,20 96 8,-37-203-84,3-1 1,39 89 0,-42-113 15,2-1 1,27 38-1,-35-54 41,1-1-1,0 1 1,1-1 0,0-1-1,1 0 1,0 0-1,0-1 1,17 10 0,-22-15-9,0 0 0,0 0 0,1 0 1,6 0-1,-11-1-14,0-1 0,1 0 0,-1 0 0,0 0 0,0 0 0,1 0 0,-1 0 1,0 0-1,1-1 0,1 0 0,-2 1-3,-1 0-1,1-1 1,-1 1 0,0 0 0,1-1 0,-1 1 0,1 0 0,-1-1-1,0 1 1,1-1 0,-1 1 0,0 0 0,1-1 0,-1 1-1,0-1 1,0 1 0,0-1 0,1 1 0,-1-1 0,0 1 0,0-1-1,0 0 1,0 1 0,0-1 0,0 1 0,0-1 0,0-1-1,0 0 0,-1 0 0,1 1 0,-1-1 0,1 0 0,-1 1 0,0-1 0,1 0 0,-1 1 0,0-1 0,0 1 0,-2-3 0,-18-18-69,12 13 7,-133-129-1194,106 105 1066,26 25 98,1 0-16,9 8 93,-1-1 0,1 1-1,0-1 1,0 1 0,0-1 0,0 1-1,0-1 1,0 0 0,0 1 0,0-1 0,0 1-1,1-1 1,-1 1 0,0-1 0,0 1 0,0-1-1,1 1 1,-1 0 0,0-1 0,0 1-1,1-1 1,-1 1 0,0-1 0,1 1 0,0-1-1,161-185 179,-125 148-367,14-16-1979,-20 13-2580,-17 23 664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0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10752,'0'0'4184,"0"8"-3366,2 16 669,1 0 0,1 0 0,13 46 0,-1-9-891,41 252-847,-23-156-2824,-12-63-2180,-16-70 1170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1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32 8320,'-1'-2'353,"1"0"1,-1 0 0,0 0-1,1 0 1,-1 0 0,0 0-1,0 0 1,0 1 0,-1-1-1,1 0 1,0 0 0,-1 1-1,-1-3 1,2 3-232,0 1 1,0 0-1,0-1 0,0 1 0,0 0 1,0-1-1,0 1 0,0 0 1,0 0-1,0 0 0,0 0 0,0 0 1,0 0-1,0 0 0,0 0 1,0 0-1,0 0 0,0 1 1,0-1-1,0 0 0,0 1 0,0-1 1,0 1-1,1-1 0,-1 1 1,0-1-1,0 1 0,0 0 0,1-1 1,-1 1-1,0 0 0,1 0 1,-2 1-1,-2 3 15,0 0 0,0 1 0,0-1 0,1 1 0,0 0 0,0 0 1,0 1-1,1-1 0,0 0 0,0 1 0,1 0 0,-2 12 0,1 8 114,2 49 1,1-67-196,2 39 31,2 0-1,3 0 1,1 0-1,3-1 1,21 56-1,-4-31-326,4-1-1,59 97 0,-81-147-41,2-1-1,0-1 0,1 0 1,1 0-1,22 19 0,-35-36 113,0 0-1,1 0 0,-1 0 0,1 0 0,-1 0 0,1 0 0,0-1 0,0 0 1,0 1-1,0-1 0,0 0 0,0 0 0,0-1 0,0 1 0,0-1 0,0 1 1,0-1-1,0 0 0,0 0 0,1 0 0,-1-1 0,0 1 0,0-1 0,4-1 1,14-10-3606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10752,'0'0'3509,"0"10"517,0 324-2064,0-110-9198,1-207 4905,3-6-959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2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10624,'16'19'3936,"-1"-1"-3040,22 14 223,-22-15-31,6 8-352,10-3 32,-2 6-224,2 3-64,0 1-288,0-1-192,0 2-32,0-2-32,-2-3-64,2-1-608,0-4-320,0-1-736,-5-3-319,0-5-2369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2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8576,'1'-1'227,"0"0"0,1 1 0,-1-1 0,0 0-1,1 1 1,-1-1 0,0 1 0,1-1 0,-1 1 0,1 0 0,-1-1 0,1 1 0,-1 0 0,1 0 0,-1 0 0,0 0 0,1 0 0,-1 1 0,1-1 0,-1 0 0,1 1-1,-1-1 1,0 1 0,1-1 0,-1 1 0,0-1 0,3 3 0,3 2 440,1 0 0,-1 1 0,10 10 0,-5-5-180,8 8-30,-1 0 0,-1 2 0,16 24-1,43 71 532,-52-75-550,0-1 42,34 73 1,-51-94-554,-1 1 1,0 0-1,-2 1 1,0-1-1,-2 1 1,2 25-1,-4-22-505,-2-1 1,0 0-1,-7 30 0,-20 67-3680,21-92 2844,-5 20-2698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3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8448,'-1'-6'9841,"12"7"-9299,7-3-128,0 0 0,-1-1 0,0 0 0,0-2 0,21-7 0,22-6-300,-51 16-196,10-3-741,0 1 1,33-3-1,-47 7 200,1 0 1,-1 0-1,0 0 0,1 1 0,-1 0 0,0 0 0,1 0 0,-1 0 0,0 1 0,0 0 0,0 0 0,0 1 1,0-1-1,6 6 0,6 8-3057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3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9728,'4'4'3584,"1"1"-2784,5-10 576,0 5-1,6-4-543,5-1-64,4 0-448,6-4-192,6 0-96,2 1-192,3-2 32,-1 6-864,0-1-287,-5 0-1281,4-4-448,1-5-736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3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34 7296,'-4'-6'1140,"0"1"0,0-1 0,-8-8 0,11 14-1011,1 0 1,0 0-1,-1-1 1,1 1-1,-1 0 1,1 0-1,0-1 1,-1 1-1,1 0 1,-1 0-1,1 0 1,-1 0-1,1 0 1,0 0-1,-1 0 1,1 0-1,-1 0 1,1 0-1,-1 0 1,1 0-1,-1 0 1,1 0-1,0 0 1,-1 0-1,1 1 1,-1-1-1,1 0 1,0 0-1,-1 0 1,0 1-1,-10 9 817,8-8-621,1 0-265,0 0 0,1 0-1,-1 0 1,0 0 0,1 1 0,0-1 0,-1 0 0,1 1 0,0-1-1,0 1 1,-1 4 0,-4 32 124,4-26-78,-2 35 32,2 1-1,2-1 1,2 0 0,2 0 0,12 54-1,-14-85-96,2 0-1,0-1 0,1 1 0,1-1 0,1-1 0,12 25 1,-16-36-7,-1 0 1,1-1 0,0 1 0,0-1 0,1 1-1,-1-1 1,1 0 0,-1 0 0,1 0 0,0-1 0,0 0-1,6 3 1,-6-4 32,0 1 0,0-2 0,0 1 0,0 0 0,0-1 0,0 0 0,0 0 0,0 0 0,0 0 0,0-1 0,0 1 0,0-1 0,0 0 0,0-1-1,0 1 1,5-3 0,3-2 78,0-1 0,-1 0 1,0 0-1,0-2 0,0 1 0,-1-1 0,0-1 0,-1 0 0,9-12 0,3-7 113,-1-1 0,21-41-1,-31 52-126,0-1-1,-2-1 1,0 1-1,-1-1 1,4-25-1,-9 39-82,-1 0-1,0 0 1,-1 1-1,0-1 1,0 0-1,0 0 1,-1 1-1,0-1 1,0 0 0,-1 1-1,0-1 1,0 1-1,0-1 1,-1 1-1,0 0 1,0 0-1,-1 0 1,1 0-1,-1 1 1,-8-9 0,3 6-53,0 0 0,-1 1 1,0 0-1,0 1 1,0-1-1,-1 2 0,-19-8 1,2 4-493,-57-11 1,75 18 99,0 0 0,0 1-1,-15 0 1,22 1 150,1 0 0,0 0 0,-1 1 0,1-1-1,0 1 1,-1-1 0,1 1 0,0-1 0,0 1 0,-1 0 0,1 0 0,0 0 0,0 1 0,0-1-1,0 0 1,0 1 0,1-1 0,-1 1 0,0 0 0,-1 2 0,2-4 147,1 1 1,0-1-1,0 0 0,0 1 1,0-1-1,0 0 1,0 1-1,-1-1 0,1 0 1,0 1-1,0-1 0,0 0 1,0 1-1,0-1 1,0 0-1,1 1 0,-1-1 1,0 0-1,0 1 1,0-1-1,0 0 0,0 1 1,0-1-1,0 0 0,1 1 1,-1-1-1,0 1 1,13 12-4205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4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50 130 12928,'-25'-41'8159,"20"31"-7338,0-1 1,1 0-1,-6-21 1,9 13-749,1 13-60,0 14 66,0 4-241,2 33-1092,-2-41 663,1 1 1,0-1-1,0 0 1,0 0-1,0 0 1,1 0-1,-1 0 1,4 5-1,-5-9 364,0 1-1,1-1 0,-1 1 1,1-1-1,-1 0 0,1 1 1,-1-1-1,1 0 0,-1 1 1,1-1-1,-1 0 0,1 1 1,-1-1-1,1 0 0,0 0 1,-1 0-1,1 0 0,-1 1 0,1-1 1,0 0-1,-1 0 0,1 0 1,0 0-1,0-1 0,1 1-101,12 0-3617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4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51 10240,'-4'-9'1371,"2"5"-504,0-1 1,0 0-1,0 0 1,1 0-1,-2-12 4160,2 23-4940,1-1 0,-1 1 0,1 0 0,0 0 0,1 8 0,0 7-70,-2 17-35,2 39-260,-1-68 190,1-1 1,1 1 0,0 0 0,0-1 0,0 1 0,6 11-1,-6-16 8,1 1-1,1 0 1,-1-1 0,1 1-1,-1-1 1,1 0-1,0 0 1,1 0-1,-1-1 1,1 0-1,-1 1 1,1-2 0,0 1-1,0 0 1,1-1-1,6 2 1,9 2-17,0 0 0,39 4 0,-51-9 97,63 7 75,-21-2 837,70 16-1,-99-18-258,-18-3-458,-1-1 1,1 1 0,-1-1 0,1 1-1,0 0 1,-1 1 0,0-1-1,1 0 1,-1 1 0,6 3 0,-9-4-173,0-1 0,0 1 1,0-1-1,0 0 1,0 1-1,1-1 1,-1 1-1,0-1 0,0 1 1,0-1-1,0 0 1,-1 1-1,1-1 1,0 1-1,0-1 0,0 0 1,0 1-1,0-1 1,0 1-1,-1-1 1,1 0-1,0 1 0,0-1 1,-1 0-1,1 1 1,0-1-1,0 0 1,-1 1-1,1-1 0,0 0 1,-1 0-1,1 1 1,0-1-1,-2 0 1,-12 10 420,-173 67-4039,175-72 2733,0-1 1,-1 0-1,1 0 1,-1-1-1,0-1 0,0 0 1,0-1-1,-15 0 1,14-5-2286,7-4-490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5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8 215 11776,'-4'-4'3784,"4"3"-3153,-1 0 0,1 1 0,-1-1 0,1 0-1,-1 0 1,1 0 0,0 0 0,-1-1-1,1 1-540,1 0-1,-1 0 0,0 0 0,1 0 0,-1 0 0,1 0 0,-1 0 0,1 0 0,0 0 0,-1 0 0,1 0 0,0 0 1,1-1-1,3-3-45,0 1 1,0 0 0,0-1-1,0 2 1,1-1 0,-1 1 0,9-4-1,6-1-36,19-5 0,-14 4-40,88-25-1079,-15 4-2253,-2-6-3611,-50 15 2895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0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10880,'1'1'3594,"1"0"-3288,0-1-1,0 1 1,0-1-1,0 0 1,0 1-1,0-1 0,1 0 1,-1 0-1,0 0 1,0-1-1,0 1 1,3-1-1,16-1 1228,1 3-1062,-1 0 1,0 2-1,0 0 0,26 8 1,-9 1-168,53 24 0,-4 5-224,238 94-3818,-322-134 3653,17 5-1053,37 8 0,-52-13 753,0-1-1,0 1 1,0-1 0,-1 0 0,1 0-1,0 0 1,0-1 0,0 0 0,-1 0-1,1 0 1,0 0 0,-1-1 0,9-4-1,7-9-3176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5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28 7552,'0'-1'275,"0"0"1,0-1-1,0 1 1,0-1 0,0 1-1,0-1 1,0 1-1,-1-1 1,1 1-1,-1-1 1,1 1-1,-7-9 8402,8 11-8599,-1 0-1,0 0 1,0 0-1,1 0 1,-1 0-1,0 0 0,0 0 1,0 0-1,0 0 1,0 0-1,-1 2 0,0 2 72,6 90 834,23 134 1,-10-97-557,86 623 843,0 124-758,-64-342-614,-33-407 44,-2-27-113,17 160-2778,-21-255 2569,-1-4 62,1-1-1,-1 0 0,1 1 0,0-1 1,0 0-1,0 0 0,0 0 1,2 5-1,-3-8 262,0 0-1,1 0 1,-1 0 0,0 0 0,0 0 0,0 0-1,0 0 1,0 1 0,0-1 0,0 0 0,0 0-1,1 0 1,-1 0 0,0 0 0,0 0 0,0 0-1,0 0 1,0 0 0,0 0 0,1 0 0,-1 0-1,0 0 1,0 0 0,0 0 0,0 0 0,0 0-1,1 0 1,-1 0 0,0 0 0,0 0 0,0 0-1,0 0 1,0 0 0,1 0 0,-1 0 0,0 0-1,0 0 1,0 0 0,0 0 0,0 0 0,0 0-1,1 0 1,-1-1 0,0 1 0,0 0 0,5-7-1906,-5 6 1437,10-17-3559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6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126 954 8064,'-6'6'734,"0"-1"0,1 1 0,-1 0 1,1 1-1,0-1 0,-7 15 0,10-17-537,0 0 0,0 0 0,1 0-1,-1 0 1,1 0 0,0 0-1,0 1 1,1-1 0,-1 0 0,1 1-1,0-1 1,0 0 0,0 1-1,2 6 1,-2-9-134,0-1 0,1 0 1,-1 0-1,1 0 0,-1 1 0,1-1 0,-1 0 0,1 0 0,-1 0 1,1 0-1,0 0 0,0 0 0,0 0 0,-1 0 0,1-1 0,0 1 1,0 0-1,0 0 0,0-1 0,0 1 0,2 0 0,-1 0 36,0-1 0,-1 0-1,1 0 1,0 0 0,-1 0 0,1 0-1,0 0 1,-1 0 0,1 0-1,0-1 1,-1 1 0,1-1-1,2-1 1,4-1 198,-1-1-1,1-1 0,-1 1 1,-1-1-1,8-7 0,0-2-83,0 0 0,0-1-1,-2-1 1,0 0-1,-1 0 1,0-1-1,-2-1 1,0 0-1,0 0 1,7-27 0,-7 14-176,-2-1 1,-1 1 0,-1-1 0,-2 0 0,-2-60 0,-3 49-42,-2-1 1,-2 0-1,-12-47 1,10 64-78,-1 0 1,0 1 0,-2 0 0,-2 1-1,0 0 1,-18-25 0,13 24-7,-1 0 1,-1 2-1,-2 0 1,-31-27 0,52 51 81,-27-21-69,26 20 59,0 0 0,0-1 1,0 1-1,0 0 0,0 1 0,0-1 0,0 0 0,0 1 0,0-1 0,0 1 0,-1 0 1,-3-1-1,5 2 8,1-1 0,-1 0 0,1 1 0,-1-1 0,1 1 1,-1-1-1,1 1 0,-1-1 0,1 1 0,-1 0 0,1-1 0,0 1 0,-1-1 1,1 1-1,0 0 0,0-1 0,-1 1 0,1 0 0,0-1 0,0 1 1,0 0-1,0-1 0,0 1 0,0 0 0,0-1 0,0 2 0,1 24-24,0-22 24,3 28-12,2-1 0,15 51 0,-11-48-15,18 56-6,3-1 0,4-2 0,70 124 0,-87-179 118,35 45 0,-46-68-286,1 1 0,0-2 0,1 1 0,-1-1-1,2 0 1,-1-1 0,1 0 0,19 9 0,23 12-5776,-37-18 1835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7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10880,'-3'0'4128,"-2"6"-3200,5 2 223,0 1-159,0 1-544,0-1-160,0 5-288,0-1 0,5 1 0,-2-2-704,2 2-320,1-4-895,-1-1-321,5-4-1920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7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6400,'0'4'2058,"1"6"-1729,-1 0-1,2 1 0,0-1 1,0 0-1,1 0 0,0 0 1,0-1-1,1 1 0,1-1 0,0 0 1,9 15-1,8 4 754,0 0 1,28 26-1,-35-39-125,41 44 5214,-56-59-6150,1 1 1,-1-1 0,1 1-1,0-1 1,-1 0 0,1 1 0,-1-1-1,1 1 1,0-1 0,0 0-1,-1 0 1,1 1 0,0-1-1,-1 0 1,1 0 0,0 0-1,0 0 1,-1 0 0,1 0 0,0 0-1,0 0 1,-1 0 0,1 0-1,0 0 1,-1 0 0,1-1-1,0 1 1,0 0 0,-1-1 0,1 1-1,0 0 1,-1-1 0,1 1-1,-1-1 1,1 1 0,-1-1-1,1 1 1,-1-1 0,1 1 0,-1-1-1,1 1 1,-1-1 0,1-1-1,3-4-53,0-1 0,0 1-1,4-12 1,-4 9 156,52-85-167,-55 93 52,0-1-1,0 1 1,0-1-1,0 1 1,0 0-1,1 0 1,-1-1-1,0 1 1,1 0-1,-1 0 1,1 0-1,-1 0 0,2 0 1,-2 1-2,0 0-1,0-1 1,0 1 0,0 0 0,0 0-1,0 0 1,0 0 0,0 1-1,-1-1 1,1 0 0,0 0 0,0 0-1,0 1 1,0-1 0,0 0-1,-1 1 1,1-1 0,0 1 0,0-1-1,-1 1 1,1 0 0,0-1-1,-1 1 1,1-1 0,0 2 0,25 27-10,-11-11-225,0-2 1,2 0 0,34 27 0,-47-39-271,0-1 0,1 1 1,-1 0-1,4 6 0,-5-6-594,0 0 0,1 0 0,-1-1 0,1 1 0,0-1 0,7 4 0,3-2-3100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8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74 993 9216,'0'1'241,"0"0"0,0-1 1,0 1-1,0 0 0,0 0 1,0 0-1,0-1 0,0 1 1,0 0-1,0 0 0,1 0 1,-1-1-1,0 1 0,1 0 1,-1-1-1,0 1 0,1 0 1,-1 0-1,1 0 0,0-1-112,0 0 1,0 0-1,0 0 0,-1 0 0,1 0 0,0 0 0,0 0 0,0-1 1,-1 1-1,1 0 0,0 0 0,0-1 0,-1 1 0,1-1 1,0 1-1,-1 0 0,1-1 0,0 1 0,-1-1 0,1 0 0,-1 1 1,2-2-1,4-3 68,0-1 1,-1 0 0,1 0-1,-1 0 1,0-1 0,-1 1-1,0-1 1,0 0 0,0-1-1,-1 1 1,0-1 0,0 1-1,-1-1 1,0 0 0,2-14-1,3-63-6,-4 0-1,-10-125 0,-8 112-195,-46-166-1,53 240 10,0 0-1,-16-32 1,23 53 6,0 1 1,-1-1-1,1 0 0,-1 1 1,0-1-1,0 1 0,1 0 1,-1 0-1,-1-1 0,-2-1 1,4 3-9,1 1 0,0 0 0,-1 0 1,1 0-1,0 0 0,-1 0 0,1 0 1,0 0-1,-1 0 0,1-1 0,-1 1 1,1 0-1,0 1 0,-1-1 1,1 0-1,0 0 0,-1 0 0,1 0 1,0 0-1,-1 0 0,1 0 0,-1 0 1,1 1-1,0-1 0,0 0 0,-1 0 1,1 0-1,-1 1 0,0 1-5,0-1 1,0 0-1,0 1 0,0-1 1,1 1-1,-1 0 0,0-1 0,1 1 1,-1 0-1,1 1 0,-3 14-22,1 0 0,1 0 0,0 0 0,1 0 0,4 24 0,-2-12 5,12 112-2,5-2 1,7 0 0,85 259-1,-76-303-113,5-2 0,93 160 0,-120-232 131,0-1 0,19 22 1,-27-37 3,-1 0 0,1-1 0,-1 1 0,1-1 0,1 0 0,-1-1 0,0 1 0,1-1 0,0 0 0,0 0 0,0-1 0,11 4 0,-16-6 2,0 0-1,0 1 1,1-1-1,-1 0 1,0 0-1,0 0 1,0 0-1,0 0 1,0 0-1,0-1 0,1 1 1,-1 0-1,0 0 1,0-1-1,0 1 1,0-1-1,0 1 1,0-1-1,0 1 1,0-1-1,0 0 1,1 0-1,-1-1-1,0 1 0,0-1 0,0 0 1,0 1-1,-1-1 0,1 0 0,0 0 0,-1 1 0,1-1 0,-1 0 0,1 0 1,-1-2-1,0-6-28,0 1 1,0-1 0,-1 1-1,-3-14 1,0 8-63,0-1 0,-1 1 0,-1 0 0,-1 1 0,0 0 0,0 0 0,-1 0 1,-1 1-1,-1 0 0,-11-12 0,-16-13-80,-71-58 1,78 76 261,10 8-77,19 12-17,1 0 1,0 0 0,0-1-1,0 1 1,-1 0-1,1 0 1,0 0-1,0 0 1,0-1 0,0 1-1,-1 0 1,1 0-1,0 0 1,0-1-1,0 1 1,0 0 0,0 0-1,0 0 1,0-1-1,0 1 1,0 0-1,0 0 1,-1-1 0,1 1-1,0 0 1,0 0-1,1-1 1,-1 1 0,0 0-1,0 0 1,0-1-1,0 1 1,0 0-1,0 0 1,0 0 0,0-1-1,0 1 1,0 0-1,1 0 1,-1 0-1,0-1 1,0 1 0,0 0-1,0 0 1,1 0-1,-1 0 1,0-1 0,0 1-1,0 0 1,1 0-1,-1 0 1,0 0-1,0 0 1,0 0 0,1 0-1,-1 0 1,0-1-1,1 1 1,19-7-5,-16 5-6,16-5-17,-1-1-1,0-1 1,20-14-1,50-38 111,-77 53-591,-1-1 1,13-14-1,2-10-4163,-16 15 753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8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41 9088,'-51'-22'8821,"16"3"-5461,34 19-3344,1 0 0,0 0 0,-1 1 0,1-1 1,-1 0-1,1 0 0,0 0 0,-1 0 0,1 0 0,-1 0 1,1 0-1,0 1 0,-1-1 0,1 0 0,0 0 0,-1 1 1,1-1-1,0 0 0,-1 0 0,1 1 0,0-1 0,0 0 0,-1 1 1,1-1-1,0 0 0,0 1 0,0-1 0,0 1 0,-1-1 1,1 0-1,0 1 0,0-1 0,0 0 0,0 1 0,0-1 1,0 1-1,-5 19-1,3 10-77,2 1 0,3 33 0,12 61 3,-15-124 59,4 35-3,3 0 1,1 0 0,1-1-1,2 0 1,2-1-1,1 0 1,1-1 0,40 61-1,-53-91-5,13 19-65,1-1-1,26 26 1,-37-41-60,0-1-1,0-1 1,1 1-1,0-1 1,0 0 0,0 0-1,1-1 1,-1 0-1,1 0 1,0 0 0,0-1-1,0 0 1,13 2-1,-15-4-152,-1 0 0,1 0-1,0-1 1,-1 0 0,1 0-1,0 0 1,-1 0 0,1-1-1,-1 1 1,0-1 0,0 0-1,6-4 1,-1 0-1839,-1 0 1,0 0-1,0-1 0,12-13 0,1-7-1224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9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10368,'0'0'395,"-1"1"1,0 0-1,0 0 0,1 0 1,-1 0-1,1 0 1,-1 0-1,1 0 1,-1 0-1,1 0 1,0 0-1,-1 0 0,1 0 1,0 0-1,0 0 1,0 0-1,0 2 1,-3 29 603,-13 398-567,12-363-822,-7 50-3007,7-83 1221,3-5-1594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9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8832,'0'0'3451,"1"6"-2801,4 4 644,-1-1 1,11 16-1,7 14-713,-10-10-443,10 40 1,10 26-59,-20-68-566,1-1 0,1 0 0,1-1 0,2-1 0,0 0 0,23 24 0,-35-44-140,-1 0 0,1 1 0,-1-2 1,1 1-1,1 0 0,-1-1 0,0 0 0,7 2 1,14 2-2591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29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9728,'36'36'4690,"-27"-28"-4114,1 0 1,0 0 0,0-1-1,16 8 1,-5-5-447,0 2 0,-1 0 0,0 1 1,-1 0-1,0 2 0,-1 1 0,-1 0 1,-1 1-1,0 0 0,-1 2 0,14 22 0,-12-11-56,-1 0-1,-1 1 0,-2 1 0,12 42 0,-19-51-197,-1-1-1,-1 1 1,-1 0 0,-1-1-1,-1 1 1,-1 0 0,-4 33-1,1-40-453,-1-1 0,0 0 0,-1 0 0,-1 0 0,-1-1 0,0 1 0,-12 17 0,-2 5-3304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0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23 7808,'-5'-23'9546,"-6"38"-7903,-32 112-810,9-24-994,2-10-740,-11 29-3473,34-98 1482,7-10-3474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0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11008,'84'65'6575,"-69"-54"-5691,160 119 3267,-106-84-3669,70 62 1,-113-84-439,-1 0 1,-1 2-1,-1 1 1,-1 1-1,25 41 1,-19-16-646,-3 1 0,23 68 0,-23-56-2785,-24-62 3037,0-3 98,-1 1-1,0-1 1,1 0-1,0 1 1,-1-1-1,1 0 1,0 0 0,0 1-1,-1-1 1,3 2-1,-1-2-203,-1-1-1,1 1 1,0-1-1,-1 1 0,1-1 1,-1 0-1,1 1 1,0-1-1,0 0 1,-1 0-1,3 0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0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8448,'0'0'2816,"6"11"-38,2-4-2029,1 0 0,18 11-1,0 0-141,-25-17-583,17 13 131,0 0 1,-1 1-1,-1 0 0,24 29 0,-40-44-154,122 146 217,-118-141-284,1 0 0,0 0 0,-1-1 0,2 1 0,-1-1 0,13 6 0,-16-9-244,0 0 0,0 0 1,0 0-1,0 0 0,0-1 1,0 1-1,1-1 0,-1 0 0,0 0 1,0 0-1,0 0 0,0 0 1,1-1-1,-1 1 0,0-1 1,0 0-1,0 0 0,5-3 1,7-3-2907,0 1 16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1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61 8064,'-6'-5'5984,"12"5"-5408,4 0-224,0 0-32,6 0-192,4 0-96,1-5 64,0 1-64,5-1-32,-2 0-192,2-4-32,-6 1-896,1-1-384,0-1-2304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1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8064,'-1'0'121,"1"0"0,0 0 1,-1 1-1,1-1 0,0 0 0,0 0 1,-1 1-1,1-1 0,0 0 1,0 0-1,0 1 0,-1-1 0,1 0 1,0 1-1,0-1 0,0 0 1,0 1-1,0-1 0,0 0 0,-1 1 1,1-1-1,0 0 0,0 1 0,0-1 1,0 0-1,0 1 0,0-1 1,1 0-1,-1 1 0,0-1 0,0 1 1,0-1-1,0 1 0,1-1 26,0 1-1,0 0 1,-1-1 0,1 1-1,0-1 1,0 0-1,0 1 1,0-1 0,-1 1-1,1-1 1,0 0-1,2 0 1,29 3 1316,-31-3-1345,54-1 841,68 2-355,-114 0-526,0 0 0,0 1 1,0-1-1,0 2 0,0-1 0,11 6 0,-17-7-39,-1 1 0,1-1 0,-1 1 0,0-1 0,1 1 0,-1 0 0,0 0 0,0 0 0,0 0 0,2 4 0,-3-4-32,0-1-1,0 1 1,0 0-1,-1 0 1,1 0-1,-1-1 1,1 1-1,-1 0 1,0 0-1,0 0 1,1 0-1,-2-1 1,1 1-1,0 0 1,0 0-1,0 0 1,-2 3-1,-1 5-78,-2-1 1,1 0-1,-1 0 0,0 0 0,-13 16 0,-2 3-873,19-26 687,0 0 32,0 0 0,0-1 0,0 1-1,0-1 1,0 1 0,0-1 0,-1 1 0,1-1 0,0 0 0,-1 1 0,1-1-1,-1 0 1,-3 2 0,3-4-1870,5-4-1274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1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55 8960,'-5'4'3424,"0"-4"-544,10-4-2432,0-1-256,0 0-128,1 2-32,4-2-128,0-4 0,1 4-640,-1 1-320,0-1-1856,1 0-2016,9-4 1376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2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8064,'0'0'2592,"2"-1"-1488,1-2-853,-2 2-38,1 0 0,-1 0 0,0-1 0,1 1 0,-1 0 0,1 0 0,-1 1 0,1-1 0,0 0 0,-1 0 0,1 1-1,0-1 1,-1 1 0,1 0 0,2-1 0,2 2 11,0-1-1,0 1 0,0 1 1,0-1-1,-1 1 1,1 0-1,0 0 0,-1 1 1,0-1-1,1 1 1,-1 1-1,0-1 0,-1 1 1,1-1-1,-1 1 1,1 1-1,4 5 1,-1 0 127,0 0 0,-1 0 0,0 1 1,-1 0-1,0 0 0,0 1 1,4 15-1,-4-3-184,-1 0 0,-1 0 0,-1 0 0,-1 1 1,-1 30-1,-1-37-184,1 0 0,1-1 0,1 1 0,0-1 0,8 23 0,-10-38 0,0 0 0,0 1 0,0-1 1,0 0-1,0 0 0,1 0 0,-1 0 0,1 0 0,-1 0 0,1 0 0,0-1 0,-1 1 0,1-1 0,0 1 0,0-1 0,0 0 0,0 1 0,1-1 0,-1 0 0,0 0 0,0-1 0,1 1 0,-1 0 1,1-1-1,-1 1 0,0-1 0,1 0 0,4 0 0,0 0-514,0-1 0,0 1-1,11-4 1,20-7-4938,-14 2 1027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2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8320,'-3'2'1040,"2"-2"-906,1 0 0,0 0 0,-1 0 0,1 0 0,0 0 0,-1 0 0,1 0 0,0 1 0,-1-1 1,1 0-1,0 0 0,-1 0 0,1 1 0,0-1 0,0 0 0,-1 0 0,1 1 0,0-1 0,0 0 1,-1 1-1,1-1 0,0 0 0,0 1 0,0-1 0,0 0 0,0 1 0,-1 0 891,18 9 1572,-4-6-2315,0-1 1,0-1-1,1 0 0,-1-1 0,0 0 0,1-1 1,-1 0-1,1-1 0,-1-1 0,1 0 1,17-6-1,-28 7-597,0 0 0,0 0 1,1 0-1,-1 1 0,0-1 1,0 1-1,1 0 0,-1 0 1,0 0-1,0 0 1,1 1-1,-1-1 0,0 1 1,0 0-1,1 0 0,2 1 1,8 6-3862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3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82 9088,'-5'19'3424,"10"-16"-2656,-5 2 2559,6-10-2399,-1 2-448,5-8-192,0 3-192,6-6-96,5 0 32,3 0-608,2 1-160,5 4-991,-6 0-321,12 1-2176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3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128 105 8320,'-7'-6'1366,"3"1"-691,-1 1-1,0 0 0,0 0 1,0 0-1,-1 0 0,1 1 0,-1 0 1,0 0-1,1 0 0,-13-3 0,17 6-636,0 0 0,0 0 0,0 0 0,0 0 0,0 0 0,0 0 0,0 0-1,0 1 1,0-1 0,0 0 0,0 0 0,0 1 0,0-1 0,0 1 0,1-1-1,-1 1 1,0-1 0,0 1 0,0 0 0,1-1 0,-1 1 0,0 0 0,1-1-1,-1 1 1,1 0 0,-2 2 0,0 1 2,0 1 0,0-1-1,0 1 1,-1 6 0,-2 10 19,1 1-1,1 0 1,1 0 0,1 0 0,1 0-1,1 1 1,1-1 0,5 28 0,5 1 147,1-1-1,28 70 1,-29-92-156,19 35 0,-25-51-9,1-1 0,1 0 1,0 0-1,1-1 0,13 13 0,-21-21 3,2 0 0,-1 0 0,0-1 0,0 1-1,0 0 1,1-1 0,-1 0 0,1 1 0,-1-1 0,1 0 0,0 0 0,-1 0 0,1-1-1,0 1 1,0-1 0,-1 1 0,1-1 0,0 0 0,0 0 0,0 0 0,0 0 0,-1-1-1,1 1 1,0-1 0,0 0 0,-1 0 0,1 0 0,0 0 0,-1 0 0,1 0 0,-1-1-1,0 1 1,1-1 0,2-3 0,5-3 168,-1 0 0,1-1-1,-2 0 1,1-1 0,-1 0 0,-1 0 0,0-1-1,0 0 1,5-12 0,-6 7-9,0-1-1,0 1 1,-2-1 0,0 0 0,-1 0 0,1-18-1,-3 3-11,-1 0 0,-2 0 0,-1 1 0,-1-1 0,-2 1 0,-19-59 1,21 77-170,-1 0 0,-1 0 0,0 1 1,-1 0-1,0 0 0,-1 0 0,-9-11 1,10 16-50,0 0 1,0 0 0,0 1-1,-1 0 1,0 0-1,-1 1 1,1 0 0,-1 0-1,0 1 1,-15-5 0,15 5-163,0 1 1,0 1-1,0 0 1,0 0-1,-1 1 1,1 0-1,-1 1 1,-12 1 0,21-1 72,0 0 1,-1 0 0,1 0-1,0 1 1,0-1-1,0 0 1,0 1 0,0-1-1,0 1 1,0-1 0,1 1-1,-1 0 1,0-1 0,0 1-1,0 0 1,0-1 0,1 1-1,-1 0 1,0 0 0,1 0-1,-1 0 1,1 0-1,-1 0 1,1 0 0,-1 0-1,1 0 1,0 0 0,-1 0-1,1 0 1,0 0 0,0 0-1,0 0 1,0 0 0,0 0-1,0 0 1,0 0-1,0 0 1,0 1 0,0-1-1,1 0 1,0 1 0,0 2-415,1 0 1,-1 0 0,1 0-1,0 0 1,1-1 0,-1 1-1,0-1 1,1 0 0,6 6-1,20 13-2387,6 1-768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4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41 103 11392,'-1'-2'740,"1"1"-462,-1 1-1,1-1 1,-1 0 0,1 0-1,0 1 1,-1-1 0,1 0-1,-1 1 1,0-1-1,1 1 1,-1-1 0,0 0-1,1 1 1,-8-3 6364,8-3-6861,-1-3 411,0 0 0,0-1 1,-4-12-1,0 0 426,1 12-19,4 10-590,0 0 0,0 0 0,0 0 0,-1 0 0,1 0 0,0 0 0,0 0 0,0 0 0,0 0 0,0 0 0,0 0 0,-1 0 0,1 0 0,0 0 0,0 0 0,0 0 0,0 0 0,0 0 0,0 0 0,0 0 0,0 0 0,-1 0 0,1 0 0,0 0 0,0 0 0,0 1 0,0-1 0,0 0 0,0 0 0,0 0 0,0 0 0,0 0 0,0 0 0,0 0 0,0 0 0,0 1 0,0-1 0,0 0 0,0 0 0,-1 0 0,1 0 0,0 0 0,-3 22 39,3-17-180,0-3 102,0 0 1,0 0-1,0 1 0,0-1 1,0 0-1,1 0 1,0 3-1,-1-5-33,0 1 0,1-1 0,-1 0 0,0 1 1,1-1-1,-1 0 0,0 1 0,1-1 0,-1 0 0,0 0 0,1 1 0,-1-1 0,1 0 0,-1 0 0,1 0 0,-1 1 0,0-1 0,1 0 0,-1 0 1,1 0-1,-1 0 0,1 0 0,-1 0 0,1 0 0,-1 0 0,1 0 0,-1 0 0,1 0 0,-1 0 0,0-1 0,1 1 0,-1 0 0,1 0 0,-1 0 1,1 0-1,-1-1 0,0 1 0,1 0 0,-1-1 0,1 1 0,9-10-4849,-5-2-90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4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12 12672,'-5'-11'4122,"6"27"-73,-6 48-4018,3-51-10,-2 13 182,-1 26-1,5-43-188,0-1 0,0 1 0,1 0 0,1-1 0,-1 1 1,1-1-1,4 10 0,-4-14-21,0 0 1,0 0 0,1 0 0,0 0 0,0 0 0,0 0-1,0-1 1,0 0 0,1 1 0,-1-1 0,1 0-1,0-1 1,0 1 0,0-1 0,0 0 0,1 0-1,-1 0 1,7 2 0,-1-1-9,1 0 1,-1-1-1,1-1 1,-1 1-1,1-2 0,0 1 1,13-3-1,21-3 96,58-3 78,-87 8-158,15 0 37,45 5-1,-66-3 120,0 0 0,0 0 0,0 1 0,0 0-1,-1 0 1,0 1 0,0 1 0,15 8 0,-21-11-82,-1 0 0,1 0 0,-1 1 0,1-1 1,-1 1-1,0-1 0,0 1 0,0-1 0,0 1 0,-1 0 0,1 0 0,-1 0 0,1 0 1,-1 0-1,1 4 0,-1-2-22,-1 0 1,1 1 0,-1-1-1,0 0 1,0 0-1,0 0 1,-1 1 0,-2 9-1,0-5-50,0 0-1,-1-1 0,0 1 0,-1-1 0,0 0 1,0 0-1,-1 0 0,0-1 0,-10 11 1,-5 1-627,-2-1 0,-1-1 0,0-2 0,-1 0 0,-34 16 0,54-29 98,-1 0 1,1-1 0,0 1-1,-1-1 1,1-1 0,-1 1-1,1-1 1,-1 0 0,0 0 0,1-1-1,-13 0 1,17 0 309,0 0 0,0 0-1,0 0 1,0-1 0,1 1 0,-1 0 0,0-1 0,0 1-1,0 0 1,0-1 0,0 1 0,0-1 0,1 0-1,-2 0 1,-5-16-3618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1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28 201 9088,'-27'93'10514,"36"-103"-8490,39-68-498,21-30-844,-61 98-1344,0 0-1,1 0 0,0 1 1,1 0-1,0 1 0,0 0 0,19-10 1,-25 15-470,0 1 0,1 0 1,0 0-1,-1 1 0,1-1 1,0 1-1,0 0 0,0 0 0,9 0 1,17 4-3397</inkml:trace>
  <inkml:trace contextRef="#ctx0" brushRef="#br0" timeOffset="1">257 598 11264,'0'23'4224,"0"-17"-3296,6-2 447,1 2-31,5-6-288,13-6 96,6-4-448,11-1-96,8-6-352,7 1-224,-1-7-64,-2-4-1184,-4-7-512,0-10-4223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5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16 297 10240,'-16'17'8767,"22"-17"-7871,4-5-32,11 2 0,-1-6-448,6-5-96,3 0 0,8-10-256,14 2-96,11-9-928,4-10-384,6-9-960,-1 0-383,6 0-2241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5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35 157 5120,'1'-8'788,"-1"-1"-1,0 1 1,-1 0 0,0-1-1,-1 1 1,1 0 0,-2 0 0,1 0-1,-4-8 1,3 12-253,1-1 0,0 0 0,0 0 0,0 0 0,1 0 1,0 0-1,0 0 0,-1-6 0,0 1 773,1 3-234,4 16-704,0-2-302,-2-1 1,1 1 0,-1 0 0,1 11-1,1 3 58,62 374 1263,-33-219-1061,95 720-40,1 266-277,-66-744-3008,-53-379 207,-2-24-2185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8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1155 8064,'-16'17'10895,"17"-7"-10091,0 0-11,-1-10-769,0 0 0,0 1 0,0-1 1,1 0-1,-1 0 0,0 1 0,0-1 0,1 0 0,-1 0 0,0 0 0,1 0 0,-1 1 0,0-1 1,1 0-1,-1 0 0,0 0 0,0 0 0,1 0 0,-1 0 0,0 0 0,1 0 0,-1 0 0,1 0 1,-1 0-1,0 0 0,1 0 0,-1 0 0,0 0 0,0 0 0,1 0 0,-1-1 0,3 0 41,-1 1 0,0-1 0,0-1 0,1 1 0,-1 0 0,0 0 0,0-1 0,-1 0 0,1 1 0,0-1 0,0 0 0,-1 0 0,3-3 0,17-29 425,-21 33-476,66-153 935,-59 133-945,-1 0-1,-1 0 1,-1 0 0,0-1 0,-2 1-1,0-28 1,-16-128 124,14 171-122,-9-53-105,-28-102 1,-35-50-414,62 186 449,0 2 1,-15-24-1,18 36 60,0 0 0,-1 1 0,0-1 1,0 2-1,-1-1 0,-11-8 0,17 16-23,0 0 1,0 0 0,0 0 0,0 0-1,0 0 1,-1 1 0,-3-2 0,6 3 16,0 0 1,1 0 0,-1 0-1,0-1 1,1 1-1,-1 0 1,0 0 0,0 0-1,1 0 1,-1 1 0,0-1-1,1 0 1,-1 0-1,0 0 1,1 0 0,-1 1-1,0-1 1,1 0-1,-1 1 1,0-1 0,1 1-1,-1-1 1,1 0 0,-1 1-1,1-1 1,-1 1-1,1 0 1,-1-1 0,1 1-1,-1-1 1,1 1 0,0 0-1,-1-1 1,1 1-1,0 0 1,0-1 0,0 1-1,-1 0 1,1-1 0,0 1-1,0 0 1,0-1-1,0 3 1,0 7-36,0 1 1,0 0-1,4 20 1,-3-18 41,31 202-519,8-1 0,109 329 0,-44-254 426,22-13 25,-113-250-15,1-1-1,1 0 1,27 32 0,-39-53 52,0 1 1,0-2 0,0 1 0,1 0-1,-1-1 1,1 0 0,0 0 0,0 0-1,0 0 1,7 2 0,-10-5 22,-1 0 1,1 1-1,0-1 0,0 0 1,-1 0-1,1 0 0,0 0 1,0 0-1,-1 0 0,1 0 1,0-1-1,0 1 0,-1-1 0,1 1 1,0-1-1,-1 0 0,1 0 1,-1 1-1,1-1 0,-1 0 1,1-1-1,-1 1 0,0 0 1,1 0-1,-1 0 0,0-1 1,0 1-1,0-1 0,0 1 1,0-1-1,0 1 0,-1-1 1,1 1-1,1-4 0,1-2 13,-1 0-1,1 0 1,-1-1 0,-1 1-1,1-1 1,-1 1-1,0-1 1,-1 1-1,0-1 1,0 0-1,-2-11 1,-1 8-13,1 1 0,-2 0 0,1 0 1,-1 0-1,-1 0 0,0 0 0,-8-12 0,-9-6 27,0 1 0,-2 1 0,-51-43 0,62 57 33,8 8-31,-2-3 15,-1 1 1,0-1 0,0 1-1,-12-6 1,24 13-51,-1 0 0,0 0 0,0 0 0,1-1 1,-1 1-1,0-1 0,1 0 0,-1 0 0,1 0 1,-1-1-1,0 1 0,1-1 0,-1 1 0,0-1 0,0-1 1,1 1-1,-1 0 0,5-4 0,0 1-22,-1 0-1,1-1 0,-1 0 1,0-1-1,0 0 1,7-8-1,7-12-1197,-1-1 1,17-31-1,-22 33-817,4-7-1989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7680,'-11'6'5733,"8"-3"-5177,0 0 0,0-1 1,0 1-1,-6 3 0,-4 4 444,9-7-825,1 0-1,0 0 1,0 0-1,0 1 1,0-1-1,0 1 0,1 0 1,-1 0-1,1 0 1,0 0-1,-2 8 1,2-4-75,0 0 0,1 0 0,0 1 0,1-1 0,0 0 1,0 9-1,6 44 0,2 0 1,22 82-1,48 119-37,-43-151-6,-15-45-13,45 133-120,-52-165 53,2-1 1,1-1-1,35 53 0,-45-77 33,0-1-1,0 0 0,0 0 1,1-1-1,0 0 1,0 0-1,12 8 0,-14-11-168,0-1 0,0 0 1,0 1-1,0-1 0,1-1 0,-1 1 0,0-1 0,1 0 0,-1 0 1,1-1-1,-1 1 0,1-1 0,9-1 0,-14 0-119,1 1 0,0 0 0,0-1 0,0 1 0,-1-1 0,1 0 0,0 0 0,-1 1 0,1-1 0,-1 0 0,1 0 0,-1 0 0,1-1 0,1-1 0,8-10-3834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39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42 11392,'-8'11'5533,"8"-11"-5448,0 0 0,0 1 0,0-1-1,0 0 1,0 0 0,0 0 0,0 1 0,0-1 0,0 0-1,0 0 1,0 0 0,0 1 0,0-1 0,0 0 0,0 0-1,0 1 1,0-1 0,0 0 0,0 0 0,0 0 0,0 1-1,0-1 1,1 0 0,-1 0 0,0 0 0,0 0 0,0 1-1,0-1 1,0 0 0,1 0 0,0 0-34,0 1 0,0-1 0,0 0 1,0 0-1,0 0 0,0 0 0,0 0 0,0 0 1,1 0-1,-1 0 0,0-1 0,0 1 0,0 0 0,0-1 1,0 1-1,0-1 0,0 1 0,1-2 0,9-2-204,0-1 0,0 2 0,0-1 0,20-2-1,-15 2-1596,21-6 0,-10 0-719,3 1-1563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0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8960,'3'-3'453,"-1"0"1,1 0-1,0 0 1,0 1-1,0-1 1,0 1-1,0 0 1,0 0-1,1 0 1,-1 0-1,1 1 1,0-1-1,-1 1 1,1 0 0,0 0-1,6-1 1,3 0 99,0 1 1,1 0 0,18 1 0,-26 0-448,0 0 1,0 1 0,0 0-1,0 0 1,-1 1 0,1 0-1,0 0 1,-1 0 0,1 0-1,-1 1 1,0 0 0,0 0-1,0 1 1,0-1 0,-1 1-1,1 0 1,-1 0 0,0 1-1,0-1 1,0 1 0,-1 0-1,0 0 1,0 0 0,0 0-1,0 0 1,1 7 0,8 19 87,-2 0-1,-1 1 1,-1 0 0,4 38 0,-5-3-127,-2 71 1,-8-73-41,1-41-67,1-1 1,3 39 0,-2-60 22,0 0-1,0 0 1,1 1 0,-1-1-1,1 0 1,0 0 0,-1 0-1,1 0 1,0 0 0,0 0 0,1 0-1,-1-1 1,0 1 0,0 0-1,4 2 1,-4-3 17,0 0 0,1 0 0,-1 0 0,1 0 0,0-1 0,-1 1 0,1-1 1,-1 1-1,1-1 0,0 0 0,0 1 0,-1-1 0,1 0 0,0 0 0,3-1 0,4-1-177,0 0-1,1-1 1,-1 0-1,0 0 1,14-9-1,-10 5-534,49-21-5683,-39 15 2049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0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9856,'8'6'825,"0"0"0,0 0-1,-1 1 1,0 1 0,-1-1 0,0 1 0,0 0 0,0 0 0,6 13 0,37 90 1382,-38-83-1944,12 31 43,50 112 236,-33-93-421,17 32-300,-47-88-354,-1 0-1,12 47 1,-15-40-881,-2 1 1,-1 1 0,-1 56 0,-6-23-2715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1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27 10496,'-5'0'9983,"16"4"-8223,-6-3-1649,0-1 0,0 1 0,0-1 0,0 0 1,0 0-1,0-1 0,0 0 0,-1 0 0,8-2 0,10-1 10,19-2-118,50-7-904,-31 10-2766,-40 3 1081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1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47 9728,'-11'36'3680,"11"-22"-2848,6-1 384,-1-4 31,0-4-319,5-1 0,11-4-160,5-4-96,5-10-352,5 1-128,-2-6-64,3 1-288,-1 5-64,-5-1-864,0 5-416,-5-1-895,3 1-417,7 4-1312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2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84 144 9088,'-2'-1'495,"0"0"1,0 1 0,0-1-1,0 1 1,0 0 0,0-1-1,0 1 1,0 0 0,0 0 0,0 0-1,0 1 1,0-1 0,-3 1-1,2 0-306,1 0 0,-1-1 0,1 1 0,-1 0 0,1 1 0,0-1 0,-1 0 0,1 1 0,0-1 0,0 1 0,0-1 0,0 1 0,1 0 0,-1 0 0,0 0 0,1 0 0,-3 4 0,1 4-73,0 1 1,1 0-1,0 0 1,1-1-1,0 1 0,0 0 1,1 0-1,3 18 1,-2-16-61,4 42 61,3 0 0,17 60 1,-23-107-112,0 0 1,0-1-1,1 1 0,1 0 1,-1-1-1,1 0 1,0 1-1,9 9 0,-10-12-8,2-1 1,-1 0-1,0 0 0,1-1 0,0 1 0,-1-1 0,1 0 0,1 0 0,-1-1 0,0 1 0,1-1 0,10 2 0,-9-2 70,1-1 1,0-1-1,0 0 0,-1 0 1,1 0-1,0-1 1,0 0-1,-1 0 1,1-1-1,-1 0 1,1 0-1,-1-1 0,0 0 1,0 0-1,0-1 1,0 0-1,11-9 1,-2 1 164,-1-1 1,0-1 0,-1 0 0,0-1 0,20-30-1,-22 29-6,-2-1-1,0 0 1,-1-1-1,-1 0 1,12-37-1,-18 46-176,0 0 0,0-1 1,-1 1-1,0 0 0,-1-1 0,0 1 1,0 0-1,-1-1 0,0 1 0,-1 0 0,0 0 1,0 0-1,-1 0 0,-8-16 0,4 12-46,-1 0 0,-1 1 0,0 0 0,0 1 0,-1 0 0,-1 0-1,1 1 1,-2 1 0,-14-11 0,5 7-163,-1 0 0,0 1-1,0 2 1,-42-15 0,58 23-5,0 1 1,0-1 0,0 1-1,0 0 1,-1 1-1,1-1 1,0 1-1,-7 1 1,11-1 12,1 0 0,-1 1 0,0-1 0,1 0 0,-1 1 0,1 0 0,-1-1-1,1 1 1,-1 0 0,1 0 0,-1 0 0,1 0 0,0 0 0,-1 0 0,1 0 0,0 0 0,0 0 0,0 1 0,0-1 0,0 1 0,0-1 0,0 0 0,0 1 0,1 0 0,-1-1 0,1 1 0,-1-1 0,1 1 0,-1 0 0,1-1 0,0 1 0,0 0 0,0-1 0,0 4 0,0-4-87,0 0 1,0 1 0,1-1-1,-1 1 1,0-1 0,1 0-1,-1 1 1,1-1 0,-1 0 0,1 1-1,1 1 1,16 19-4280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3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20 237 9216,'-19'29'9594,"23"-29"-9107,-1-1-1,1 1 0,-1-1 1,1 0-1,0 0 1,-1 0-1,1 0 1,-1-1-1,0 1 1,0-1-1,5-3 0,4-3 619,17-18 0,-2 3-123,3 1-870,2 2 0,52-26 0,-72 40-1223,0-1-1,23-16 1,-25 15-1422,1-2 0,-2 1 0,10-12 0,-1 1-2096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2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55 10240,'0'0'139,"0"-1"95,0 0-1,-1 0 1,1 1-1,0-1 1,-1 0-1,1 0 1,-1 1 0,1-1-1,0 0 1,-1 1-1,0-1 1,1 1-1,-1-1 1,1 1 0,-1-1-1,0 1 1,1-1-1,-1 1 1,0 0-1,1-1 1,-1 1-1,0 0 1,-2-1 2548,-2 6-1044,-15 30-447,19-34-902,1-15 779,0-53 2080,-1 88-3879,1 26-2467,0-44 2831,0 0 0,0 0 0,1 1 0,0-1 0,-1 0 0,1 0 0,1 0 0,-1 0 0,0 0 0,3 5 0,-3-8 42,-1 1 1,1-1 0,-1 1 0,1-1-1,-1 1 1,1-1 0,-1 0-1,1 1 1,-1-1 0,1 0-1,0 1 1,-1-1 0,1 0-1,0 0 1,-1 0 0,1 1 0,0-1-1,-1 0 1,1 0 0,0 0-1,-1 0 1,1 0 0,0 0-1,0-1 1,0 1-115,18 0-4071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2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 11264,'-1'0'114,"1"0"1,0 0 0,0 0 0,0-1 0,0 1-1,0 0 1,0 0 0,0 0 0,-1 0 0,1-1 0,0 1-1,0 0 1,0 0 0,0 0 0,-1 0 0,1 0-1,0 0 1,0 0 0,0-1 0,-1 1 0,1 0-1,0 0 1,0 0 0,-1 0 0,1 0 0,0 0-1,0 0 1,0 0 0,-1 0 0,1 0 0,0 0-1,0 0 1,0 0 0,-1 0 0,1 1 0,0-1-1,0 0 1,0 0 0,-1 0 0,1 0 0,0 0-1,0 0 1,0 0 0,-1 1 0,1-1 0,0 0-1,0 0 1,0 0 0,0 0 0,0 1 0,0-1 0,-1 0-1,1 0 1,0 0 0,0 1 0,0-1 0,0 0-1,0 0 1,0 0 0,0 1 0,0-1 0,0 0-1,0 0 1,0 0 0,0 1 0,-1 19 2075,1-16-2608,-5 97 599,5-87-209,0 1 1,1-1-1,1 0 0,4 22 1,-5-32 1,0-1 1,0 0-1,0 0 0,1 0 1,-1 0-1,1 0 1,0 0-1,0 0 0,0 0 1,0 0-1,0-1 0,0 1 1,1-1-1,-1 0 1,1 1-1,0-1 0,0-1 1,0 1-1,0 0 0,0-1 1,0 1-1,0-1 1,0 0-1,7 2 0,93 12 90,28 7-133,-119-19 72,18 2 474,0 2 0,-1 1 1,0 2-1,36 16 0,-64-25-430,0-1-1,-1 1 1,1-1-1,0 1 1,0-1 0,0 1-1,0 0 1,0-1-1,-1 1 1,1 0-1,0 0 1,0-1-1,-1 1 1,1 0-1,-1 0 1,1 0 0,-1 0-1,1 0 1,-1 0-1,0 0 1,1 0-1,-1 0 1,0 0-1,0 0 1,0 0-1,1 0 1,-1 0 0,-1 0-1,1 0 1,0 0-1,0 1 1,0-1-1,0 0 1,-1 0-1,1 0 1,0 0-1,-1 0 1,1 0 0,-1-1-1,1 1 1,-1 0-1,0 0 1,1 0-1,-1 0 1,-1 0-1,-3 5-30,0 0-1,-1-1 1,1 0-1,-13 9 1,3-4-378,0-2-1,0 1 1,-1-2-1,-20 7 1,18-8-964,-1 0 1,0-2-1,-31 4 0,46-8 861,0 1 0,0-1 0,0 0 0,0-1 0,-1 1 0,1-1 0,0 0 0,0 0 0,-4-1 0,-8-6-3364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3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19 228 9984,'-4'3'1280,"3"-3"-1017,0 1 0,0 0 0,1-1 0,-1 1 0,0-1 0,0 0 0,0 1 0,0-1 0,0 0-1,0 1 1,0-1 0,-2 0 2661,3-2-2711,0 0-1,0-1 0,1 1 0,-1 0 0,1 0 1,0 0-1,-1-1 0,1 1 0,0 0 1,1 0-1,-1 0 0,0 0 0,0 1 0,1-1 1,-1 0-1,1 0 0,1-1 0,3-1-138,-1-1-1,1 1 0,0 0 1,9-4-1,23-10 11,1 3-1,67-20 1,-77 26-1548,1-1 1,-2-1-1,0-2 1,36-22 0,-22 8-2889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3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8320,'0'10'9782,"2"1"-5240,8 31-5526,-5-23 2139,10 31-671,40 91 1,-23-65-163,94 297 858,-27 7-595,80 431-115,-80-359-362,21-5-67,-10-137-853,-82-238-531,-3 1-2854,-19-60 1253,-5-13 1921,-1 0 877,1 0 0,-1 0-1,0 0 1,0 0 0,0 0 0,0 0 0,1 0-1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7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191 128 6400,'-3'-15'6769,"-2"-1"-4379,4 12-2190,-1-1 0,1 1-1,0-1 1,0 1-1,-1-7 1,2 7 59,0-1 1,-1 1 0,0 0-1,0-1 1,0 1 0,-2-6-1,2 8-103,0 0-1,0 0 0,1 1 1,-1-1-1,0 0 0,-1 1 1,1-1-1,0 1 0,0-1 0,-1 1 1,1-1-1,-1 1 0,1 0 1,-1 0-1,1 0 0,-1 0 1,-2-1-1,3 2-101,0 0-1,-1 0 1,1 0 0,0 0 0,0 0-1,-1 0 1,1 0 0,0 0 0,-1 1-1,1-1 1,0 1 0,0-1-1,-1 1 1,1-1 0,0 1 0,0 0-1,0-1 1,0 1 0,0 0 0,0 0-1,0 0 1,-1 1 0,-22 27 448,20-24-448,-5 10-17,-1 0 0,2 0 1,0 1-1,1 0 0,1 1 0,0-1 1,-5 26-1,4-4-33,1 0-1,-1 53 1,6-50-22,1 0 0,3 0 0,1 0 0,2 0 0,1-1 0,3 0 0,16 46 0,-21-75 13,0 0 0,0 0 0,1-1-1,0 0 1,1 0 0,0 0 0,15 15-1,-15-18 33,1-1 0,0 0-1,-1 0 1,2-1-1,-1 0 1,1-1 0,-1 0-1,1 0 1,0 0-1,11 1 1,-3-1 94,-1-1 1,1-1-1,0 0 0,0-2 0,0 0 1,0 0-1,0-2 0,0 0 1,0-1-1,28-9 0,-18 3-25,0-2 0,-2-1 0,1-1 0,-1-1-1,38-29 1,-12 8-1287,-15 11-1486,-3-1-3284,-14 4-2803,-18 19 8120,14-16-3206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7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78 239 7552,'-1'-3'550,"0"1"1,0 0-1,0 0 1,0 0 0,0 0-1,-1 0 1,1 0-1,0 0 1,-1 1-1,-2-4 1,0 2 353,1-1 0,-1 1 0,0 0 0,-7-5-1,11 8-839,-1-1-1,0 1 0,0 0 0,1 0 1,-1-1-1,0 1 0,0 0 0,1 0 1,-1 0-1,0 0 0,0 0 0,0 0 1,1 0-1,-1 0 0,0 0 0,0 1 1,1-1-1,-1 0 0,0 0 0,0 1 1,1-1-1,-1 0 0,0 1 0,1-1 1,-1 1-1,0-1 0,1 1 1,-1-1-1,1 1 0,-1-1 0,1 1 1,-1 0-1,1-1 0,-1 1 0,1 0 1,0-1-1,-1 1 0,1 0 0,0-1 1,0 1-1,-1 0 0,1 1 0,-2 4 14,1 0 0,-1 0 0,1 0 0,0 8-1,-1 19-27,2 1 0,5 41-1,16 66-146,-16-114-1,14 43 0,-16-63 89,-1 0 0,1 0 1,0-1-1,0 1 0,1-1 1,0 0-1,0 0 0,1 0 1,0-1-1,0 0 0,7 7 1,-10-10 21,1-1 0,-1 1-1,1-1 1,-1 0 0,1 0 0,-1 0 0,1 0 0,-1 0 0,1 0 0,0-1 0,-1 0 0,1 1 0,0-1 0,0 0 0,-1 0 0,1 0-1,0-1 1,0 1 0,-1-1 0,1 1 0,0-1 0,-1 0 0,1 0 0,-1 0 0,1 0 0,3-3 0,1-1 49,1 0 1,-1-1 0,0 0 0,-1-1-1,0 1 1,0-1 0,5-8 0,12-16 251,-2-1 0,-1 0 0,22-52 0,-36 71-208,-1 0 0,-1-1-1,0 1 1,0-1 0,-2 0-1,0 0 1,0 0 0,-1 0-1,-1 0 1,0 0 0,-1 0-1,-6-26 1,3 23-64,-2-1-1,0 1 1,-1 0 0,0 0-1,-2 1 1,0 0 0,-1 1-1,0 0 1,-1 0 0,-1 1-1,0 0 1,-1 1 0,-1 1-1,0 0 1,-15-10 0,25 20-70,1 0 0,-1 0 0,0 0 0,0 1 0,0-1 0,0 1 0,0 0 0,0 0 0,0 1 0,0-1 1,-1 1-1,1 0 0,0 0 0,-6 1 0,8-1-91,0 0-1,0 1 1,0 0-1,0-1 1,0 1 0,1 0-1,-1 0 1,0 0 0,1 0-1,-1 0 1,1 0 0,-1 1-1,1-1 1,-1 0 0,1 1-1,0-1 1,0 1 0,0 0-1,0-1 1,0 1 0,0 0-1,0 0 1,0-1 0,1 1-1,-1 0 1,1 0-1,-1 0 1,1 0 0,0 0-1,0 0 1,0 0 0,0 3-1,0-3-164,0 1-1,0-1 0,0 0 1,1 1-1,-1-1 0,1 0 1,-1 0-1,1 1 0,0-1 1,0 0-1,0 0 0,0 0 1,0 0-1,0 0 0,1 0 1,-1 0-1,4 2 0,-1 0-527,0-1-1,1 0 1,-1 0-1,1-1 0,0 1 1,9 2-1,21 8-2844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8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159 446 11648,'-1'0'463,"0"1"0,-1-1-1,1 0 1,0 0 0,0 0 0,-1 1 0,1-1 0,0 0 0,-1-1 0,1 1 0,0 0 0,0 0 0,-1 0 0,1-1 0,0 1 0,0-1 0,0 1 0,-1-1 0,1 1 0,-2-2 0,-25-17 2150,26 18-2362,-8-6 12,1-1 1,-1 0-1,1-1 1,1 0-1,-15-18 1,19 21-240,0-1 1,0 0-1,1 0 1,0 0-1,0-1 1,1 1-1,0-1 1,0 1-1,1-1 1,-1-12 0,1 3-30,0 1 0,2-1 0,0 0 0,1 0 0,1 1 0,1-1 0,0 1 0,1 0 1,0 0-1,2 0 0,12-23 0,-17 35 0,1 0 1,0 0-1,0 0 0,0 0 1,0 1-1,1-1 0,6-5 1,-9 8 3,1 1 1,-1-1 0,0 1 0,0-1 0,1 1-1,-1-1 1,1 1 0,-1-1 0,0 1 0,1 0 0,-1 0-1,1 0 1,-1 0 0,0 0 0,1 0 0,-1 0 0,1 1-1,-1-1 1,0 0 0,1 1 0,-1-1 0,0 1-1,1-1 1,-1 1 0,0 0 0,0-1 0,0 1 0,1 0-1,0 1 1,6 6 6,0-1 0,-1 1 0,0 0 0,0 1 1,-1 0-1,9 14 0,26 62 50,-37-74-53,67 185-213,-35-90-764,-31-92 177,1-1 1,13 23-1,-18-34 606,0-1-1,0 1 1,0-1 0,0 0-1,0 0 1,0 1-1,0-1 1,0 0-1,1 0 1,-1 0 0,0 0-1,0 0 1,3 0-1,-3-1 10,-1 1-1,1-1 1,0 0-1,0 0 1,0 0-1,0 0 0,0 0 1,0 0-1,-1-1 1,1 1-1,0 0 1,0 0-1,0-1 1,0 1-1,-1 0 1,1-1-1,0 1 0,0-1 1,-1 1-1,1-1 1,0 1-1,-1-1 1,2-1-1,11-10-4419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8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85 9728,'-11'-50'4565,"-3"16"1568,39 111-5482,50 103 0,-22-56-614,72 175-103,15-6-2860,-131-276 2226,12 21-1002,-3-18-2659,-9-16-545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9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9728,'1'3'280,"-1"0"1,1 0-1,0-1 1,0 1-1,0 0 1,0-1-1,1 1 1,-1-1 0,1 0-1,0 1 1,-1-1-1,1 0 1,0 0-1,0 0 1,3 2-1,-1-2-130,-1 0 0,1 0 0,0 0 0,0 0 0,0 0 0,0-1 0,0 0 0,0 0 0,0 0 0,6 0 0,24 0 380,0-1 0,1-2 0,63-11 0,-10 0-373,102-14-1138,-185 26 847,-1 0-1,1 0 1,-1-1-1,1 0 1,-1 0-1,0 0 1,0 0 0,0-1-1,0 1 1,0-1-1,0 0 1,-1 0-1,1 0 1,-1-1-1,0 1 1,0-1-1,0 0 1,3-6 0,9-6 2496,-14 24-1950,0 0 0,1 1 0,3 11-1,2 12-218,0 3-414,1 1-1,2-1 1,1 0 0,2-1-1,21 39 1,-32-69-53,-1-1-172,0 0 0,0-1-1,0 1 1,1-1 0,-1 1 0,1-1 0,0 0 0,-1 1 0,1-1 0,0 0 0,0 0 0,1 0 0,-1-1 0,5 4 0,7-4-3159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9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8576,'5'31'3232,"5"-13"-2496,6 5-224,-6-15-256,0 6-608,6 5-160,5 4-2368,4 9-960,10 8 1248,17 10 640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3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23 12160,'-1'-2'583,"-17"-19"8476,19 29-6984,2 0-1914,0 0 0,1 0 0,0 0 1,0 0-1,0-1 0,1 0 1,1 0-1,7 8 0,56 51 117,-57-54-194,44 37 48,120 118 56,-11 42-524,-15 12-2886,-94-137 12,-17-26-2240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49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56 310 8576,'15'6'7257,"-16"-12"-5807,-3-4-638,-9-27 358,-35-102 135,47 130-1212,-1 1 0,1 0 0,0 0 0,1 0 0,0 0 0,1-1-1,1-13 1,-1 20-45,0-1-1,-1 0 1,1 0 0,0 1-1,1-1 1,-1 1-1,0-1 1,1 1-1,-1 0 1,1-1-1,2-2 1,-2 4-21,-1 0 1,1 0-1,0 0 1,-1 0-1,1 0 0,0 0 1,-1 0-1,1 0 1,0 1-1,0-1 0,0 1 1,0 0-1,-1-1 1,1 1-1,0 0 0,0 0 1,0 0-1,3 1 1,1 0 13,0 0 0,0 1 0,0-1 0,0 2 1,0-1-1,-1 1 0,1-1 0,-1 1 0,0 1 0,0-1 1,0 1-1,0 0 0,0 0 0,-1 1 0,0-1 0,4 6 1,7 10-380,-1 1 1,19 38 0,-15-25-1037,-11-21-300,1 0-1,0-1 1,16 18-1,-9-15-2586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5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28 164 9216,'-4'4'691,"1"1"0,0 0 0,0 0 0,1 0 0,-1 0-1,1 0 1,0 1 0,0-1 0,-1 9 0,3-8-498,0 0-1,0 0 0,0 1 0,0-1 1,1 0-1,0 0 0,1 0 0,3 10 0,-3-10-67,0 0-1,0-1 0,1 1 1,0 0-1,0-1 0,0 1 1,1-1-1,0 0 0,0 0 1,7 6-1,-8-8-50,0-2 0,-1 1 0,1 0-1,0 0 1,0-1 0,0 0 0,0 1 0,1-1 0,-1-1-1,0 1 1,0 0 0,1-1 0,-1 1 0,0-1 0,1 0-1,-1 0 1,0 0 0,0-1 0,1 1 0,-1-1 0,6-2-1,-3 1 82,0-1 1,1 1-1,-2-2 0,1 1 0,0-1 0,-1 0 0,1 0 0,-1 0 0,7-8 0,4-6 392,17-25-1,-25 31-368,2-1-30,-1 0 0,0-1 1,-1 0-1,8-20 0,-14 30-178,-1 0-1,1 0 1,-1 0-1,0 0 1,-1 0-1,1 0 0,-1 0 1,1-1-1,-1 1 1,-1 0-1,1 0 1,0 0-1,-1 0 0,0 0 1,0 0-1,0 0 1,-1 0-1,1 0 1,-1 0-1,0 1 1,-4-7-1,-1 2-909,0 0 1,-1 1-1,1 0 1,-12-8-1,-5-4-4618,20 13 2124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50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22 9728,'-2'1'443,"1"-1"1,0 1-1,-1-1 1,1 1 0,0-1-1,0 1 1,-1 0-1,1-1 1,0 1 0,0 0-1,0 0 1,0 0-1,0 0 1,-1 1 0,-14 18 1009,15-19-1342,-3 4-26,2-1 1,-1 1-1,0 0 0,1 0 0,0 0 1,0 0-1,0 0 0,1 0 0,0 0 1,0 1-1,0-1 0,1 0 0,0 1 1,-1-1-1,2 1 0,-1-1 0,1 0 1,0 1-1,0-1 0,0 0 0,5 10 1,-5-11-71,1 0 1,0 0 0,1 0-1,-1-1 1,1 1 0,-1-1-1,1 1 1,0-1 0,0 0 0,1 0-1,-1 0 1,0-1 0,1 1-1,0-1 1,0 0 0,-1 0-1,1 0 1,1 0 0,-1-1-1,0 0 1,0 0 0,0 0-1,1 0 1,-1 0 0,0-1-1,1 0 1,4 0 0,-2-1 73,-1 0 0,0 0 0,0-1 1,-1 1-1,1-1 0,0-1 0,0 1 1,-1-1-1,0 0 0,1 0 0,6-6 1,-3 2 152,0-2 0,0 1 1,-1-1-1,13-18 0,-19 25-186,0-1-1,0 1 1,-1-1-1,1 0 1,-1 0-1,0 0 1,1 0-1,-1 0 1,-1 0-1,1 0 1,0 0 0,-1 0-1,0 0 1,1 0-1,-1 0 1,0 0-1,-1-1 1,1 1-1,-2-5 1,1 4-109,-1 1 1,1-1-1,-1 1 1,0 0 0,0-1-1,-1 1 1,1 0-1,-1 1 1,1-1 0,-1 0-1,0 1 1,0-1-1,0 1 1,0 0 0,-6-3-1,-42-19-2989,16 12-2241,25 11 1097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50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0 475 8832,'0'1'3727,"0"8"-900,1-4-2446,-1-1 0,0 1-1,1 0 1,0 0 0,0-1 0,1 1-1,-1 0 1,4 6 0,-2-6-278,0 0 1,-1-1-1,1 0 1,1 1-1,-1-1 1,1 0-1,0-1 1,-1 1-1,2-1 1,-1 1-1,0-1 1,1 0-1,-1-1 1,1 1-1,0-1 1,0 0-1,0 0 1,0-1-1,0 1 1,9 0-1,-3-1 143,0 0 0,0-2 0,0 1-1,-1-1 1,1-1 0,0 0 0,11-4 0,-15 4-179,-1 0 1,0-1-1,1 1 0,-1-2 1,0 1-1,0-1 0,-1 0 1,1 0-1,-1 0 1,0-1-1,0 0 0,5-6 1,-9 10-66,-1 0 1,1 0 0,0 0-1,-1 0 1,1 0 0,-1-1 0,1 1-1,-1 0 1,0 0 0,0-1 0,1 1-1,-1 0 1,0-1 0,0 1-1,0 0 1,0 0 0,0-1 0,-1 1-1,1 0 1,0-1 0,-1 1 0,1 0-1,0 0 1,-1-1 0,0 1-1,1 0 1,-1 0 0,0 0 0,0-1-1,-4-4-105,0 0 1,0 1-1,-1-1 0,-6-4 0,-3-3-360,-2-4-207,-3-2-845,0-1-1,1-2 1,-17-26 0,33 45 1288,1-1-1,1 0 0,-1 0 1,0 0-1,1 0 0,0-1 1,0 1-1,0 0 0,0 0 1,1-1-1,0 1 1,0 0-1,0-1 0,0 1 1,1 0-1,0-1 0,0 1 1,0 0-1,0 0 0,0-1 1,1 1-1,0 0 1,0 1-1,3-6 0,5-5 292,0-1 0,1 2 0,0-1 1,22-18-1,-2 6 1568,0 1 0,69-41 0,-76 55-615,-23 10-880,0 0 0,0 1 0,0-1 0,1 1 0,-1 0 0,0-1 0,1 1 0,-1 0 0,0 0 0,1 0 0,-1 0 0,1 0 0,-1 0-1,3 1 1,-4 0-34,1-1 0,-1 1 1,0 0-1,1 0 0,-1 0 0,0 0 0,0 0 0,0 0 0,0 0 0,0 0 0,0 0 0,0 0 0,0 0 0,0 0 0,0-1 0,-1 1 0,1 1 0,0-1 48,-2 9 407,-1-1 0,-7 17 0,7-17-383,-1 0 1,-3 17 0,6-22-179,1-1 0,0 0 1,-1 1-1,1-1 0,1 0 0,-1 1 1,0-1-1,1 0 0,0 0 0,0 1 1,0-1-1,1 4 0,2 0-87,0 0-1,0-1 1,0 1-1,1-1 1,0 0 0,0-1-1,7 7 1,44 32-529,-24-21 622,-27-19 85,0 0-1,0 1 1,-1-1 0,1 1-1,-1 1 1,0-1-1,-1 1 1,1-1-1,-1 1 1,0 0-1,0 0 1,-1 0-1,0 1 1,0-1 0,0 0-1,-1 1 1,1 9-1,-1-10-80,-1-1 1,-1 1-1,1 0 0,-1 0 0,0-1 1,0 1-1,-1 0 0,1-1 0,-1 0 1,-1 1-1,1-1 0,-1 0 0,0 0 1,0 0-1,0 0 0,-1-1 0,1 1 1,-1-1-1,0 0 0,-6 4 0,-9 5-1015,-1-1-1,0 0 0,-1-2 0,0-1 1,-28 9-1,28-10-682,-17 6-3109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52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1085 670 7296,'1'-2'241,"0"0"1,-1 0 0,1 0 0,0 0-1,-1-1 1,1 1 0,-1 0-1,0 0 1,0-1 0,0-3-1,0 5-123,-1 0 0,1 0 0,-1 0 0,1 1 0,0-1-1,-1 0 1,0 0 0,1 0 0,-1 0 0,1 0 0,-1 1-1,0-1 1,0 0 0,0 1 0,1-1 0,-1 0 0,0 1-1,0-1 1,0 1 0,0-1 0,0 1 0,0 0 0,0-1 0,0 1-1,-2 0 1,-7-3 956,7 2-613,-1 0-1,0 0 0,0 0 1,-7 0-1,-81-4 2004,73 4-2283,0 2 1,0 0-1,0 2 0,1 0 1,-1 0-1,1 2 0,0 1 1,0 0-1,0 1 0,-32 18 1,14-1 120,1 1 0,-34 31 1,-58 64 80,106-99-356,-28 29 21,-53 68 1,74-80-44,2 1 0,-39 77 0,34-43 146,3 1 0,-21 91 0,38-121-97,1 2-1,3-1 0,1 1 1,2 0-1,3 1 0,1-1 1,3 0-1,9 50 0,0-30 254,4-1 0,3-1-1,40 94 1,23 16 294,-57-129-448,52 71 0,-25-55 90,2-2 0,73 60 0,-113-106-146,8 5 1,0-1-1,1 0 1,1-2-1,1-1 1,0-1-1,38 14 1,-1-5 62,106 21 0,136-2 581,-176-36-599,134-14 0,-167 4-95,307-31 62,-313 21-60,0-3 0,126-45 0,371-163 196,-481 183-227,2 4 0,111-26-1,53-2-22,-229 55 15,68-28 1,38-29 152,-16 7-192,65-33-13,-163 75 72,-1-2 1,-1 0-1,45-42 1,-56 41 10,0-1 1,-1-1-1,18-32 1,-15 23-48,29-34 0,61-45 0,-76 78 6,-1-1 1,53-70-1,-67 74-6,0-2-1,-3 0 1,-1-1 0,-1-1 0,-2-1-1,-2 0 1,-1-1 0,-2 0-1,-1-1 1,4-50 0,-10 34 23,-1 0 0,-3 0-1,-3 0 1,-2 0 0,-14-59 0,14 93-45,0 0 0,-2 0 0,-1 0 0,0 1 0,-2 0 0,0 1 0,-1 0 0,-1 1 0,-1 0 0,0 1 0,-18-16 0,-152-167-255,154 160 217,-3 2 0,-1 2 0,-2 0 0,-66-49 0,65 60 20,0 2 0,-2 1 0,0 2 0,-1 2 0,-1 1-1,0 3 1,-2 1 0,1 2 0,-1 2 0,-70-6 0,27 13-51,0 3-1,-116 17 0,-169 43-452,348-57 524,-379 77-328,244-49 239,-593 155-904,648-158 153,2 5 0,-186 90 1,87-9-744,98-53-144,-121 52 0,201-105 1067,-1 0 0,-24 5 0,31-11-749,-1-1 0,-20 1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59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1040 7936,'0'1'658,"1"0"0,0 0 0,0 1 0,0-1 0,-1 0 0,1 0 0,-1 1 0,1-1 0,0 3 0,-1-3-452,0 0 0,1 0-1,-1 0 1,0 0 0,1 0 0,-1 0 0,1 0-1,-1 0 1,1-1 0,-1 1 0,1 0 0,0 0-1,-1 0 1,1-1 0,0 1 0,-1 0 0,1-1-1,2 2 1,-2-1-99,0-1 0,1 1 0,-1-1 0,1 1 0,0-1 0,-1 0 0,1 1 0,-1-1 0,1 0 0,-1 0 0,1 0 0,0 0-1,-1 0 1,1-1 0,-1 1 0,1 0 0,-1-1 0,3 0 0,-1 0-3,-1-1-1,1 1 1,0-1 0,-1 0-1,1 0 1,-1 0-1,1 0 1,3-5 0,-1 0 1,0 0 0,0 0 0,-1 0 1,0-1-1,0 0 0,4-11 0,13-50 409,18-103-1,-33 136-427,-2 0 0,-2 0 0,-1 0-1,-7-69 1,1 79-84,-1 1 0,-1-1 0,-1 1-1,-1 1 1,-13-24 0,-2 1-5,-45-64 1,52 87-47,0 0-1,-2 1 1,-1 1 0,-40-35 0,58 55 16,-1 0-1,0 0 0,1 1 1,-1-1-1,0 0 1,0 1-1,0 0 0,-5-2 1,7 3 21,0 0 0,0 0 0,0 0 1,0 0-1,0 0 0,0 0 0,0 0 0,0 0 1,0 0-1,0 1 0,0-1 0,0 0 0,1 1 1,-1-1-1,0 1 0,0-1 0,0 1 0,0-1 0,1 1 1,-1 0-1,0-1 0,1 1 0,-1 0 0,0-1 1,1 1-1,-1 0 0,1 0 0,-1 0 0,1-1 1,-1 1-1,1 0 0,0 0 0,-1 2 0,-1 3 7,1 1-1,-1-1 1,1 1-1,1-1 1,-1 1-1,1-1 1,0 1-1,1 9 0,13 55 40,-12-62-44,15 52-64,3-1 1,47 96-1,-26-64 81,12 24-63,96 157 0,-140-259 26,1 0-1,23 25 0,-27-33 25,1 1-1,0-1 1,0-1-1,1 1 1,0-1-1,0 0 1,9 3-1,-10-4 166,-5-3-411,-1 0 1,1 0 0,0 0-1,-1-1 1,1 1 0,0-1-1,0 1 1,-1-1 0,1 0-1,2 1 1,-3-1-237,0 0 0,0-1 1,0 1-1,-1 0 0,1 0 0,0-1 1,0 1-1,0 0 0,0-1 0,0 1 1,-1-1-1,1 1 0,0-1 0,0 0 1,0 0-1,12-12-3693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2:59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 11648,'-3'-5'8153,"1"19"-6781,6 5-1356,0 1 0,8 25 0,-9-36-466,1 0 0,-1-1 0,1 0 0,1 1 0,0-1 0,0-1 0,8 10 0,-1-7-1227,-12-9 1553,0-1 0,1 0 0,-1 0-1,0 1 1,1-1 0,-1 0 0,1 0 0,-1 1 0,0-1 0,1 0 0,-1 0 0,1 0 0,-1 0 0,0 1-1,1-1 1,-1 0 0,1 0 0,-1 0 0,1 0 0,-1 0 0,1 0 0,-1 0 0,0 0 0,1 0 0,-1 0 0,1-1-1,-1 1 1,1 0 0,-1 0 0,0 0 0,1-1 0,5-10-3433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0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59 7808,'-30'-32'2880,"15"18"-2240,-6 2 480,11 12 0,5 0-288,-1 0 0,6 9-2400,11-1-128,4 1-2016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206 286 11392,'0'2'596,"-1"0"0,-1 1 0,1-1 0,0 0 0,0 0 0,-1 1-1,1-1 1,-1 0 0,0-1 0,1 1 0,-1 0 0,0 0 0,0-1 0,-3 3 0,2-3-229,-1 1-1,1-1 1,-1 0-1,1 0 0,0 0 1,-1 0-1,1-1 1,-1 1-1,0-1 1,-3 0-1,2-1-130,0 0-1,0 0 1,1 0 0,-1-1 0,0 1 0,1-1-1,-1 0 1,1-1 0,-5-2 0,-5-3 19,3 6-127,10 2-127,1 0 1,-1 0-1,0 0 0,0 0 1,1 0-1,-1-1 1,0 1-1,1 0 0,-1 0 1,0-1-1,1 1 1,-1 0-1,0-1 0,1 1 1,-1 0-1,0-1 1,1 1-1,-1-1 1,1 1-1,-1-1 0,1 0 1,-1 0-1,-3-5 18,0 0 0,1 0 0,0 0-1,0 0 1,1-1 0,-3-9 0,-7-43 247,6 31-120,4 19-105,1 0 0,0-1 0,0 1 0,0-1 0,1 1 0,3-20-1,-3 26-48,1 0-1,0 0 1,0 0-1,0 0 0,0 0 1,1 0-1,-1 0 1,1 0-1,0 0 0,-1 1 1,1-1-1,0 0 1,1 1-1,-1 0 1,0-1-1,1 1 0,0 0 1,-1 1-1,1-1 1,0 0-1,0 1 0,0-1 1,5-1-1,-2 2 12,-1 0-1,1 0 1,0 0-1,0 0 1,0 1 0,0 0-1,0 1 1,0-1-1,0 1 1,0 0-1,0 1 1,-1-1 0,1 1-1,0 0 1,-1 1-1,1-1 1,-1 1-1,0 0 1,0 1 0,0-1-1,-1 1 1,1 0-1,-1 0 1,1 0 0,-2 1-1,1-1 1,0 1-1,5 9 1,0 4 31,-1 0 0,6 22 0,-5-17 66,-9-23-100,5 10-95,-4-11 93,-1 1 1,0 0-1,1-1 1,-1 1 0,1 0-1,-1-1 1,0 1-1,1-1 1,-1 1-1,0-1 1,1 1 0,-1-1-1,0 1 1,0-1-1,1 1 1,-1-1 0,0 0-1,0 0 1,11-31 69,-8 24-87,-1 0 0,1 0 0,1 0 0,-1 0 0,6-7 0,-8 13 15,1 0-1,-1 0 1,1 0 0,0 0 0,0 0 0,0 1-1,0-1 1,0 1 0,0-1 0,1 1-1,-1 0 1,0 0 0,1 0 0,-1 0 0,1 0-1,-1 1 1,1-1 0,-1 1 0,1-1 0,-1 1-1,4 0 1,-2 0 5,0 1-1,0-1 0,0 1 1,0 0-1,-1 0 0,1 0 1,0 0-1,-1 1 1,1-1-1,-1 1 0,0 0 1,1 0-1,-1 0 0,0 1 1,0-1-1,0 1 1,-1 0-1,1 0 0,0 0 1,-1 0-1,0 0 0,0 0 1,0 0-1,2 5 1,3 8 5,-1 0 0,0 1 0,7 33 1,-11-43-10,5 26-178,14 49-1482,-17-70 169,0-1 1,10 17-1,-13-27 1201,-1 0 0,1 0 0,-1 1 0,1-1 0,-1 0-1,1 0 1,0 0 0,0 0 0,0 0 0,-1-1 0,1 1 0,0 0 0,0 0 0,0-1 0,0 1 0,0 0-1,1-1 1,-1 1 0,0-1 0,0 1 0,0-1 0,2 1 0,11-5-4464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8 8064,'0'0'126,"0"0"-1,0-1 1,0 1 0,0 0 0,0 0 0,0-1 0,0 1 0,0 0-1,0 0 1,0-1 0,0 1 0,0 0 0,0 0 0,0-1 0,0 1-1,0 0 1,0 0 0,1 0 0,-1-1 0,0 1 0,0 0 0,0 0 0,0-1-1,0 1 1,1 0 0,-1 0 0,0 0 0,0 0 0,0-1 0,0 1-1,1 0 1,-1 0 0,0 0 0,0 0 0,1 0 0,-1 0 0,0-1-1,9 8 3160,-7-6-2994,-1 1 0,1 0-1,-1-1 1,0 1 0,0 0 0,0 0 0,0 0-1,0 0 1,0 0 0,-1 0 0,1 2 0,-1 17 535,-1 0 1,-1 0 0,0 0-1,-8 27 1,-8 5-480,-48 101 1,52-125-291,-36 89-1252,42-105-639,8-13 1773,0 0 0,-1 0-1,1 0 1,0 0-1,0 0 1,0 0-1,0 0 1,0 0 0,0 0-1,0 0 1,-1 0-1,1 0 1,0 0-1,0 0 1,0 0 0,0 0-1,0 0 1,0 0-1,0 0 1,-1-1-1,1 1 1,0 0 0,0 0-1,0 0 1,0 0-1,0 0 1,0 0-1,0 0 1,0 0 0,0 0-1,0-1 1,0 1-1,0 0 1,0 0 0,-1 0-1,1 0 1,0 0-1,0 0 1,0 0-1,0-1 1,0 1 0,0 0-1,0 0 1,0 0-1,0 0 1,0 0-1,0 0 1,1 0 0,-1-1-1,0 1 1,1-27-4327,3 5 351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5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1268 1454 8960,'12'3'12057,"-5"-12"-11779,-4 4-140,0 0 0,0 0 0,-1-1 0,0 1 0,0-1 0,0 0 0,-1 1 0,0-1 0,0 0 0,0 0 0,-1 0 0,0 0 0,0 0 0,0 0 0,-1 0 0,0 0 1,-2-6-1,-3-13-23,-1 0 1,-17-37 0,1 9-151,-2 1 0,-2 2 0,-3 1-1,-37-48 1,-181-208-1863,180 231 1462,-2 3 1,-4 2-1,-2 4 0,-4 4 1,-144-87-1,156 107 363,-82-45 189,149 85-93,-1 0-1,0 1 1,1-1-1,-1 0 1,1 1-1,-1 0 1,0-1-1,1 1 1,-1 0 0,0 0-1,-3 0 1,5 0-17,-1 0-1,1 0 1,-1 0 0,0 1 0,1-1 0,-1 0 0,1 0 0,-1 1-1,1-1 1,-1 0 0,1 1 0,-1-1 0,1 1 0,-1-1 0,1 0-1,0 1 1,-1-1 0,1 1 0,0-1 0,-1 1 0,1-1 0,-1 2-1,1 1-6,-1 0-1,1 1 0,0-1 0,0 0 1,0 0-1,0 0 0,1 1 0,-1-1 0,1 0 1,-1 0-1,3 4 0,3 12 36,2 0 1,0 0-1,1-1 0,1 0 1,20 28-1,-7-18 203,0 0 0,39 34 0,165 156 998,-13-11-599,12-14-117,49 1 268,-216-154-577,-18-12-77,0-3 1,1-1-1,2-1 0,74 25 1,-98-41-133,59 15-29,-69-20 68,0 0 0,0-1 0,1 0 0,-1-1 0,19-1 0,-15-4-74,-13 5-5,-1-1 0,0 1 1,0 0-1,1 0 0,-1-1 0,0 1 0,0 0 1,1 0-1,-1-1 0,0 1 0,0 0 0,0-1 1,0 1-1,0 0 0,0-1 0,1 1 1,-1 0-1,0-1 0,0 1 0,0-1 0,0 1 1,0-1-1,-1-1-373,0 0 1,1 0-1,-1 0 1,0 1-1,0-1 0,0 0 1,-1 0-1,-1-2 1,-2-2-1226,-2-10-3802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2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9 8320,'-31'-8'13359,"43"17"-13012,110 67 414,-21-15-616,-80-47-100,0 1-1,28 28 1,-35-29-11,-3-2-30,0-1 0,1-1 0,0 0 0,16 11-1,-27-21-91,0 1 0,-1-1 0,1 1 0,0-1 0,0 0-1,-1 0 1,1 1 0,0-1 0,0 0 0,-1 0 0,1 0 0,0 0-1,0 0 1,0 0 0,-1 0 0,1 0 0,0 0 0,0 0 0,0 0-1,-1-1 1,1 1 0,0 0 0,0-1 0,1 0-365,-1 0 0,0 0 0,0 0 0,1 0 0,-1 0 0,0-1 0,0 1 0,0 0 0,-1-1 0,2-1 0,3-7-4208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2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23 8960,'-10'10'12469,"11"-8"-12392,1-1 0,-1 1 0,1-1-1,-1 0 1,1 1 0,0-1 0,-1 0 0,1 0 0,0 0 0,0 0 0,0-1 0,0 1 0,-1 0 0,1-1 0,0 1 0,0-1 0,0 0 0,1 1 0,-1-1 0,3-1 0,240 1 472,-239 0-953,-1 0 1,0 0-1,1-1 1,-1 0-1,9-2 1,4-7-4520,-17 9 3976,1-1-1,-1 1 1,1-1-1,-1 1 1,0-1-1,0 0 0,0 1 1,2-3-1,3-15-3670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2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11776,'-10'14'6875,"10"-12"-6710,-1 0 0,1 0 1,0-1-1,-1 1 0,1 0 0,0 0 1,0 0-1,0 0 0,0-1 1,0 1-1,1 0 0,0 3 0,0-3-112,0 0-1,0-1 0,0 1 1,0 0-1,0-1 0,0 1 1,1-1-1,-1 1 0,0-1 1,1 0-1,-1 0 0,1 1 1,1 0-1,26 12 485,-20-10-418,0-1-1,1-1 1,0 0 0,0 0 0,15 0 0,55-2 1,-36-1-52,79 1 940,-121 0-912,-1 0 0,1 0 0,0 0 0,0 0 0,-1 1 0,1-1 0,0 1 0,-1-1 0,1 1 0,0-1 0,-1 1 0,2 1 0,-2-2-43,0 1 1,-1 0-1,1-1 0,0 1 1,-1 0-1,1 0 0,-1-1 1,1 1-1,-1 0 0,0 0 1,1 0-1,-1 0 0,0-1 1,1 1-1,-1 0 0,0 0 1,0 0-1,0 0 0,0 0 1,0 0-1,0 0 0,0 0 1,0 0-1,-1 1 0,-2 9 25,-1 0-1,0 0 0,0-1 1,-1 0-1,-1 0 0,-11 17 1,-1 1-1,-1 5-119,-20 35-3788,50-81-7103,-5-7 5728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4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14 8960,'-10'10'11055,"11"-2"-8889,0-6-2072,0-1 0,0 1 0,0-1 0,0 0 0,0 0 0,0 0 0,1 1 0,-1-1 0,0 0 0,1-1 0,-1 1 0,1 0 0,-1 0 0,1-1 0,0 1 0,1 0 0,1 0-25,-1-1 1,1 1-1,0-1 0,0 0 1,0 0-1,7-1 0,0-1-14,0-1 0,1 0 0,17-8 1,-24 9-42,-1 0 0,0-1 1,0 0-1,5-4 0,12-7-2725,-21 14 2592,0 0 1,1 0-1,-1-1 1,1 1 0,-1 0-1,0 0 1,1 0-1,-1 0 1,0 0 0,1 0-1,-1 1 1,0-1-1,1 0 1,-1 0-1,0 0 1,1 0 0,-1 0-1,0 0 1,1 1-1,-1-1 1,0 0 0,1 0-1,-1 1 1,0-1-1,0 0 1,1 0 0,-1 1-1,1-1 1,-1 1-155,5 4-1993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5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8960,'-4'-1'11893,"75"209"-10635,-55-173-1282,0 0 0,3 0 0,37 53 0,-38-62-63,-11-16-862,0 0 0,1 0 1,12 12-1,-20-22 649,0 0 1,1 1-1,-1-1 1,1 1-1,-1-1 1,1 0-1,0 0 1,-1 1-1,1-1 1,-1 0-1,1 0 1,-1 1-1,1-1 0,0 0 1,-1 0-1,1 0 1,-1 0-1,1 0 1,0 0-1,-1 0 1,1 0-1,-1 0 1,1 0-1,0-1 1,-1 1-1,1 0 1,-1 0-1,1-1 1,-1 1-1,1 0 1,-1 0-1,1-1 1,-1 1-1,1-1 1,-1 1-1,1-1 0,5-11-3934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6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32 7424,'-4'1'2839,"-1"11"7559,74-20-8361,9-1-240,-73 7-563,-5 1-1199,0 1-1,0 0 1,0 0 0,-1 0 0,1 0 0,0-1 0,0 1 0,0 0 0,0 0-1,0 0 1,-1 0 0,1 0 0,0-1 0,0 1 0,0 0 0,0 0-1,-1 0 1,1 0 0,0 0 0,0 0 0,0 0 0,-1 0 0,1 0-1,0 0 1,0 0 0,0 0 0,-1 0 0,1 0 0,0 0 0,0 0-1,0 0 1,-1 0 0,-13 1-34,1 0-1,-19 5 1,26-5-3,-11 7-624,17-8 615,0 0 0,-1 0 1,1 0-1,0 0 1,0 0-1,0 0 1,-1 0-1,1 0 1,0 0-1,0 0 0,0 1 1,-1-1-1,1 0 1,0 0-1,0 0 1,0 0-1,0 1 1,0-1-1,-1 0 0,1 0 1,0 0-1,0 0 1,0 1-1,0-1 1,0 0-1,0 0 1,0 1-1,0-1 1,0 0-1,0 0 0,0 0 1,0 1-1,0-1 1,0 0-1,0 0 1,0 1-1,0-1 1,0 0-1,0 0 0,0 0 1,0 1-1,0-1 1,0 0-1,0 0 1,0 0-1,1 1 1,-1-1-1,0 0 0,0 0 1,0 0-1,0 0 1,0 1-1,1-1 1,-1 0-1,0 0 1,0 0-1,0 0 0,1 0 1,-1 0-1,0 0 1,0 1-1,0-1 1,1 0-1,-1 0 1,0 0-1,0 0 1,0 0-1,1 0 0,-1 0 1,2 0-26,0 0 0,0 0 0,0 0 1,0 0-1,0 0 0,0 0 0,0 0 0,0-1 0,0 1 1,0-1-1,0 1 0,3-2 0,22-12-511,12-8-1838,-9 13-3838,-11 9 1434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7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139 789 8960,'-2'10'2874,"2"-7"-2056,-1 0 1,1 0 0,0 0 0,-1 0-1,1 0 1,1 4 0,-1-7-754,0 0 0,0 0 0,0 1 0,0-1 0,0 0 0,0 0 1,0 1-1,1-1 0,-1 0 0,0 0 0,0 1 0,0-1 0,0 0 0,0 0 0,1 0 0,-1 1 0,0-1 1,0 0-1,1 0 0,-1 0 0,0 0 0,0 0 0,0 1 0,1-1 0,-1 0 0,0 0 0,1 0 0,-1 0 1,1 0-28,0 0 1,0 0 0,0 0 0,0-1-1,0 1 1,0 0 0,0-1 0,0 1 0,0-1-1,-1 1 1,1-1 0,1 0 0,8-7 219,0 1 0,-1-2 1,0 1-1,0-1 1,-1-1-1,-1 0 0,1 0 1,-2 0-1,1-1 0,-1 0 1,-1 0-1,0 0 1,5-19-1,-6 17-217,-1 1 0,0-1 0,-1 0 0,-1 0 0,0 0-1,-1 0 1,0 0 0,-1 0 0,0 0 0,-1 0 0,0 0 0,-9-23 0,-79-205-409,46 131 134,35 92 229,0 0-1,-2 1 1,-23-32-1,32 47 8,0-1-1,0 1 1,-1 0 0,1 0-1,0 0 1,-1 0 0,0 0-1,1 1 1,-1-1 0,0 1-1,-5-2 1,8 3-4,-1 0 0,0-1 0,0 1 0,1 0 1,-1 0-1,0 0 0,0 0 0,1 0 0,-1 1 0,0-1 0,0 0 0,1 0 0,-1 0 0,0 1 0,0-1 0,1 0 1,-1 1-1,1-1 0,-1 0 0,0 2 0,-1-1-1,1 0 0,0 0-1,1 1 1,-1-1 0,0 1 0,0-1 0,1 1 0,-1-1 0,0 1-1,1-1 1,0 1 0,-1-1 0,1 3 0,-2 8-24,2 0-1,-1 0 1,2 1 0,-1-1 0,5 19-1,18 64-50,-15-63 75,0 0 1,11 41 4,2 0 1,41 90-1,-17-72 7,68 102 0,73 72-54,-141-205-69,78 80-1,-120-137 114,0 0 0,-1-1 0,1 0 0,0 0 1,0 0-1,1 0 0,-1 0 0,0-1 0,4 2 0,-6-3 3,0 0 1,-1 1-1,1-1 0,0 0 0,0 0 0,-1 0 1,1 0-1,0 0 0,0 0 0,-1 0 1,1-1-1,0 1 0,0 0 0,-1 0 0,1-1 1,0 1-1,-1 0 0,2-1 0,-1 0 5,0 0 0,0 0 0,-1 0 0,1 0 0,0 0 0,-1 0 0,1 0 0,-1 0 0,1 0-1,-1 0 1,1 0 0,-1 0 0,0 0 0,1-1 0,-1-1 0,0-2-16,0-1 0,0 1 1,0 0-1,0 0 0,-1-1 0,0 1 0,0 0 0,-1 0 1,0 0-1,1 0 0,-2 0 0,1 0 0,0 1 1,-1-1-1,0 1 0,0-1 0,-1 1 0,1 0 1,-6-5-1,-7-6-50,-2 0 0,1 1 0,-24-13 0,31 21 76,-29-19 30,-35-25-72,72 49 10,1 0 1,0 0-1,-1 0 1,1 0-1,0-1 0,-1 1 1,1 0-1,0-1 1,0 1-1,0-1 1,0 1-1,0-1 1,1 0-1,-1 0 1,0 1-1,1-1 1,0 0-1,-1 0 1,1 1-1,0-4 1,0 2-17,0 0 1,1-1-1,0 1 1,0 0-1,0 0 1,0 0-1,0-1 1,1 1 0,-1 0-1,4-3 1,42-64 128,12-18-1361,-50 74-3,-2-1 1,0 1-1,-1-1 0,7-24 1,-8 12-1583,5 4-928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8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25 8960,'0'-2'283,"0"1"0,0 0 0,0 0-1,0 0 1,-1-1 0,1 1 0,0 0 0,-1 0 0,1 0 0,0-1 0,-1 1 0,1 0 0,-1 0 0,0 0 0,1 0 0,-1 0-1,0 0 1,0 0 0,-2-1 1520,-7 7 816,7-2-2461,0 0 1,0 0 0,0 0 0,0 0-1,1 0 1,-1 1 0,1-1-1,0 1 1,0-1 0,0 1 0,0 0-1,1 0 1,-1 0 0,1 0-1,-1 7 1,0 1-36,0 1-1,1 0 1,2 23-1,0-15-48,2 0-1,0 0 1,2 0-1,0-1 1,9 22 0,2-2 1,33 57 0,42 73-45,77 131-231,-160-289-42,1 1-1,-1-1 0,18 18 1,-24-28-7,1 1 0,0 0 1,0-1-1,1 1 1,-1-1-1,0 0 0,1 0 1,-1-1-1,1 1 1,0-1-1,0 1 0,-1-1 1,1 0-1,0-1 1,0 1-1,0-1 0,0 1 1,6-2-1,-8 1-217,0 0 0,0-1 0,0 1-1,1-1 1,-1 0 0,0 0 0,0 0 0,0 0-1,0 0 1,-1 0 0,1-1 0,0 1 0,0 0 0,2-4-1,16-13-3254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8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10496,'0'0'181,"0"0"-1,1 0 1,-1 1 0,0-1 0,1 0 0,-1 0 0,0 1 0,1-1 0,-1 0 0,0 1 0,0-1 0,1 0-1,-1 0 1,0 1 0,0-1 0,0 1 0,1-1 0,-1 0 0,0 1 0,0-1 0,0 0 0,0 1-1,0-1 1,0 1 0,0-1 0,0 0 0,0 1 0,0-1 0,0 1 0,0 19 833,0-13-69,10 192 812,0-62-1813,-9-87 27,1 8-335,10 64 0,-7-85-231,-4-22-518,8 28 0,-9-42 1040,4 10-785,-4-11 784,0 1 1,0-1-1,0 0 0,0 1 1,0-1-1,0 0 0,1 0 1,-1 1-1,0-1 0,0 0 1,0 0-1,0 1 1,1-1-1,-1 0 0,0 0 1,0 1-1,0-1 0,1 0 1,-1 0-1,0 0 0,1 0 1,-1 1-1,0-1 0,0 0 1,1 0-1,-1 0 1,0 0-1,1 0 0,4-6-3488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9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9088,'5'7'751,"0"-1"1,0 0-1,1-1 1,0 1-1,0-1 1,12 8-1,44 21 2278,-42-24-1979,27 17 0,84 50 23,-28-18-1330,-84-47-973,-1 1 0,0 0 0,0 1 0,22 24 1,-24-19-2899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5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11 10368,'-30'-10'10751,"30"20"-10431,7 1-192,5 5-224,5 7-96,2 4-544,6-4-256,0-2-608,0 2-255,0-6-2337,0-7-1728,0-16 2400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09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9472,'74'106'5984,"-48"-74"-4394,2-1 0,1-1 1,50 40-1,27 27-522,-95-84-994,0 1-1,0 0 1,-2 1 0,1 0 0,-2 0 0,0 1 0,-1 0 0,-1 0 0,7 26-1,-3 2-491,-2 0-1,3 67 0,-8-60-1685,-6 69-1,0-86-1201,-10 42 0,3-46-560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10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85 8064,'-16'12'7093,"16"-6"-5627,0-4-1378,0-1-1,0 0 1,0 0-1,0 1 0,0-1 1,0 0-1,1 1 1,-1-1-1,0 0 0,1 0 1,-1 1-1,1-1 0,-1 0 1,1 0-1,0 0 1,-1 0-1,1 0 0,1 2 1,0-2-5,-1-1-1,0 1 1,0-1 0,0 0 0,1 0 0,-1 1-1,0-1 1,0 0 0,0 0 0,1 0 0,-1 0 0,0-1-1,0 1 1,0 0 0,1 0 0,-1-1 0,0 1-1,0-1 1,0 1 0,0-1 0,0 1 0,0-1 0,1-1-1,30-14 368,-1 1-1,2 2 0,50-14 1,70-14-509,-140 36-261,-10 4 17,-1 0 1,0 0 0,1 0-1,-1 0 1,1 1 0,3-1-1,-5 1 94,0 0 0,0 0 1,0 0-1,0 0 0,0 0 0,-1 1 0,1-1 0,0 0 0,0 1 0,0-1 0,-1 1 0,1-1 0,0 1 1,0-1-1,-1 1 0,1-1 0,0 1 0,-1-1 0,1 1 0,-1 0 0,1 0 0,-1-1 0,1 2 1,7 11-4112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10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0 165 10624,'1'0'3509,"0"1"-3253,0 0-1,1 0 1,-1-1 0,0 1 0,1-1-1,-1 1 1,0-1 0,1 0 0,-1 1 0,0-1-1,1 0 1,2 0 0,23-1 2644,-14 1-2101,7-1-444,0-1 0,-1 0-1,1-2 1,30-8 0,-9-2 249,40-19-1,-53 21-1407,-1 1 0,2 2 0,52-10 0,-54 14-1301,1-2 0,26-9 1,-1-6-2584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18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86 8576,'-9'-2'2234,"9"2"-2143,0 0 1,0 0-1,-1 0 0,1 0 1,0 0-1,0 0 0,0 0 0,-1 0 1,1 0-1,0 0 0,0 0 0,-1 0 1,1 0-1,0 0 0,0 0 1,-4 2 3130,3 0-1958,1-1-1141,-1 0 0,1-1 1,-1 1-1,1 0 0,-1 0 1,1 0-1,0 0 0,0 0 1,-1 0-1,1 0 0,0-1 1,0 1-1,0 0 0,0 0 1,0 0-1,0 0 0,0 0 1,0 0-1,0 0 0,1 0 1,-1 0-1,0 0 0,1-1 1,-1 1-1,0 0 0,1 0 1,-1 0-1,1 0 0,-1-1 1,1 1-1,0 0 0,-1-1 1,1 1-1,0 0 0,-1-1 1,1 1-1,0-1 0,0 1 1,0-1-1,0 1 0,-1-1 1,1 0-1,2 1 0,0 0 39,0 0-1,1-1 1,-1 1 0,0-1-1,1 1 1,-1-1-1,1 0 1,-1-1-1,1 1 1,-1 0-1,5-2 1,189-65 1598,-137 47-1640,26-11-763,-73 27-1399,-1 3-3254,-3 1-85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19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9 300 12160,'-7'-25'5752,"6"22"-5460,1-1 1,-1 0-1,1 1 1,0-1-1,0 1 1,1-1-1,-1 1 1,1-1-1,1-4 1,3-5-60,0 0 0,0 1 0,1 0 0,1 0 0,0 0 0,1 1 0,0 0 0,0 0 0,2 1 0,-1 0 1,1 0-1,21-14 0,-18 15-23,0 0 0,1 1 1,0 0-1,0 1 0,1 1 1,0 0-1,0 1 0,1 1 1,-1 0-1,30-3 1,-41 7-109,1 0 1,-1 0-1,1 0 1,0 0 0,-1 1-1,1-1 1,0 1 0,-1 0-1,1 1 1,-1-1 0,0 1-1,1 0 1,6 4 0,-7-3-20,0 1 1,0 0 0,0 0 0,0 0 0,-1 0-1,1 1 1,-1 0 0,0-1 0,0 1 0,-1 0-1,3 6 1,6 19 47,0 1 1,-3 0-1,8 40 0,5 99-84,-12-92-64,-8-66-8,1 0 0,0 0-1,0-1 1,1 1 0,8 18 0,-9-27 22,-1-1 0,0 1 0,1-1 0,-1 1 0,1-1 0,0 0 0,0 0 0,0 0-1,0 0 1,0 0 0,1 0 0,-1 0 0,0-1 0,1 1 0,-1-1 0,1 1 0,0-1 0,-1 0 0,1 0 0,0 0-1,0-1 1,0 1 0,0-1 0,-1 0 0,1 1 0,0-1 0,0 0 0,4-1 0,23-4 133,-2-2 0,52-17 0,-24 6 13,-32 11-333,125-40 213,-51 9-7285,-77 28 3443,4-7-1796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0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38 6784,'-2'-20'1570,"0"2"3766,-2 19-2326,-8-1 4727,11 1-7686,1 0 0,-1 0-1,0 0 1,1 0 0,-1 1 0,1-1 0,0 0 0,-1 0 0,1 0 0,0 0 0,0 0 0,0 1 0,0-1 0,0 0 0,0 0 0,0 2 0,5 24 225,-3-17-144,63 220 1451,-34-133-1251,167 655 292,-55 184-640,-39-2 53,-88-623-10,-7-98-273,-4-14-1359,-5-210-1179,1-32-2250,8-1-443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1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255 932 8448,'-2'0'948,"1"1"0,-1 0 0,0 0 1,1-1-1,0 1 0,-1 0 0,1 0 1,-1 0-1,1 0 0,0 1 0,0-1 1,-2 3-1,-1 0 1962,19-10-2452,-8 0-307,-1-1-1,1 0 0,-1 0 1,-1 0-1,1-1 0,6-13 1,-1 2 28,0 2-45,0 0-1,-2 0 1,0-1-1,6-23 1,-12 32-119,0-1 1,-1 0-1,0 1 1,-1-1-1,0 0 0,-1 0 1,0 0-1,0 0 1,-1 0-1,-3-14 1,-11-28-37,-2 1 1,-2 1-1,-2 0 1,-2 2-1,-50-78 1,30 63-364,-72-83 0,103 132 332,9 9 15,-1 0 0,0 1 1,-1-1-1,1 1 1,-5-4-1,9 22-224,11 58 242,3-1 0,4 0 0,2-2 0,4 0 0,2-1 0,4-2 0,2-1 0,73 108 0,-86-146-17,1-2 1,1 0-1,44 39 0,-49-50 64,1-1-1,1-1 0,0-1 0,0 0 0,1-2 1,37 14-1,-53-22-263,0 0 0,1 0 1,-1 0-1,1-1 0,-1 1 0,1-1 0,0 0 1,4 0-1,-4-1-649,-1 0 0,1 0 0,-1 0 0,1 0 0,-1-1 0,0 1 0,1-1 0,-1 0 0,0 0 0,0 0 1,0 0-1,2-3 0,11-8-3275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1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 10880,'-1'0'350,"0"-1"1,1 1-1,-1-1 1,1 1 0,-1 0-1,0-1 1,1 1-1,-1 0 1,0-1 0,-8 0 7588,9 3-7641,1 5-284,0-1-1,0 0 0,1 1 0,0-1 1,3 8-1,4 13 19,-3 3-541,-3-16-634,0-1-1,1 1 1,6 13 0,-6-20-409,-1-9-332,0-13-1437,-3-6-151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2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4480,'10'27'1664,"-4"-8"-1312,9-7-1984,-5-1-928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2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94 329 12544,'0'0'4122,"-14"-14"2790,10 10-6193,0 1-1,-1-1 1,0 1-1,-8-4 1,8 4-525,-1 0 1,1 0-1,-8-6 1,12 7-190,-1 1 1,1-1-1,-1 0 1,1 1-1,0-1 1,0 0-1,-1 0 1,1 0-1,0 0 1,1 0-1,-1 0 1,0 0-1,1 0 1,-1-3-1,-1-6-28,1-1 1,1 0-1,0 0 0,2-17 0,12-48 86,-8 45-55,-5 27-18,1-1-1,-1 1 1,1 0-1,-1 0 1,1 0-1,6-8 1,-8 12 9,1 0 1,0 0 0,-1 0-1,1 0 1,0 0 0,0 0-1,0 0 1,0 0 0,0 0-1,0 1 1,0-1 0,0 0 0,0 1-1,0-1 1,0 1 0,0-1-1,1 1 1,-1 0 0,0-1-1,0 1 1,0 0 0,1 0-1,-1 0 1,0 0 0,0 0 0,1 0-1,-1 0 1,0 0 0,0 1-1,0-1 1,1 0 0,-1 1-1,0-1 1,0 1 0,0-1-1,2 2 1,16 10-32,0 1-1,0 1 1,17 18 0,-17-15 61,1-1 0,30 20-1,-46-34-23,0 0-1,0 0 0,0 0 1,0 0-1,0-1 0,1 1 0,-1-1 1,0-1-1,1 1 0,-1 0 0,1-1 1,-1 0-1,1 0 0,-1 0 0,1-1 1,-1 0-1,0 1 0,1-1 1,6-3-1,4-1-12,-8 3-22,1-1-1,-1 2 1,9-2 0,-14 2 29,0 1 0,-1 0 0,1 0 0,0 0 0,0 0 0,-1 1-1,1-1 1,0 0 0,-1 1 0,1-1 0,0 1 0,-1-1 0,1 1 0,-1 0 0,1 0 0,-1 0 0,1 0 0,1 2-1,4 4-597,0 0-1,-1 1 1,9 14-1,-10-14-1144,-1 0-1,0 0 1,-1 1 0,3 9 0,0 1-1973,4 3-699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6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180 350 10496,'15'6'1427,"-7"-3"-448,0-1 1,0 2 0,-1-1-1,9 7 5595,-23-11-4824,4 0-1601,0 0 0,0-1 0,0 1 0,0-1 0,0 0 0,0 1 0,-4-5 0,-9-6 264,4 4-244,-1-1 0,1-1 0,0 0 0,1-1 0,1 0 0,-1 0 0,2-1 0,0-1 0,-8-13 0,2-2-109,1 0 0,1-1 0,-12-44 0,23 67-88,1 1 0,-1-1 0,1 1 0,1-1-1,-1-10 1,1 15 21,0 0-1,0 0 1,0 0 0,0 0 0,0 0-1,0 0 1,0 0 0,1 0-1,-1 0 1,0 0 0,1 0-1,-1 0 1,1 0 0,-1 0-1,1 0 1,-1 1 0,1-1-1,0 0 1,-1 0 0,1 1-1,0-1 1,-1 0 0,1 1 0,0-1-1,0 1 1,0-1 0,0 1-1,0-1 1,0 1 0,-1 0-1,1-1 1,0 1 0,0 0-1,0 0 1,0-1 0,0 1-1,0 0 1,0 0 0,0 0-1,2 1 1,6 1-30,1 0 0,-1 0 0,0 2 0,16 6 0,-13-5 9,55 24-221,137 52-105,-196-79 344,0 0 1,0 0-1,1 0 0,-1-1 0,1-1 1,-1 1-1,1-1 0,-1-1 0,1 1 0,-1-1 1,1-1-1,-1 0 0,0 0 0,0-1 1,0 0-1,0 0 0,14-8 0,-17 8 10,1 0 0,-1 1 0,1-1 0,0 1 0,0 0 0,0 1 0,0 0 0,0-1 0,9 1 0,34 3 12,-25 0-1998,2-2-5544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3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26 8320,'-5'-25'11018,"5"39"-8399,-1 12-1632,-6 32 0,-1-1-801,-17 208-224,20-182-1588,4-60 399,1-15-498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3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10496,'-8'-3'9336,"13"7"-8107,22 14-583,8 4-116,50 43 0,13 29-333,-42-38-386,87 65 0,-140-119 144,4 3-323,-1 0 0,1-1 0,0 0-1,9 4 1,-14-7 148,0 0-1,0-1 1,-1 1 0,1-1-1,0 1 1,0-1-1,-1 0 1,1 0-1,0 0 1,0 0-1,0 0 1,0 0-1,-1-1 1,1 1-1,0 0 1,0-1 0,0 0-1,-1 1 1,1-1-1,0 0 1,-1 0-1,1 0 1,-1 0-1,3-1 1,11-15-4185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3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73 9600,'-3'1'489,"-2"-1"276,1 1 0,0 0 0,-1 0 0,1 1 1,0-1-1,-8 6 3312,12-7-3997,0 1 1,0 0-1,0 0 0,1-1 1,-1 1-1,0 0 1,1 0-1,-1-1 0,0 1 1,1 0-1,-1-1 1,2 2-1,-1-1 28,1 0 0,0 0-1,-1 0 1,1 0 0,0-1 0,0 1 0,-1 0 0,1-1-1,0 1 1,0-1 0,0 0 0,0 0 0,0 1-1,0-1 1,0 0 0,0-1 0,0 1 0,0 0-1,0-1 1,-1 1 0,4-2 0,5-2 95,0 0 1,0 0 0,8-7-1,10-4-109,22-9-318,-33 15-2184,32-13 0,-38 18-194,-1 0-1894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9984,'0'0'341,"0"1"1,0-1-1,0 1 1,0-1-1,0 1 1,0-1-1,0 1 1,0-1-1,0 1 1,1-1-1,-1 1 1,0-1-1,0 1 1,1-1-1,-1 1 1,1 0 1024,0-1-1025,0 1 1,13 3 3054,22-6-2636,-19 0 88,-2 2-649,0 0 0,0 1 0,0 1 1,-1 0-1,22 6 0,-32-6-164,1-1-1,0 1 1,-1 0-1,0 1 1,1-1-1,-1 1 1,0 0-1,-1 0 1,1 0-1,0 0 1,-1 1-1,1 0 1,-1-1-1,0 1 1,-1 0-1,1 1 1,-1-1-1,1 0 1,-1 1-1,1 4 1,1 8-186,0 0 1,-1 0 0,-1 0-1,-1 0 1,-1 33 0,0-28-1524,0-22 1603,0 0 1,0 1 0,0-1 0,0 0-1,0 0 1,-1 0 0,1 0 0,0 1-1,0-1 1,0 0 0,0 0 0,0 0-1,0 0 1,0 1 0,0-1 0,0 0-1,0 0 1,0 0 0,0 0-1,0 1 1,0-1 0,0 0 0,0 0-1,1 0 1,-1 0 0,0 1 0,0-1-1,0 0 1,0 0 0,0 0 0,0 0-1,0 0 1,0 1 0,1-1 0,-1 0-1,0 0 1,0 0 0,0 0 0,0 0-1,0 0 1,1 0 0,-1 0 0,0 0-1,0 1 1,0-1 0,0 0-1,1 0 1,-1 0 0,0 0 0,0 0-1,0 0 1,0 0 0,1 0 0,-1 0-1,0 0 1,0 0 0,0 0 0,0-1-1,1 1 1,-1 0 0,0 0 0,0 0-1,0 0 1,0 0 0,1 0 0,-1 0-1,0 0 1,0-1 0,10-6-4831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4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28 9088,'-4'6'2327,"-3"10"7463,7-15-9711,0-1 1,0 0-1,0 1 1,0-1-1,0 0 1,0 1-1,0-1 1,0 0-1,0 0 1,1 1-1,-1-1 1,0 0 0,0 1-1,0-1 1,0 0-1,0 1 1,0-1-1,1 0 1,-1 0-1,0 1 1,0-1-1,0 0 1,1 0-1,-1 0 1,0 1-1,0-1 1,0 0-1,1 0 1,-1 0-1,0 0 1,1 1 0,-1-1-1,1 0 1,3-1 252,1 1 0,0-1 1,-1 0-1,1-1 0,-1 1 1,6-3-1,10-4-61,2 2-240,12-4-11,-9 8-2983,-23 1 2258,0 1 0,0-1 1,0 0-1,0 1 0,0-1 0,0 0 0,0 0 1,0 0-1,-1-1 0,1 1 0,0 0 0,1-3 1,7-4-3648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5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10368,'-5'0'6257,"5"0"-6149,0 11 3027,5 15-2049,11 13-1160,1 0 0,2-1 1,2-1-1,1-1 0,31 38 0,-48-68-425,0 0 0,0-1-1,8 8 1,-12-12 315,0 0 0,-1 0 0,1-1 0,0 1 1,0 0-1,0-1 0,0 1 0,0 0 0,0-1 0,0 1 0,0-1 0,0 1 0,0-1 0,0 0 0,0 0 1,1 1-1,-1-1 0,0 0 0,0 0 0,0 0 0,0 0 0,0 0 0,1 0 0,-1-1 0,0 1 0,0 0 0,0 0 1,0-1-1,0 1 0,0-1 0,2 0 0,7-7-3485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9728,'-4'-3'10170,"13"28"-10089,2-1 0,1 1 0,1-2 0,1 0-1,18 23 1,-21-31-186,21 22-541,-29-34 216,0 0-1,0 0 0,1-1 0,-1 1 0,1-1 0,0 1 0,0-1 0,6 2 0,-4-4-1707,-1-4-1750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5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10624,'5'4'3936,"-5"1"-3040,5-2 287,-5 2 1,5 0-320,0-5 32,6 0-64,-1 0-32,5-5-448,1 0-64,5-3 32,-1-1-192,6-5-64,0 0-896,-2 1-320,2-5-1056,0-1-351,5-8-2401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7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255 696 7552,'-2'8'992,"0"1"1,1 0 0,0 0-1,0 0 1,1 0 0,0 0-1,2 11 1,-1-19-909,-1 0 0,0 0-1,1 0 1,-1 0 0,1 0 0,-1 0 0,1 0 0,-1-1-1,1 1 1,-1 0 0,1 0 0,0-1 0,-1 1 0,1 0-1,0-1 1,0 1 0,0-1 0,0 1 0,-1-1 0,1 1 0,0-1-1,1 1 1,0-1 29,0 1 0,0-1 0,0 0 0,0 0 0,0 0 0,1 0 0,-1 0 0,0-1 0,0 1 0,2-1 0,3-1 228,0-1-1,0 0 1,-1 0 0,13-8-1,-12 7-129,-1-1-1,1-1 0,-1 1 0,0-1 0,-1 0 0,1-1 0,-1 1 0,0-1 0,-1 0 1,5-8-1,-5 4-63,1 1 0,-2-1 0,1 1 0,-1-1 0,-1 0 0,2-21 0,-3 10-97,-2 0-1,0 0 1,-1 0 0,-1 0 0,-1 1-1,-1-1 1,-10-24 0,7 23-99,0-1 0,-2 1 0,-1 1 0,-1 0 0,-22-30 1,14 26-4,0 2 1,-2 0 0,-1 1 0,-32-25 0,18 21 48,-44-24 0,77 49-7,0 0 0,1 0 0,-1 0 0,0 1 0,0-1 0,-7 0 0,10 2 6,1-1 1,-1 2 0,0-1-1,0 0 1,0 0 0,0 0-1,0 0 1,1 0 0,-1 1-1,0-1 1,0 0 0,0 1-1,1-1 1,-1 1 0,0-1-1,0 0 1,1 1 0,-1 0-1,0-1 1,1 1 0,-1-1-1,1 1 1,-1 0 0,1 0-1,-1-1 1,1 1 0,-1 0-1,1 0 1,0-1 0,-1 1-1,1 0 1,0 0 0,0 0-1,0 0 1,0-1 0,-1 1-1,1 1 1,0 7-15,0 0 1,0 1-1,0-1 1,1 0-1,1 0 1,-1 0-1,1 0 1,6 15-1,-5-16 11,11 30-35,1-1 0,2-1 1,31 48-1,-6-10-5,56 131-17,-63-125 64,4-2 0,49 75 0,-61-115-14,1-1 0,1-2 0,3-1-1,0-1 1,2-2 0,1-1 0,2-2 0,65 39-1,-95-63 22,1 0 0,-1 0 0,1-1 0,0 0 0,0 0 0,0-1 0,0 0 0,1 0 0,-1-1 0,0 0 0,1 0 0,9-1 0,-17 0-4,-1 0 0,1 0 0,0 0 0,0-1 0,0 1 0,-1 0 0,1 0 0,0 0 0,0-1 0,0 1 0,-1 0 0,1-1 0,0 1 0,0 0 0,-1-1 0,1 1 0,0-1 0,-1 1 0,1-1 0,-1 0 0,1 1 0,-1-1 0,1 0 0,-1 1 0,1-1 0,-1 0 0,0 1 0,1-1 0,-1 0 0,0 0 0,1 0 0,-1 1 0,0-1 0,0 0 0,0 0 0,0 0 0,0 1 0,0-1 0,0 0 0,0 0 0,0 0 0,0 0 0,-1 0 0,0-3 10,0 1 1,0 0-1,-1 0 1,1 0-1,-1 0 1,0 0-1,0 0 1,0 0-1,-4-4 1,-5-1-27,0-1 0,0 1 1,-1 1-1,0 0 0,-18-8 1,3 2-51,-30-14-94,-61-19-1,117 46 147,0 0 0,1 0-1,-1 0 1,0-1 0,1 1 0,-1 0-1,1 0 1,-1-1 0,0 1 0,1-1-1,-1 1 1,1 0 0,-1-1-1,1 1 1,-1-1 0,1 1 0,0-1-1,-1 1 1,1-1 0,0 0-1,-1 1 1,1-1 0,0 0 0,-1 1-1,1-1 1,0 1 0,0-1 0,0 0-1,0 1 1,0-1 0,0 0-1,0 1 1,0-1 0,0 0 0,0 1-1,0-1 1,0 0 0,0 1 0,1-2-1,1-2 13,0-1 0,0 1 0,1 0-1,-1 1 1,5-5 0,1-4 56,95-146-2100,-85 131-2082,16-37 0,-20 32-40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6 11648,'-3'-1'1106,"0"0"0,0 0 0,0 0 0,0 1 0,0-1 1,0 1-1,0 0 0,-6 0 0,6 0 1317,-2 11-1623,5 1-798,0 1-1,1-1 1,0 1 0,1-1-1,0 0 1,8 23 0,-9-32 2,8 26-12,1-1 0,2 0 1,0 0-1,2-2 0,20 29 0,96 119-507,-52-74-160,-46-56 261,74 92-1764,-101-130 1915,1 0 0,0-1 1,0 1-1,1-1 1,-1-1-1,15 9 0,-19-12 113,1 0 0,0 0 0,0 0 0,0 0 0,0 0 0,0-1-1,0 1 1,-1-1 0,1 0 0,0 0 0,0 0 0,0 0 0,0-1 0,0 1-1,0-1 1,0 1 0,0-1 0,0 0 0,0 0 0,-1-1 0,5-1 0,15-16-2085,1-7-1674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39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10752,'4'3'7412,"6"0"-4388,14 1-3300,-13-2 926,5 1-358,0-1 1,28 0-1,10 2-118,144 16-737,-132-19-3069,-1-5-4445,-45 3 4200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6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9856,'1'2'4250,"3"9"-677,-4 75 3155,7 118-5706,0-91-974,4 126-2784,-5-133-3856,-6-103 5928,0-2 489,-1-1-1,1 1 0,0-1 0,0 1 0,0-1 0,0 1 0,0-1 0,0 1 0,0 0 0,0-1 0,0 1 0,0-1 0,0 1 0,0-1 0,0 1 0,0-1 1,1 1-1,-1-1 0,0 1 0,0-1 0,1 1 0,-1-1 0,0 1 0,1-1 0,-1 1 0,0-1 0,1 1-176,0-1 176,-1 1 0,1-1 0,-1 0 1,1 1-1,-1-1 0,1 0 0,11-3-3440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7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11904,'0'-19'6975,"15"242"-4099,-1-65-3021,-9-89-48,1 31-1225,-6-98 1327,-1 3-336,1 0 1,0 1-1,1-1 1,-1 0-1,1 0 0,0 0 1,0 0-1,0 0 1,1 0-1,2 5 1,-4-10 320,0 1 0,1-1 1,-1 0-1,0 0 1,0 1-1,0-1 0,0 0 1,1 0-1,-1 0 1,0 1-1,0-1 0,0 0 1,1 0-1,-1 0 1,0 0-1,0 1 0,1-1 1,-1 0-1,0 0 1,1 0-1,-1 0 0,0 0 1,0 0-1,1 0 1,9-2-3735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8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10624,'27'8'5079,"-7"-2"-3887,-12-4-632,0 1-1,0 0 0,-1 1 1,1 0-1,-1 0 0,10 8 0,-9-7-314,43 35 396,-37-27-570,1-1 0,22 14 0,99 42-932,-43-29-3958,-87-37 3316,-1 0 1,1 0 0,-1-1-1,1 0 1,0 0-1,11 0 1,0-1-2194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8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10496,'26'38'5248,"-15"-21"-4067,17 21 0,12 5 634,69 56-1,-67-62-1288,5 3-178,59 56 134,-92-81-455,-2 0 0,1 0 0,-2 1 0,0 0 0,11 22 0,-11-12-374,-1-1 1,-1 1 0,-1 0 0,-1 1 0,4 39 0,-7-31-1106,-2 0 1,-2 0 0,-7 63-1,-2-41-2974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8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61 10880,'-9'0'8693,"17"-1"-7920,0 0-1,0 0 1,15-5 0,3 0-366,94-12 509,24-4-1144,-132 20-1140,-1 0 0,1 1 0,14 1 0,-5 0-3863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0 196 9728,'0'13'3584,"6"-13"-2784,-1 0 2719,0 0-2303,5-3-128,1-2-512,-1 0-128,6 1-256,-1-1-128,6-4 32,-6-1-224,16-7-32,-1-11-1152,6-5-416,0 2-2431,10-1-2241,-4 6 2080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9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8 169 11776,'-8'1'8604,"31"-2"-6654,-13-2-1746,0 1-1,0-1 1,0-1 0,18-8-1,35-25 71,-14 8-1203,-14 11-665,-17 10-857,27-19 0,-11 2-2354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29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52 11776,'-13'4'7797,"17"-8"-6491,0 0-1138,0 2 0,0-1 0,0 0 0,1 1 0,-1 0-1,1 0 1,8-2 0,38-7 292,-37 8-273,24-3 661,68-3 0,-85 8-458,1 2-1,-1 1 0,0 0 0,39 11 0,-53-11-292,1 1 0,-1 1 0,0-1 0,0 1 0,0 0 0,-1 1 0,1 0 0,-1 0 0,0 0 0,-1 1-1,1 0 1,-1 0 0,0 0 0,-1 1 0,8 12 0,-2 2 8,0 0 0,-1 1-1,-2 0 1,6 24 0,1 18-61,-3 1 0,-2 0 0,-1 104 0,-8-167-43,2 55-36,-1-51 6,0 0 0,0 0 0,0 0-1,1 0 1,0 0 0,0 0 0,3 5 0,-5-10 28,0 0-1,1 0 0,-1-1 1,1 1-1,-1 0 1,1-1-1,0 1 1,-1-1-1,1 1 0,0-1 1,-1 1-1,1-1 1,0 1-1,-1-1 1,1 0-1,0 1 0,0-1 1,-1 0-1,1 0 1,0 1-1,0-1 0,0 0 1,0 0-1,-1 0 1,1 0-1,0 0 1,0 0-1,0 0 0,0 0 1,-1-1-1,2 1 1,2-2 14,0 1 0,0-1 1,0 0-1,7-4 1,-6 3-4,32-17-90,72-25 0,-56 24-747,-46 18 646,12-4-1075,0-1 0,0-1 0,-1 0 0,0-1 0,25-21 0,3-11-2818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0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11 162 7552,'-6'-51'4458,"1"23"-1652,5-55 2719,3 147-4292,2 0 1,13 63 0,37 128-606,-31-155-504,50 223-28,79 378-27,-88-318-6,-21-114 56,32 262-45,-57-388-74,9 89 0,-27-210-2,13 250-118,-3 39 344,-11-195-160,0-76-3526,1-52 278,8-12-2335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3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121 709 8448,'-2'2'602,"0"0"0,0 0 0,1 1 0,-1-1 0,0 0 0,1 1-1,-1-1 1,1 1 0,0 0 0,0-1 0,0 1 0,-1 3 0,2-5-464,0 1 0,-1 0-1,1-1 1,0 1 0,0-1-1,0 1 1,0 0 0,0-1 0,0 1-1,0-1 1,1 1 0,-1-1-1,0 1 1,1 0 0,-1-1-1,1 0 1,0 1 0,0-1 0,-1 1-1,1-1 1,0 0 0,0 1-1,2 1 1,-1-2 22,-1 0-1,1 1 1,0-1-1,-1 0 1,1 0-1,0 0 1,0 0-1,0 0 1,0-1-1,0 1 1,0-1-1,2 1 1,-3-1-117,1 0-1,-1 0 1,0 0 0,0 0-1,1-1 1,-1 1 0,0 0 0,0-1-1,1 1 1,-1-1 0,0 1-1,0-1 1,0 0 0,0 1-1,0-1 1,0 0 0,0 0 0,0 0-1,0 0 1,0 0 0,0-1-1,7-8-5,-1-1 0,-1 0 0,0 0 0,0 0 0,-1-1 0,-1 1 0,0-1 0,0 0 0,-1 0 0,-1-1 0,0 1 0,-1-1 0,0-21 0,-3-8 141,-3 0 0,-16-72 0,10 62-142,0 1-9,-3 1 0,-32-81-1,38 115-46,0 1 0,-1-1-1,-1 1 1,-17-19 0,26 32-4,-1 0-1,1 1 1,-1-1-1,0 1 1,1 0 0,-1-1-1,0 1 1,0 0 0,0 0-1,0 0 1,0 0 0,-2-1-1,3 2 15,0 0-1,0 0 0,1 0 1,-1 0-1,0 0 1,0 0-1,1 0 0,-1 0 1,0 1-1,1-1 0,-1 0 1,0 0-1,0 1 1,1-1-1,-1 0 0,0 1 1,1-1-1,-1 0 0,1 1 1,-1-1-1,1 1 1,-1-1-1,0 1 0,1-1 1,0 1-1,-1 0 1,1-1-1,-1 1 0,1 0 1,0-1-1,-1 1 0,1 0 1,0-1-1,0 1 1,0 0-1,-1-1 0,1 1 1,0 0-1,0 0 1,0-1-1,0 2 0,-1 13-4,0-1 1,1 0-1,0 0 0,3 16 0,13 56-7,-13-70 12,19 89 67,5-2-1,53 133 1,-73-219-64,1-1 0,0 0 1,1 0-1,1-1 0,0-1 0,1 0 0,17 18 0,-21-25 19,1-1 1,0 1 0,0-1-1,1-1 1,0 0-1,0 0 1,0 0 0,0-1-1,1-1 1,-1 1-1,1-2 1,0 1-1,0-1 1,14 0 0,-14-1-125,0-1-1,0 0 1,0-1 0,10-1 0,-15 1-772,-1 0 1,0-1-1,1 1 0,-1-1 1,0 0-1,8-5 0,-2-2-3878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4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14 9728,'-2'-2'751,"1"1"0,-1 0 0,1 0 0,-1-1 0,0 1 0,0 0 0,0 0 0,0 1 0,0-1 0,0 0 0,0 1 0,0-1 0,0 1 0,0-1 0,0 1 0,-4 0 0,11 10-655,13 35-1315,-13-32 393,-1 0 0,2-1 0,0 0 0,0 0 0,11 14 0,-8-17-1414,-2-8-1824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7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7 10368,'-32'-5'4460,"20"4"370,21 7-2995,0-3-1468,1 0 1,16 3 0,15 4 59,20 14-2,-1 3 0,59 36 0,43 19-393,-128-66-19,59 24-522,-79-35 87,0-1-1,1 0 1,-1-1-1,24 3 1,-33-6 125,-1 0 1,1 0-1,-1 0 0,1-1 1,-1 1-1,1-1 0,-1 0 1,0-1-1,9-2 0,-11 2-6,1 1 0,-1-1 1,1 0-1,-1 0 0,1 0 0,-1 0 0,0 0 0,0 0 0,0 0 0,0-1 0,0 1 0,-1-1 1,1 0-1,-1 1 0,3-6 0,3-20-3782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4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7296,'1'7'273,"1"0"0,0-1 0,0 1 0,1-1 0,-1 0 1,1 1-1,1-1 0,-1-1 0,1 1 0,0 0 0,0-1 0,1 0 1,9 9-1,10 6-142,-6-6-108,-2 1 0,0 1 0,26 31 1,-24-22 160,21 28 2008,-35-46-1402,0 0 1,0 1-1,-1-1 1,0 1 0,4 13-1,-7-18-509,1-1-1,-1 1 0,0 0 0,0 0 0,0 0 0,0-1 0,0 1 1,0 0-1,-1 0 0,0 0 0,1-1 0,-1 1 0,0 0 1,0-1-1,-1 1 0,-1 2 0,2-3 301,-2 0 372,3-2-919,0 0 1,0 0-1,-1 0 0,1 1 1,0-1-1,0 0 0,0 0 1,-1 0-1,1 1 0,0-1 1,0 0-1,0 0 0,-1 0 1,1 0-1,0 0 0,0 0 0,-1 0 1,1 0-1,0 0 0,0 0 1,-1 0-1,1 1 0,0-2 1,-1 1-1,1 0 0,0 0 1,0 0-1,-1 0 0,1 0 1,0 0-1,0 0 0,-1 0 1,0-1-25,0 1 1,0-1-1,0 1 0,0-1 1,1 1-1,-1-1 1,0 0-1,0 0 1,0 1-1,1-1 1,-1 0-1,0 0 1,1 0-1,-1 0 1,1 0-1,-1 0 1,1 0-1,0 0 1,-1 0-1,1 0 1,0 0-1,-1 0 1,1 0-1,0-1 1,0-31 129,1 19-94,-1-1-24,1-1 0,0 1 0,2-1 0,0 1 0,0 0 0,11-27 0,-13 41-22,-1 0 1,0 1-1,0-1 0,1 1 0,-1-1 1,0 1-1,1-1 0,-1 1 0,0-1 1,1 1-1,-1 0 0,1-1 1,-1 1-1,1 0 0,-1-1 0,1 1 1,-1 0-1,1-1 0,-1 1 0,1 0 1,-1 0-1,1 0 0,-1-1 0,1 1 1,0 0-1,-1 0 0,1 0 0,1 0 6,-1 1 0,1-1 1,-1 0-1,0 1 0,1-1 0,-1 1 0,0-1 0,0 1 0,1 0 0,-1 0 0,1 1 0,3 1 20,-1 1 0,0 0 0,-1 0-1,1 0 1,3 6 0,43 61-90,-49-70 64,-1-1 1,0 1 0,1-1-1,-1 1 1,1 0 0,-1-1-1,1 1 1,-1-1 0,1 1-1,-1-1 1,1 0 0,-1 1-1,1-1 1,-1 1-1,1-1 1,0 0 0,-1 0-1,1 1 1,0-1 0,-1 0-1,1 0 1,0 0 0,-1 0-1,1 1 1,0-1 0,-1 0-1,1 0 1,0-1-1,-1 1 1,1 0 0,0 0-1,-1 0 1,1 0 0,0 0-1,0-1 1,3-1 6,0 0 0,-1-1 0,0 1 0,1-1 0,3-4 0,-5 5-4,1-1 1,0 1-1,0-1 0,0 1 1,3-2-1,-1 3-86,-1 0-1,1-1 1,-1 2-1,1-1 1,-1 0-1,1 1 1,0 0-1,-1 0 1,1 0-1,0 1 1,-1 0-1,1 0 1,-1 0-1,1 0 1,-1 1-1,0-1 1,1 1-1,-1 0 1,0 0-1,6 5 0,7 5-633,0 1 0,-1 1 0,17 20 0,-21-23 374,10 16-3478,-7-6-598,0-4 57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5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 8832,'0'0'11162,"-1"1"-10341,-19 32 1110,5-9-1790,0 1-1,-11 29 0,4 9-442,4 0 0,-13 80 0,29-136 195,-3 20-329,2-4-429,1-18-581,2-21-3195,0 2 2544,1-1 0,4-18-1,4-2-1352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5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 8576,'-2'-4'8393,"10"13"-5651,11 13-1568,37 29-1,34 26-908,-42-35-184,59 41 0,-62-52-143,43 27-943,-69-45 283,-15-10 156,1 1-1,-1-1 1,1 0-1,0-1 0,0 1 1,6 1-1,-11-4 397,1 0 0,-1 1 0,1-1 0,-1 0 0,1 0 0,0 0 1,-1 0-1,1 0 0,-1 0 0,1 0 0,-1 0 0,1 0 0,0 0 0,-1-1 0,1 1 0,-1 0 0,1 0 0,-1-1 0,1 1 0,-1 0 0,1 0 0,-1-1 0,1 1 0,-1-1 0,1 1 0,-1 0 1,1-1-1,-1 1 0,1-2 0,8-10-3558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6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9728,'-31'19'8261,"47"-14"-7157,-7-4-1009,0 0 1,0 0-1,0-1 0,16-1 1,1 0 3,0 1-45,25 0-1255,-47 0 397,0-1-1,1 0 1,-1 0 0,0 0 0,0 0 0,1-1-1,-1 0 1,0 0 0,4-2 0,2-6-2572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6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8448,'-1'1'436,"-1"-1"-1,1 1 1,-1 0 0,1 0 0,-1 0-1,1 1 1,-1-1 0,1 0 0,0 0-1,-2 2 1,3-2-339,0-1-1,0 0 1,0 0 0,0 1-1,0-1 1,0 0-1,0 0 1,0 1 0,0-1-1,0 0 1,0 1-1,0-1 1,0 0 0,0 0-1,0 1 1,0-1-1,0 0 1,0 0 0,0 1-1,0-1 1,0 0-1,1 0 1,-1 1 0,0-1-1,0 0 1,11 7 1008,-2-4-466,0 0-1,17 3 1,1 0 192,-18-4-455,0 0-1,16 0 1,-18-2-285,-1 1-1,1-1 0,-1 1 1,1 1-1,-1-1 1,1 1-1,7 4 0,-14-6-89,7 3 77,-1 0 1,0 0 0,0 1 0,7 6 0,-11-8-65,0-1 0,-1 1-1,1 0 1,-1 0 0,0 0 0,0 0 0,0-1 0,0 2 0,0-1 0,0 0 0,0 0 0,0 0 0,-1 0 0,1 0 0,-1 1 0,0-1 0,0 4 0,1 1-260,-2 0 0,1 0 0,-1 0 0,0 0 0,0 0 0,-1 0 0,-3 8 0,-1 10-2572,6-24 2388,-1 1 0,1 0-1,0-1 1,0 1 0,0-1-1,0 1 1,0 0-1,0-1 1,1 1 0,-1-1-1,0 1 1,1-1 0,1 4-1,6 0-3275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6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25 9984,'-13'6'2010,"4"-2"3845,21-2-3374,22-2-2214,60-8-1,-68 5-325,13-3-634,-15 1-808,-20 4 680,1 1 0,0-1 0,-1 0 0,1-1 1,6-2-1,-1-1-3136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7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 9216,'-10'-14'13471,"11"24"-12399,35 133 197,-13-60-980,23 113-268,-45-195-63,10 35-2383,0-15-4127,-2-15 857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8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27 700 8320,'-6'13'1376,"-10"26"970,15-36-2104,0 0 1,1 0-1,-1 0 0,0 0 0,1 0 1,0 0-1,0 0 0,0 0 0,0 0 0,0 0 1,1 3-1,0-4-151,0 0-1,0 0 1,0-1 0,0 1 0,0 0 0,0-1-1,0 1 1,0-1 0,1 1 0,-1-1 0,1 1 0,-1-1-1,1 0 1,-1 0 0,1 0 0,0 0 0,0 0-1,-1 0 1,1 0 0,0-1 0,0 1 0,0-1-1,0 1 1,0-1 0,3 0 0,2 1 118,1-1 0,0 0 0,0 0 0,0-1 1,8-1-1,-2-1 68,0-1 0,-1 0 0,1-1 0,-1 0 0,0-1 0,0 0-1,-1-1 1,1-1 0,15-13 0,-20 15-196,-1 0 0,0-1-1,0 0 1,-1-1-1,0 1 1,0-1 0,-1 0-1,0-1 1,0 1-1,-1-1 1,0 0 0,-1 0-1,0 0 1,4-18-1,-5 9-78,-1 1 0,-1-1-1,-1 0 1,0 0 0,-1 1 0,-1-1-1,-7-24 1,-4-3-14,-30-67 0,26 74-5,0 2 1,-28-40-1,31 54-21,-2 1 0,0 0 0,-1 1 0,-27-22 0,43 41 44,1-1 1,-1 1-1,1 0 1,-1 0-1,0 0 1,0 0 0,1 0-1,-1 0 1,0 0-1,0 0 1,0 1-1,0-1 1,-4 0 0,5 1-4,0 1 1,0-1-1,0 0 1,0 1-1,0-1 1,0 0 0,0 1-1,0-1 1,0 1-1,1 0 1,-1-1-1,0 1 1,0 0 0,0-1-1,1 1 1,-1 0-1,0 0 1,1 0 0,-1 0-1,0 0 1,1-1-1,-1 1 1,1 0-1,0 0 1,-1 0 0,1 1-1,-1 0 1,-1 10 2,0 0 0,0 0 0,1 0-1,1 1 1,1 20 0,-1-29-4,3 33 0,2 0 0,17 71 0,35 71-3,137 251 70,-98-233-36,-71-142-18,32 66-33,-45-100-47,0-1 1,1 0-1,22 25 0,-33-42 54,0-1-1,0 0 0,0 0 1,0 0-1,1 0 0,-1 0 0,1-1 1,-1 1-1,1-1 0,0 1 1,3 0-1,-4-1 9,-1-1 0,1 0 0,-1 0 1,1 0-1,-1 0 0,1 0 0,-1 0 0,1-1 1,-1 1-1,0 0 0,1-1 0,-1 1 0,1-1 0,-1 1 1,0-1-1,0 0 0,1 0 0,-1 0 0,0 1 1,0-1-1,0 0 0,0 0 0,2-2 0,2-3 11,0-1 1,-1 1-1,0-1 0,0 0 0,0 0 0,-1 0 0,0 0 1,0-1-1,-1 1 0,0-1 0,2-9 0,-2 5 9,-1 0 1,0 1-1,-1-1 0,0 0 0,-1 0 1,-4-21-1,3 24-2,-1 0-1,0 0 1,-1 0 0,0 1 0,0 0-1,0-1 1,-1 1 0,-11-13-1,-3 1-290,-34-31-1,49 48 218,4 2 36,-1 1 0,1-1 0,0 0 0,-1 1 0,1-1 0,0 0 0,-1 1 0,1-1 0,0 0 0,0 0 0,0 1 0,0-1 0,0 0 0,0 0 0,0 0 0,0 1 0,0-1 0,0 0 0,0 0 0,0 1 0,0-1 0,1 0 0,-1 0 0,0 1 0,1-1 0,-1 0-1,1 0 1,15-26-103,-7 14 118,2-12-865,-1-1 0,9-39 0,-10 34-3823,14-35 1,-9 38 994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9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23 8448,'-1'-2'334,"0"0"1,0 1 0,0-1-1,0 1 1,0-1-1,-1 1 1,1 0 0,-1 0-1,1-1 1,-1 1-1,1 0 1,-1 0-1,1 0 1,-1 1 0,-3-2-1,4 1-186,0 1-1,-1 0 0,1 0 0,0 0 1,0 0-1,-1 0 0,1 0 0,0 0 1,0 0-1,-1 1 0,1-1 0,0 0 1,0 1-1,-1-1 0,1 1 1,0-1-1,0 1 0,0 0 0,0 0 1,0-1-1,0 1 0,0 0 0,0 0 1,0 0-1,0 0 0,1 0 1,-2 1-1,0 2-63,-1 0-1,1 0 1,1 0 0,-1 1 0,0-1 0,1 0 0,0 1-1,0-1 1,0 1 0,1-1 0,-1 8 0,1 9 79,4 26 0,-1-24 14,1 16 76,19 70 0,21 37-101,-32-109-143,13 40 50,37 82 1,-51-136-304,1-1 0,0 0-1,2-1 1,1 0 0,0-1 0,1-1-1,35 32 1,-44-45-53,-1-1 1,1 0-1,0-1 0,0 1 1,10 3-1,-13-6 89,-1-1-1,1 0 1,-1 0-1,1-1 1,-1 1-1,1-1 1,0 1 0,-1-1-1,1 0 1,0-1-1,-1 1 1,1-1-1,0 1 1,3-2 0,0 0-319,-1-1 0,0 0 0,0 1 0,5-5 0,24-19-2902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8960,'-2'1'309,"1"0"1,0 0-1,0 0 1,0 0-1,0 0 1,0 1-1,0-1 1,0 0-1,0 1 1,1-1-1,-1 0 1,0 1-1,1-1 1,-1 1-1,1-1 1,-1 3-1,0 28 905,1-22-681,10 219 1328,-4-16-1704,-6-148-714,0-52-526,1 1 0,5 21 0,-4-25-201,-1 0-2460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7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19 248 10880,'-19'17'9471,"27"-18"-7524,3-2-1510,0 0 0,13-7 1,16-6-129,-15 9-241,92-32-140,-97 31-453,-1-1-1,-1-1 0,35-23 1,-38 21-750,0-1 0,-1 0 1,0-1-1,22-30 1,-17 14-3222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39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8960,'0'0'105,"0"0"0,-1 0 0,1 0 0,0 0 0,0 0 0,0 0 0,-1 0 0,1 1 0,0-1 0,0 0 0,-1 0 0,1 0 0,0 0 0,0 0 0,0 1 0,0-1 1,-1 0-1,1 0 0,0 0 0,0 0 0,0 1 0,0-1 0,0 0 0,0 0 0,-1 1 0,1-1 0,0 0 0,0 0 0,0 0 0,0 1 0,0-1 0,0 0 0,0 0 0,0 1 0,0-1 0,0 0 0,0 0 0,0 1 1,0-1-1,0 0 0,0 0 0,1 1 0,2 12 164,-2-11 150,2 7-95,1-1 1,-1 0-1,2 0 0,-1-1 1,1 1-1,0-1 0,0 0 1,1 0-1,0-1 0,12 11 1,6 1 62,47 29 0,-29-21-79,181 136-654,-202-144-267,30 23-1445,-46-37 1000,1-1-1,0 0 1,0 0 0,8 3-1,6-2-3778,1-8 1312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0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9344,'17'6'1353,"0"1"0,0 1 1,26 16-1,-33-18-893,-1 1 0,1 0 1,-2 1-1,1 0 0,-1 0 0,0 1 1,8 11-1,1 6 528,19 37 0,-11-12-730,-1 2-1,-3 1 1,-2 0-1,15 77 1,-24-80-1013,-3 1 1,2 87-1,-14 10-5522,5-117 2853,5-7-170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0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9216,'4'2'6653,"6"-1"-3713,28 0-1772,-37-1-1108,50 0 750,183-9-180,-231 9-681,60-7-1241,-21 5-2480,-23 2-878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0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8576,'0'19'3232,"5"-13"-2496,6-3 640,-6-3 64,5 0-97,6 0 33,-1 0-448,6-3-256,-2-3-384,2 1-128,5-3-32,-1-1-64,1 0-64,0-4-544,5-1-192,4 0-992,1-5-415,0-3-2593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1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23 11648,'0'0'195,"-1"1"1,1-1 0,-1 0 0,1 0-1,-1 1 1,0-1 0,1 0 0,-1 1-1,1-1 1,0 0 0,-1 1 0,1-1-1,-1 1 1,1-1 0,0 1 0,-1-1-1,1 1 1,0-1 0,-1 1 0,1-1-1,0 1 1,0-1 0,-1 1 0,1 3 3196,15 4-1952,-8-7-1327,0 0-1,0-1 1,0 1 0,0-1-1,9-1 1,4 0 27,-3 0-1276,0-1 0,-1 0 0,1-1 0,-1-1 0,0 0 0,28-12 0,-18 3-3146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1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18 9472,'-12'9'7133,"19"-10"-6059,34-8-119,1 2 0,0 2-1,0 2 1,0 1 0,69 7-1,-103-4-817,1 1 0,-1 0-1,0 0 1,0 1 0,0 0 0,0 0-1,0 1 1,-1 0 0,0 0 0,0 1-1,0 0 1,0 0 0,-1 1-1,1 0 1,-2 0 0,1 0 0,-1 1-1,1-1 1,-2 1 0,1 1-1,5 13 1,1 3 19,-1 0-1,-1 2 1,-1-1-1,-2 1 1,-1 0-1,3 33 1,-1 163 349,-8-158-398,1-63-106,2 62-28,-1-54 5,0-1 0,0 1-1,1-1 1,0 0 0,4 10-1,-5-17 17,-1 1 0,1-1-1,0 1 1,0-1 0,0 0-1,0 1 1,0-1 0,0 0-1,1 0 1,-1 0 0,0 1-1,1-1 1,-1-1 0,0 1-1,1 0 1,-1 0 0,1 0-1,-1-1 1,1 1 0,0-1-1,-1 1 1,1-1 0,0 0-1,-1 0 1,1 0 0,2 0-1,4 0 9,1-1-1,-1 0 0,0-1 0,11-2 1,1-1-19,147-21-1675,-4 0-2712,-139 21 2698,25-9-1,26-15-3727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99 7424,'1'-4'391,"-1"1"-133,1 1 1,-1-1-1,1 0 1,-1 0-1,0 0 1,0 1-1,0-1 1,0 0-1,-1 0 1,1 0-1,-2-4 1,-1-1 1065,1 0-1,0-1 1,1 1 0,-1-16-1,7 34 144,25 79 708,20 94 0,6 98-1429,-54-274-695,107 739 707,-50-300-828,20 46 118,26-11-608,-105-480 555,32 110-1236,-25-92 51,0 1 0,2-1 0,13 23 0,-21-41 1017,-1-1-1,1 1 1,-1 0-1,0-1 1,1 1-1,-1 0 0,1-1 1,-1 1-1,1-1 1,0 1-1,-1 0 1,1-1-1,0 1 0,-1-1 1,1 0-1,0 1 1,-1-1-1,1 0 1,1 1-1,-1-1 14,-1 0 0,1-1 0,0 1 0,-1 0 0,1-1 0,-1 1 0,1 0 0,-1-1 0,1 1 0,-1 0 0,1-1 0,-1 1 0,1-1 0,-1 1 0,1-1 0,-1 1 0,0-1 0,1 0 0,-1 1 0,0-1 0,0 1 0,1-2 0,6-23-3904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3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1304 8704,'0'10'1198,"1"0"-1,-1 0 1,2-1 0,1 12 0,-2-20-1086,0 1-1,0-1 1,-1 0 0,1 0 0,0 0 0,0 0-1,0 0 1,0 0 0,0-1 0,0 1-1,0 0 1,0 0 0,0-1 0,1 1 0,-1-1-1,0 1 1,0-1 0,1 1 0,0-1-1,27 6 1088,-19-5-920,0 0 0,0-1-1,0 0 1,0 0-1,0-1 1,0-1-1,15-4 1,-20 5-166,0-1-1,0 0 1,0 0 0,0 0-1,-1-1 1,1 0 0,-1 0-1,0 0 1,0 0 0,0-1-1,0 1 1,0-1 0,-1 0-1,1 0 1,-1 0 0,3-7-1,2-6 29,-1 1 0,0-2 0,-2 1 0,6-27 0,7-76 1,-12 66-119,3-24-79,-3 1 1,-4-1-1,-3 0 1,-17-119-1,13 164-112,-2 1 0,-1 0-1,-2 1 1,-1 0 0,-1 1 0,-2 0-1,0 1 1,-38-53 0,33 56 131,-1 0 1,-2 2-1,0 1 1,-1 1-1,-43-32 1,61 51 55,1 0 0,-1 0 0,0 0 0,0 1 1,-10-4-1,13 6-15,1 0 1,0-1-1,-1 1 1,1 0-1,0 0 0,-1 0 1,1 0-1,-1 0 1,1 0-1,0 0 1,-1 0-1,1 1 1,0-1-1,-1 0 1,1 1-1,0 0 1,-1-1-1,1 1 1,0-1-1,0 1 1,0 0-1,0 0 1,0 0-1,-1 0 1,2 0-1,-1 0 1,-1 1-1,0 1-3,0 0-1,0 0 1,1 0-1,0 0 1,-1 0-1,1 0 1,0 1 0,0-1-1,0 6 1,-1 34 6,2-37-4,2 32 3,1 0 1,2 0-1,11 45 1,41 117-50,-33-121 49,14 45-6,36 126 11,-39-118 4,92 305 129,-100-362-145,3-1 0,3-1 0,73 115 0,-89-163-29,34 39 1,-42-55 17,1 1 0,0-1-1,0-1 1,1 0 0,0 0 0,13 6 0,-20-12 20,1 0 0,-1 0 1,1-1-1,-1 1 0,1-1 0,0 0 1,0 0-1,-1 0 0,1-1 1,0 0-1,0 0 0,0 0 0,5-1 1,-6 0 0,-1 0 0,1 0 0,-1 0 0,0-1 0,0 1 0,1-1 0,-1 0 0,0 1 0,0-2 0,-1 1 0,1 0 0,0 0 0,-1-1 0,1 0 0,-1 1 1,0-1-1,0 0 0,2-4 0,1-2-3,-1 0 0,0 0 0,-1-1 1,0 1-1,-1-1 0,0 0 0,0 0 1,-1 0-1,0-11 0,-1 2-12,-1 0-1,-1 1 1,-7-35 0,4 34-96,-2 0 0,0 0-1,-1 1 1,0 1 0,-2-1 0,0 1 0,-1 1-1,-1 0 1,-21-23 0,9 14-88,0 2-1,-2 1 1,-1 0 0,-50-29 0,72 48 140,0 1-1,-1-1 1,1 1 0,-9-2 0,20 4 19,0 0-1,-1-1 1,1 1 0,0-1 0,-1-1-1,1 1 1,-1 0 0,6-3-1,8-3-173,28-14-1,-34 14-216,1-1 1,-1-1 0,0 0-1,-1-1 1,0 0 0,-1 0 0,18-23-1,6-15-3748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3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51 7552,'1'-10'885,"-1"8"-685,0 0 1,0 0 0,0 1-1,0-1 1,0 0-1,0 0 1,-1 0 0,1 0-1,-1 0 1,1 0 0,-1 0-1,-1-2 1,1 3 342,-1 0 1,1 0-1,0-1 1,-1 1-1,1 0 1,-1 0-1,0 1 1,1-1-1,-1 0 1,-2 0-1,3 0-440,1 1-1,-1 0 0,0-1 0,0 1 1,1 0-1,-1 0 0,0 0 1,1-1-1,-1 1 0,0 0 1,0 0-1,1 0 0,-1 0 1,0 0-1,0 0 0,1 1 0,-1-1 1,0 0-1,0 0 0,1 0 1,-1 1-1,0-1 0,1 0 1,-1 1-1,0-1 0,1 1 1,-1-1-1,1 1 0,-1-1 0,1 1 1,-1-1-1,0 2 0,-1 2-3,1 0 0,0 0 0,0 0 0,0 0 0,1 0 0,0 0 0,-1 1-1,1-1 1,1 0 0,-1 0 0,1 5 0,0 3 16,4 26-3,2-1 1,14 52-1,34 77-120,-35-110 63,93 252 82,7 16-93,-99-261-81,73 190-404,-81-225 11,1 0 0,2-1 0,0 0 0,2-1 0,1-1 0,31 33 0,-41-50 29,0 0-1,1 0 1,11 6-1,-16-11 128,0 0-1,0 0 1,0-1 0,0 0 0,0 0-1,1-1 1,-1 0 0,8 2 0,-4-3-568,-1 0 0,1-1 1,-1 1-1,10-3 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4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8192,'4'-2'11460,"18"-18"-9614,-11 9-1710,1 0 0,0 1 1,1 1-1,-1 0 0,2 1 0,15-8 0,88-32-921,-104 43 569,1 0-346,43-15-2439,-18 13-2166,-14 6-1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7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 11648,'0'1'250,"0"0"0,0-1 0,1 1 1,-1 0-1,0-1 0,6 8 3253,-6-7-3253,1-1 0,-1 1 1,1-1-1,1 1 0,1 0 300,0 0-1,0 0 1,0 0 0,0 0 0,7 0-1,4 0 484,24-3 1,-37 2-1012,11-2 181,0 0 0,0-1 0,18-6 0,1-1 148,106-33 294,-132 41-619,0 1 0,-1 0 0,1 0 0,0 1 0,0 0 0,0 0 0,0 0 0,0 0 0,-1 0 0,1 1 0,0 0 0,0 0 0,8 4 0,-6-2 29,0 1 0,0 0 0,-1 1 0,0-1 1,0 1-1,0 0 0,9 11 0,2 5-159,-1 0 0,-1 2 0,23 44 0,-24-40-962,-12-24 729,7 11-2512,16-15-7986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4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30 8320,'-2'-14'2364,"1"-1"2328,5 22 945,17 33-5211,33 45-1,-27-44-208,24 49 0,43 132 2,6 15-363,-83-204-584,20 30 0,-26-48-1523,21 25 1,-30-38 1733,-1-1 382,-1-1 0,0 0-1,0 1 1,1-1 0,-1 1 0,1-1-1,-1 1 1,0-1 0,1 0 0,-1 1-1,1-1 1,-1 0 0,1 1 0,-1-1-1,1 0 1,-1 0 0,1 1 0,-1-1-1,1 0 1,-1 0 0,1 0 0,-1 0-1,1 0 1,-1 0 0,1 0 0,-1 0-1,1 0 1,0 0 0,-1 0 0,2 0-1,7-7-3442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5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9856,'34'10'3859,"12"6"-2724,-22-7-476,-12-4-304,-1 0 0,0 1 0,0 0 0,-1 0-1,0 1 1,0 0 0,0 1 0,14 15 0,1 6 691,30 44 0,-28-36-455,61 76 429,34 47 96,-88-111-824,37 72 0,-31-39-66,43 127 1,-66-156-331,-2 1 0,-3 1 0,10 95 0,-21-121-391,-1 1 0,-1-1-1,-7 40 1,4-47-974,-1 0-1,-13 35 1,10-35-1224,6-10-1744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5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9472,'0'0'3120,"1"5"1071,45-5-832,37 0-1527,42-4-4303,-63 2-3432,-36-2 207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46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40 9728,'-16'41'3680,"11"-32"-2848,5 1 1312,5-6-1121,1-4 97,9-4-256,6-1-128,5 0-416,8-4-128,13 1-64,4-1-64,1-1-64,-2 6-832,2-6-320,-6 1-1248,1-4-479,-8-5-1601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3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37 9344,'-4'12'2212,"-2"12"5053,10-25-6663,1 1-1,-1-1 1,1 0 0,-1-1 0,1 1 0,-1-1 0,0 0-1,7-4 1,22-8 302,1 6-451,55-3 0,-45 6-415,88 0-2217,-116 5 294,-16 0 1851,2 1-441,0-1 0,0 0 0,0 0 0,-1-1 0,1 1 0,0 0 0,0-1 0,0 1 0,-1-1 1,1 1-1,0-1 0,2-1 0,6-6-4458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3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12288,'6'-1'10443,"-6"2"-10263,6 13 2628,3 27-3985,-8-36 1973,5 28-730,20 90 225,-20-99-251,1-1 0,2 0 0,13 26 0,-18-41-52,1 0 0,0-1 1,0 0-1,0 0 0,1 0 0,0 0 0,1-1 0,0 0 0,0-1 0,15 10 1,-18-13-2,0 1 0,0-2 0,0 1 0,0 0 1,0-1-1,1 0 0,-1 0 0,1 0 1,-1 0-1,1-1 0,-1 0 0,1 0 0,-1 0 1,1 0-1,-1-1 0,1 0 0,-1 0 1,0 0-1,1 0 0,-1-1 0,0 1 0,0-1 1,6-4-1,-6 3-178,0 0 0,0 0-1,-1 0 1,1-1 0,-1 0 0,0 0 0,1 0-1,-2 0 1,1 0 0,0-1 0,2-6 0,2-7-1582,8-30 1,-11 35 923,16-54-4287,-11 39 1014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3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23 9088,'0'-1'208,"-1"-1"136,0 0 0,0 1 0,0-1 0,-1 0 0,1 0 0,0 1 0,-1-1 0,1 1 0,-3-3 0,-7 1 8429,12 13-7083,13 54-596,3 0-1,33 83 0,-32-109-1055,0-2 0,3 0-1,1-1 1,31 38 0,30 25-1750,2-5-4124,-83-92 5729,19 23-2618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4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65 7424,'-1'-7'556,"0"0"1,0 0-1,-1 0 1,0 1-1,-4-8 1,6 13-387,0 0 0,-1 0-1,1 0 1,-1 0 0,1 0 0,-1 1 0,1-1 0,-1 0-1,0 0 1,1 0 0,-1 1 0,0-1 0,0 0-1,0 1 1,0-1 0,1 1 0,-1-1 0,0 1 0,0-1-1,0 1 1,0 0 0,0-1 0,0 1 0,0 0-1,0 0 1,0 0 0,0 0 0,0-1 0,0 2 0,0-1-1,0 0 1,0 0 0,0 0 0,0 0 0,0 1-1,0-1 1,0 0 0,0 1 0,0-1 0,0 1 0,0-1-1,0 1 1,0-1 0,-1 2 0,1-1-73,0 0 1,-1 0 0,1 1 0,0-1-1,0 0 1,0 1 0,0-1-1,0 1 1,0-1 0,0 1-1,1 0 1,-1-1 0,0 1 0,1 0-1,-1-1 1,1 1 0,0 0-1,-1-1 1,1 1 0,0 2-1,1 5 93,-1 0 0,4 16 0,-2-14 15,33 147 1524,-3-21-1122,111 507 289,-2 12-778,-122-564-95,71 396-84,-76-396-60,53 297-2051,-63-371 1760,-3-9-29,1-1 1,0 0-1,0 0 0,1 1 1,4 9-1,1-9-944,-8-9 1293,0 0 0,0 1 1,1-1-1,-1 0 0,0 0 0,0 0 0,1 0 1,-1 0-1,0 0 0,1 0 0,-1 0 1,0 0-1,1 0 0,-1 0 0,0 0 1,0 0-1,1 0 0,-1 0 0,0 0 0,0 0 1,1-1-1,-1 1 0,0 0 0,1 0 1,-1 0-1,0 0 0,0 0 0,0-1 1,1 1-1,-1 0 0,0 0 0,0 0 0,0-1 1,1 1-1,8-12-4169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4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44 102 7936,'-5'-6'613,"0"0"0,1 0 1,0-1-1,0 1 0,0-1 1,1 0-1,0 0 0,0 0 1,-2-11-1,4 17-468,1 0-1,-1 0 1,1 0-1,0 1 1,0-1-1,-1 0 1,1 0 0,0 0-1,0 0 1,0 0-1,0 1 1,0-1 0,0 0-1,0 0 1,0 0-1,0 0 1,0 0 0,1 0-1,-1 1 1,0-1-1,1 0 1,-1 0 0,0 0-1,1 1 1,-1-1-1,1 0 1,0-1 0,1 2-79,-1 0-1,0 0 1,0 0 0,0 0 0,0 1 0,0-1 0,0 0 0,0 0 0,-1 1 0,1-1 0,0 0 0,0 1 0,0-1 0,0 1 0,0 0 0,0-1 0,-1 1 0,1-1-1,0 1 1,0 0 0,-1 0 0,1-1 0,-1 1 0,1 0 0,0 0 0,0 1 0,11 15 502,-1 1-1,17 34 1,14 45 343,-40-91-869,18 48 234,17 73 1,3 60-113,-23-103-214,-2-11-1628,47 136 1,-59-200 1058,1-1 1,0 1-1,1-1 0,0 0 1,0-1-1,1 1 1,0-1-1,11 11 0,-17-18 409,1 1 0,-1-1 0,0 0 0,1 1-1,-1-1 1,1 1 0,-1-1 0,1 0 0,-1 0-1,1 1 1,0-1 0,-1 0 0,1 0 0,-1 0-1,1 1 1,0-1 0,-1 0 0,1 0 0,-1 0 0,1 0-1,0 0 1,-1 0 0,1 0 0,-1-1 0,1 1-1,0 0 1,-1 0 0,1 0 0,-1 0 0,1-1 0,-1 1-1,1 0 1,-1-1 0,1 1 0,-1 0 0,1-1-1,-1 1 1,1-1 0,10-16-3459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5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62 231 8192,'-29'-72'2672,"27"65"-2176,-1 1 0,0 0 0,0 0 0,0 0 0,-1 1 0,0-1 0,-6-6 0,10 22 1546,8 26-1102,23 64 0,-14-51-340,1 3-5,2-1-1,44 81 1,-49-107-502,0-1-1,2-1 1,0 0-1,2-1 1,0-1-1,42 35 1,-49-47-14,0 0-1,1-1 1,0 0 0,1-1 0,0-1-1,27 9 1,-35-13 11,-1-1 0,1 0 0,0 0 0,-1 0 0,1 0 1,0-1-1,-1 0 0,1-1 0,0 1 0,-1-1 0,1 0 0,0 0 0,-1-1 0,1 0 1,-1 0-1,0 0 0,0 0 0,0-1 0,0 0 0,0 0 0,6-6 0,-4 2 62,0 0 0,0 0 0,-1-1 1,-1 0-1,1 0 0,-1-1 0,-1 1 0,0-1 0,0 0 0,0 0 0,-1-1 0,-1 1 0,1-1 0,-2 1 0,1-1 0,-1 0 0,-1 0 1,-1-16-1,-1 4-82,0 0 0,-2 1 0,-1-1 0,-1 1 0,0 0 1,-2 1-1,-14-29 0,-6-4-406,-3 1 0,-1 2 0,-3 1 0,-2 2 0,-64-63 0,101 109 314,-18-15-919,17 16 825,0-1 0,0 0 0,0 1 1,0-1-1,0 1 0,0-1 0,0 1 0,0-1 1,0 1-1,0 0 0,0-1 0,0 1 0,0 0 1,0 0-1,-2 0 0,3 0 61,0 0-1,-1 0 1,1 0-1,0 1 1,-1-1 0,1 0-1,0 0 1,0 0 0,-1 1-1,1-1 1,0 0 0,0 0-1,-1 1 1,1-1-1,0 0 1,0 0 0,0 1-1,0-1 1,-1 0 0,1 1-1,0-1 1,0 0-1,0 1 1,0-1 0,0 0-1,0 1 1,0-1 0,0 0-1,0 1 1,0-1-1,0 0 1,0 1 0,0-1-1,1 6-371,0-1 0,0 1 0,1-1 0,0 0 0,0 0 0,0 0-1,0 0 1,1 0 0,0 0 0,4 5 0,22 30-4250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8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1 199 12928,'0'0'7711,"6"-4"-7423,0-3-160,7-3-96,-1-7 0,7-6-384,0-4-160,-1-6-1024,7-5-448,-2-1-3103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5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53 169 10880,'-11'-21'4906,"9"17"-4042,1 0 0,-1 1 0,0-1 0,-1 1 0,1-1 0,-4-3 0,6 7-802,0 0-1,0 0 1,0 0-1,0-1 1,0 1-1,-1 0 1,1 0-1,0 0 1,0 0-1,0 0 1,0 0 0,0 0-1,0-1 1,-1 1-1,1 0 1,0 0-1,0 0 1,0 0-1,0 0 1,-1 0-1,1 0 1,0 0 0,0 0-1,0 0 1,-1 0-1,1 0 1,0 0-1,0 0 1,0 0-1,0 0 1,-1 0-1,1 0 1,0 0 0,0 0-1,0 0 1,0 1-1,0-1 1,-1 0-1,-2 8 449,2 14-553,1-22 61,0 17 57,-1 3-87,2 0 1,0 1-1,1-1 0,6 25 0,-8-43 10,1 1 0,0-1 0,-1 0 0,1 0 0,0 0 0,0 0 0,1 0 0,-1 0 0,0 0 0,1 0 0,-1 0 0,1-1 0,-1 1 0,1 0 0,0-1 0,0 0 0,2 2 0,-1-2 12,-1 0 0,1 0 0,-1 0 0,1-1 0,-1 1 0,1-1 0,-1 0 0,1 1 0,0-1-1,-1-1 1,1 1 0,0 0 0,-1-1 0,1 1 0,4-2 0,4-2 143,0-1 1,-1 0 0,1 0-1,-1-1 1,0 0-1,14-12 1,-17 12 27,1 0 0,-1-1 0,-1 0 0,1 0 0,-1-1 0,0 0 0,-1 0 0,6-12 0,-10 17-135,0 1 1,0 0 0,0 0-1,-1-1 1,1 1 0,-1-1-1,1 1 1,-1 0 0,0-1-1,0 1 1,0-1-1,-1 1 1,1 0 0,0-1-1,-1 1 1,-1-3 0,1 1 3,-1 0 0,0 1 1,0-1-1,0 1 1,-1 0-1,1 0 0,-1-1 1,-5-4-1,-3-1-99,-1 0 1,-1 1-1,1 1 0,-16-8 0,-95-40-5092,120 54 4645,1 0-1,-1 0 0,1 0 1,-1 0-1,1 1 0,-1 0 1,-3-1-1,15-13-9545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6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34 10880,'-21'-33'8831,"24"45"-6303,14 13-2118,0-2-146,18 35 1,122 261 147,-59-101-3688,-58-137-1844,-38-72 2779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6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55 9728,'-2'1'266,"1"0"1,0 0-1,0 1 0,0-1 1,0 0-1,0 0 1,0 0-1,0 1 0,0-1 1,0 1-1,1-1 1,-1 0-1,0 1 0,1-1 1,-1 1-1,1 0 1,0-1-1,-1 1 0,1-1 1,0 3-1,0-3-199,0-1-1,0 0 1,0 0-1,0 1 1,1-1 0,-1 0-1,0 0 1,0 1-1,0-1 1,0 0-1,0 0 1,1 0 0,-1 1-1,0-1 1,0 0-1,0 0 1,0 0-1,1 0 1,-1 1-1,0-1 1,0 0 0,1 0-1,-1 0 1,0 0-1,0 0 1,1 0-1,-1 0 1,0 0 0,0 0-1,1 0 1,-1 0-1,0 0 1,1 0-1,9 0 593,-10 0-530,18-3 430,-1-1 0,0-1 0,21-8 0,17-6-225,-1 6-222,97-13 0,-81 20-2437,3 4-3323,-40 2 486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6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78 8448,'3'-7'1885,"-2"4"-913,0 0 0,0 0 0,0 0 0,0 0 0,1-7 0,-2 9-676,-1-1 1,1 0-1,-1 0 1,0 0-1,1 1 1,-1-1-1,0 0 0,0 1 1,0-1-1,0 0 1,0 1-1,-1 0 1,1-1-1,0 1 1,-1 0-1,1-1 1,-1 1-1,1 0 0,-1 0 1,0 0-1,-2-1 1,0 0-30,0 0-1,0 1 1,0-1 0,0 1-1,-1-1 1,1 1 0,-1 0 0,-5 0-1,6 1-191,0 0-1,0 1 1,0-1-1,0 1 1,0 0-1,0 0 0,0 0 1,1 1-1,-1-1 1,0 1-1,1 0 1,-1 0-1,1 0 1,0 0-1,-1 1 1,1-1-1,0 1 1,0 0-1,1 0 1,-4 4-1,2 0-70,0 0-1,0 0 1,0 0-1,1 0 1,0 1 0,1-1-1,0 1 1,0-1 0,-1 12-1,0 17-10,1 0 0,3 0-1,0-1 1,3 1 0,0-1-1,3 0 1,18 60 0,-19-76-1,0 0 0,2-1 1,0 0-1,1 0 1,1-1-1,19 25 1,-20-31-1,0-1 1,0 0 0,1-1-1,0 0 1,1-1 0,0 0-1,0 0 1,1-1 0,0-1-1,18 8 1,-13-8 18,1-1 0,0 0 0,1-1 0,-1-1 0,1-1 0,-1 0 1,1-1-1,-1-1 0,1-1 0,0-1 0,-1-1 0,1 0 0,32-11 0,-45 12-224,-1 0 0,1-1 0,0 0 0,-1 0 0,1 0 0,-1-1 0,0 0 0,0 0 0,0 0 0,-1 0 0,1-1 1,-1 0-1,0 0 0,5-9 0,0-2-2011,-1-1 0,-1-1 0,9-30 0,-3 10-2342,3 5 460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7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36 109 8320,'0'0'100,"0"1"0,0-1 0,0 0 0,0 0 0,0 0 1,0 1-1,0-1 0,0 0 0,0 0 0,0 0 0,0 1 1,0-1-1,0 0 0,-1 0 0,1 0 0,0 1 0,0-1 0,0 0 1,0 0-1,0 0 0,0 0 0,-1 1 0,1-1 0,0 0 0,0 0 1,0 0-1,-1 0 0,1 0 0,0 0 0,0 0 0,0 0 1,-1 0-1,1 1 0,0-1 0,0 0 0,0 0 0,-1 0 0,1 0 1,0 0-1,-1 0 0,1 0 65,-1 0 1,1 0-1,-1 0 0,1 0 1,-1 0-1,1 0 0,-1 0 1,1 1-1,-1-1 0,1 0 1,-1 1-1,1-1 0,-1 0 1,1 0-1,-1 1 0,1-1 1,0 1-1,-1-1 0,1 0 1,-1 1-1,1 0 1,-3 2 102,1 1 1,0-1-1,0 1 1,0 0 0,0-1-1,1 1 1,0 0 0,0 0-1,0 0 1,0 0 0,0 0-1,1 1 1,-1-1 0,1 0-1,1 5 1,3 30-166,3 0 0,12 44 0,-16-73-129,1-1 0,9 18 0,-12-24 39,0-1 0,1 0-1,-1 0 1,1 0 0,-1 0-1,1 0 1,-1 0-1,1-1 1,0 1 0,0 0-1,0-1 1,0 0 0,0 1-1,0-1 1,1 0-1,-1 0 1,3 1 0,-4-2 14,1 0 1,-1 0 0,0 0 0,1 0-1,-1 0 1,0-1 0,1 1-1,-1 0 1,0-1 0,0 1 0,0-1-1,1 1 1,-1-1 0,0 1 0,0-1-1,0 0 1,0 0 0,0 1-1,0-1 1,0 0 0,0 0 0,1-2-1,2-2 122,-1 0-1,0 0 0,4-8 1,-5 10-84,3-7 172,0-1-1,-1 0 1,0 0 0,-1 0 0,0 0 0,-1-1 0,0 1 0,0-18 0,-2 21-113,0 0 0,-1 0 1,0 0-1,0 0 0,-1 0 0,0 0 1,0 1-1,-1-1 0,0 1 0,0-1 1,-1 1-1,0 0 0,-5-8 1,-10-7 101,-1-1 1,-30-25 0,17 23-6065,59 39-1224,55 21-1,-44-24 7414,1-2 6704,-22-7-4588,-7 0-1307,0 0 1,0-1-1,0 0 0,0-1 0,12 0 1,-21-1-1098,1 1 1,0 0 0,0 0 0,-1 0 0,1-1 0,0 1-1,-1 0 1,1 0 0,0-1 0,-1 1 0,1-1 0,-1 1-1,1-1 1,0 1 0,-1-1 0,1 1 0,-1-1 0,1 1-1,-1-1 1,0 0 0,1 1 0,-1-1 0,0 0 0,1 1-1,-1-1 1,0 0 0,0 1 0,0-1 0,1 0 0,-1 0-1,0 0 1,0-4 138,0 0-1,0 0 0,-2-10 1,0-2 251,2 15-414,0 0 0,0-1 0,0 1 0,0-1-1,1 1 1,-1-1 0,1 1 0,0 0 0,0-1 0,1-2 0,-1 4-25,0 0 0,0 0 0,0 0 0,0 0 0,0 0 0,0 0 0,0 0 0,0 0 0,0 0 1,1 1-1,-1-1 0,0 0 0,1 1 0,-1-1 0,0 1 0,1-1 0,-1 1 0,1 0 0,1-1 0,4 1 10,0 0-1,0 0 1,0 0 0,0 1 0,0 0-1,0 0 1,8 3 0,48 17-430,-44-13 62,0 1-484,-14-7 330,0 1-1,0-1 1,0 0 0,10 2 0,-13-3 35,0-1 0,0 0 0,-1 0 0,1 0 1,0 0-1,-1 0 0,1-1 0,0 1 0,0 0 0,-1-1 0,1 1 0,0-1 1,-1 0-1,1 1 0,-1-1 0,1 0 0,-1 0 0,1 0 0,-1 0 0,2-2 1,11-13-4146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7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12288,'-21'0'4575,"16"0"-3583,0 0 1696</inkml:trace>
  <inkml:trace contextRef="#ctx0" brushRef="#br0" timeOffset="1">6 14 21535,'15'25'544,"9"11"-320,18 17-160,4 7-32,6 4-32,-7-10 0,1-3-640,-15-20-288,-5-3-736,5-6-288,4 6-2431,-4-11-1921,0-12 2464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8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36 161 10112,'-11'3'1399,"9"-3"-1029,-1 1 0,1-1 0,0 1 0,-1 0 1,1-1-1,0 1 0,-1 1 0,-2 1 0,5-3-319,0 0-1,0 0 1,0 1-1,0-1 0,0 0 1,0 0-1,0 0 1,0 0-1,1 1 1,-1-1-1,0 0 0,0 0 1,0 0-1,0 0 1,0 1-1,1-1 1,-1 0-1,0 0 1,0 0-1,0 0 0,0 0 1,1 0-1,-1 0 1,0 1-1,0-1 1,0 0-1,1 0 0,-1 0 1,0 0-1,0 0 1,0 0-1,1 0 1,-1 0-1,0 0 1,0 0-1,1 0 0,9 2 308,13 1 73,1-1-1,-1-1 1,31-3-1,72-13 222,-102 12-546,-15 2-112,-1-1 0,0 0 1,0 0-1,0-1 0,0 0 0,9-5 1,-12 6-159,-1 0 1,0-1 0,0 0 0,0 0 0,-1 0 0,1-1 0,-1 1 0,0-1 0,0 0 0,0 0 0,0 0 0,2-5 0,5-10-1270,-1-2 0,7-25 1,-14 40 949,-1 3 535,-1 4 523,0 1-344,0 1 0,0-1 0,0 0 0,0 0 0,1 0 0,-1 0 1,1 1-1,0 1 0,5 10 63,-1 1 1,4 25-1,1 0-239,-4-19-190,-5-14-463,1-1 0,0 0 0,5 12-1,2-8-3139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8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51 11008,'-88'-40'4128,"64"35"-3200,4 0 127,14 5 289,12 5-1568,9 3-32,9 3 128,2 1-288,10 7-96,0 0-447,1 3-129,-1 6-544,-2-1-192,-3-1-1760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9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87 182 9344,'-2'-4'6910,"-3"1"-3802,-15-6-2982,16 7 721,1 1-669,0-1-1,0 0 1,0 1-1,0-1 0,0-1 1,0 1-1,0 0 1,1-1-1,0 1 1,-1-1-1,1 0 0,0 1 1,0-1-1,0 0 1,0-1-1,1 1 0,0 0 1,-3-7-1,2 0 134,0-1-1,0 1 0,1-1 1,0-20-1,1 29-297,0 1 0,0-1 0,0 0 0,0 1 0,0-1 0,1 1 0,-1-1 0,0 1 0,1-1 0,-1 1 0,1-1 0,0 1 0,-1-1 0,1 1 0,0-1 0,0 1 0,0 0 0,1-2 0,0 2-11,-1 0 0,0 1 0,0-1 0,1 0 1,-1 1-1,0-1 0,1 1 0,-1 0 0,0-1 1,1 1-1,-1 0 0,1 0 0,-1 0 0,1 0 0,-1 0 1,3 0-1,4 2-103,1 0 0,-1 1 0,1 0 0,-1 0 0,10 5 0,-17-7 66,28 14-1175,10 6-2728,-34-19 2763,0-1-1,-1 1 1,1-1-1,0 0 1,0 0-1,10 0 1,5-1-2702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3:59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32 218 7296,'-1'3'572,"1"0"0,-1 0 0,1 0 0,-1 0 1,0 0-1,0-1 0,0 1 0,-1 0 0,1-1 0,-1 1 0,1-1 1,-3 3-1,1-1 126,1-1 1,0 0-1,0 0 1,1 1-1,-3 5 1,3-7-643,1-1 0,0 1 1,0 0-1,0-1 0,0 1 1,0 0-1,0 0 0,0-1 1,0 1-1,1 0 0,-1-1 0,0 1 1,1 0-1,0-1 0,-1 1 1,3 2-1,-1-1 2,1 1-1,-1-1 1,1 0-1,0 0 1,0 0 0,0 0-1,0-1 1,1 1-1,-1-1 1,1 0 0,-1 0-1,1 0 1,0 0-1,7 1 1,-3 0 7,0-1-1,0-1 1,1 1 0,-1-1 0,0-1 0,11 0-1,-9-1 92,1 0-1,0-1 1,-1 0-1,0-1 1,1 0-1,-1-1 0,0 0 1,-1 0-1,1-1 1,-1-1-1,0 1 1,0-1-1,0-1 0,9-9 1,-12 10-56,0 0 0,-1-1 0,1 1-1,-1-1 1,-1 0 0,1 0 0,-1-1 0,0 1 0,-1-1 0,0 0 0,0 0-1,-1 0 1,0 0 0,0-1 0,-1 1 0,0-1 0,-1 1 0,0-14 0,-1 16-106,0 0 0,-1 1 0,1 0 0,-1-1 1,0 1-1,-1 0 0,1 0 0,-1 0 1,0 0-1,0 1 0,-1-1 0,1 1 0,-1 0 1,0-1-1,0 2 0,0-1 0,-7-4 0,2 2-356,1 1 0,-1 0-1,0 0 1,-1 1 0,1 0-1,-1 0 1,1 1 0,-18-3-1,23 6 164,-1-1-306,0 0 0,0 0 0,0 1 0,1-1 1,-1 1-1,0 1 0,0-1 0,0 1 0,-7 1 0,1 2-1622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8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13056,'0'-5'9882,"0"6"-9783,0 0 0,1 0 0,-1 0 0,1 0 0,-1 0 0,0 0 0,1 0 0,0 0 0,-1-1 0,1 1 0,0 0 0,-1 0 0,1 0 0,2 1 0,15 12 171,-13-10-137,101 65 306,15 11-302,-54-21-1201,62 69 1,8 8-6436,-135-134 7262,1 0-270,0 1 0,0 0 0,0-1 0,0 1 0,0-1 0,1 0 0,-1 0 0,1-1 0,3 2 0,7-4-2954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00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36 150 7808,'0'-22'7413,"-6"23"-4736,3 2-2549,0 1-1,1-1 1,-1 0-1,1 1 1,0 0-1,0 0 1,0-1-1,1 1 1,-1 0-1,1 0 1,0 0 0,0 1-1,0 5 1,-1 3-57,1 1 0,0-1-1,2 14 1,1-5-75,5 26-1,-5-40 23,-1-1 1,2 0-1,-1 0 1,1-1-1,0 1 1,0 0 0,6 9-1,-8-15 5,0 0 1,0-1-1,0 1 0,0 0 1,0 0-1,0-1 0,0 1 0,0 0 1,0-1-1,0 1 0,0-1 1,0 1-1,1-1 0,-1 0 0,0 1 1,0-1-1,0 0 0,1 0 1,-1 0-1,0 0 0,0 0 1,1 0-1,-1 0 0,0 0 0,0-1 1,0 1-1,1 0 0,-1-1 1,0 1-1,0-1 0,2 0 1,2-2 112,1-1 1,-1 1 0,0-1 0,9-7-1,12-14 228,-1-2 0,-2-1 0,0-1-1,22-38 1,-40 59-269,0 0 1,-1-1-1,0 0 0,0 0 0,-1 0 1,3-14-1,-5 20-47,-1 0 1,1-1-1,-1 1 1,0 0-1,0-1 1,0 1-1,0 0 1,0-1-1,-1 1 0,0 0 1,1 0-1,-1-1 1,0 1-1,-1 0 1,1 0-1,-1 0 1,1 0-1,-1 0 0,0 1 1,0-1-1,0 0 1,-4-3-1,1 2-107,-1-1 1,-1 1-1,1 0 0,-1 0 0,1 1 1,-1 0-1,0 0 0,0 0 0,-1 1 1,-11-2-1,-4 1-1637,0 1 0,-27 1 0,39 1 705,-6 2-1753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00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0 192 8704,'5'-2'612,"-4"1"-415,0 1 1,-1-1 0,1 1-1,0-1 1,0 1 0,0-1 0,0 1-1,0 0 1,0-1 0,0 1-1,1 0 1,-1 0 0,0 0 0,0 0-1,0 0 1,0 0 0,0 0 0,0 0-1,0 0 1,0 1 0,0-1-1,0 0 1,0 1 0,0-1 0,0 1-1,0-1 1,0 1 0,0-1-1,0 1 1,1 1 0,3 3 315,1 0 0,0 0 1,1-1-1,-1 0 0,1 0 1,-1 0-1,11 3 0,-8-3-309,0-1-1,0-1 1,0 0 0,0 0-1,1-1 1,-1 0 0,0 0-1,1-1 1,-1-1-1,1 1 1,-1-1 0,0-1-1,0 0 1,0 0-1,0-1 1,12-5 0,-13 4 116,-1 0-1,0 0 1,-1-1 0,1 0 0,10-11 0,-14 12-175,1 0-1,-1 1 1,0-1-1,0-1 1,-1 1-1,1 0 1,-1-1-1,0 1 1,0-1-1,2-9 1,-4 13-132,0-1 0,0 1-1,0-1 1,0 1 0,-1-1 0,1 1 0,0-1 0,-1 1-1,1 0 1,-1-1 0,1 1 0,-1 0 0,0-1 0,1 1-1,-1 0 1,0 0 0,0 0 0,0-1 0,0 1-1,0 0 1,0 0 0,0 1 0,-1-1 0,1 0 0,0 0-1,-2 0 1,-6-4-331,0 0-1,-18-6 1,10 5-374,0-1-652,-25-7 0,24 9-507,-21-9 0,37 13 1423,-1-1-1,1 1 1,0-1-1,0 1 0,-1-1 1,1 0-1,0 0 1,0 0-1,0 0 0,-2-4 1,-2-4-3705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00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8960,'7'-15'963,"17"-40"2271,-22 51-2972,0 1 498,-1-1 0,0 1 1,0 0-1,0-1 0,0 1 0,0-8 1185,-2 21-303,-9 33-994,6-29-563,1 0 0,0 1 0,1-1 0,0 1 0,2-1 0,0 19 0,0-31-98,0 0 0,1 1 0,-1-1 1,1 1-1,0-1 0,0 0 0,0 1 0,0-1 0,0 0 0,0 0 0,0 0 1,1 0-1,-1 0 0,1 0 0,-1 0 0,1 0 0,0 0 0,0-1 0,0 1 1,0-1-1,3 2 0,3 0-89,-1 0 1,0-1 0,1 0-1,-1 0 1,12 1-1,22 6-41,-25-3 634,0 2 0,0 0-1,28 19 1,-43-26-414,1 0 0,0 0-1,-1 0 1,0 1 0,1-1 0,-1 0 0,0 1-1,1-1 1,-1 1 0,0-1 0,0 1 0,0 0-1,1 3 1,-2-4-83,1 0 0,-1 0 0,0 0 0,0 1 0,0-1 0,0 0 0,0 0 0,0 1 0,0-1 0,-1 0 0,1 0 0,0 1 0,-1-1 0,1 0 0,-1 0 0,0 2 0,-3 2-552,0 0 0,0 0-1,0 0 1,-1 0-1,0-1 1,-8 6 0,0 1-1915,-2 3-561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02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1077 7936,'0'-3'410,"0"1"0,0-1 0,-1 0 1,1 0-1,-1 1 0,0-1 0,1 0 0,-1 1 1,0-1-1,-1 1 0,-1-5 1366,3 0 3114,0 16-4764,1 0 0,1 0 0,-1 0 1,5 12-1,4 20 64,115 492 1005,-17-179-952,-54-184-241,-11-35 2,117 428 94,-24 96-61,-115-558 1,48 204-204,-19-94 172,-17 2-23,-32-130 119,-1-82-57,0 1 1,0 0 0,0 0 0,0 0-1,0 0 1,1-1 0,-1 1-1,1 0 1,-1 0 0,1-1 0,0 1-1,-1 0 1,1-1 0,0 1-1,0-1 1,0 1 0,1-1 0,-1 1-1,0-1 1,0 0 0,1 0-1,-1 1 1,1-1 0,-1 0 0,1 0-1,-1 0 1,1-1 0,0 1-1,0 0 1,-1-1 0,1 1 0,0-1-1,0 1 1,2-1 0,32 0 149,-1-3 0,0 0 0,0-3-1,0 0 1,-1-3 0,0-1 0,0-1 0,39-19 0,189-98 1032,179-80-608,-164 107-561,1 0 124,-38 8-96,14-7-162,-7-14 162,184-91-278,-403 193 226,46-27 1,-70 36 2,-3 2-33,-1 1-1,1-1 1,0 1 0,-1 0-1,1-1 1,-1 1-1,1 0 1,0-1-1,-1 1 1,1 0-1,0 0 1,0-1-1,-1 1 1,2 0 0,-1 0 1,-1-1-69,-1-4 61,0 1 1,1-1-1,-2 1 1,1-1-1,0 1 1,-1-1-1,0 1 0,0 0 1,-3-5-1,-3-6 77,2-2-87,0 0-1,0 0 1,2-1 0,-3-21-1,-5-70 0,12 106 10,-5-71 1,6-73 0,19-144 51,6 53-88,-17 163 32,25-253 163,-17-24-59,3-2-213,6 49 143,0-162 70,-26 429-64,-3-116-21,1 120 238,-2 0 0,-13-49-1,17 80-237,-1 0-1,0 0 1,0 0-1,-1 0 1,1 0-1,0 1 1,-1-1-1,0 0 1,1 1-1,-1 0 1,0-1-1,-1 1 1,1 0-1,0 0 1,0 0-1,-1 0 1,1 0-1,-1 1 1,0-1-1,0 1 1,1-1-1,-7-1 1,3 2 6,0 0 0,-1 0-1,1 0 1,-1 1 0,1 0 0,0 0 0,-1 1 0,1 0-1,0 0 1,-8 2 0,-10 5 32,1 1-1,0 1 1,-38 23 0,16-9-52,-3-1 14,-2-2 0,-98 28 0,-116 8-44,-215-3-98,360-45 145,-6 2 12,-445 48-874,235 1 175,247-38 7,-153 60 0,161-48 266,-364 137-1690,415-161 1706,-1-2 1,0-2-1,-38 5 1,56-10-30,1-1 0,0 0 0,0 0 0,0-1 0,0 0-1,0-1 1,0-1 0,0 1 0,0-2 0,1 0 0,-18-8 0,23 9-79,1 0 0,0 0 0,0 0-1,0 0 1,0-1 0,-4-4 0,-10-19-3849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1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9984,'7'1'13173,"4"-1"-10310,9-2-2734,23-2-524,-35 4 505,0 0 0,0 1 1,0-1-1,0 2 0,-1-1 1,1 1-1,-1 0 0,1 1 0,10 4 1,-16-5-80,1 0 1,0 0-1,0 0 1,-1 0 0,1 0-1,-1 1 1,1-1 0,-1 1-1,0-1 1,0 1-1,0 0 1,-1 0 0,1 0-1,-1 0 1,1 0-1,-1 0 1,0 0 0,0 1-1,-1-1 1,1 0-1,0 1 1,-1-1 0,0 6-1,-1 4-17,0 0 0,0 0 0,-2 0 0,-3 14 1,-21 52-33,16-48 18,-9 36 0,16-46-59,0 0 0,-1 27 0,5-43 48,0 1-1,0 0 0,0-1 1,1 1-1,0-1 0,0 1 0,0-1 1,1 1-1,0-1 0,0 0 0,0 1 1,1-1-1,5 8 0,-6-11 21,0 0 0,0 0 0,1 0 0,-1 0 0,1 0 0,0-1 0,-1 1 0,1-1 0,0 0 0,0 0 0,0 0 0,0 0 0,0-1-1,0 1 1,3 0 0,9 0-43,27-1 0,-24 0-126,-11 0-762,-1-1 1,1 0-1,-1 0 1,10-2-1,-5-2-1905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09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1092 8064,'0'3'627,"-1"0"0,1 0 0,-1 0 0,0-1 0,0 1 0,0 0 0,0 0 1,0-1-1,0 1 0,-4 4 0,3-4-203,2-2-230,-1 1-1,1 0 1,0 0 0,0-1-1,-1 1 1,1 0 0,0 0-1,0-1 1,1 4 0,-1 1 3464,1-6-3627,-1 1 0,0-1 0,0 0 0,0 0 0,0 1 0,0-1 0,1 0 0,-1 0 0,0 1 0,0-1 0,0 0 0,1 0 0,-1 1 0,0-1 0,0 0 0,1 0 0,-1 0 0,0 1 0,0-1 0,1 0 0,0 0 0,-1 0-8,1 0-1,0 0 0,0-1 1,0 1-1,0 0 0,-1-1 1,1 1-1,0-1 0,0 1 1,-1-1-1,1 1 0,0-1 1,-1 1-1,1-1 0,-1 1 1,1-1-1,0 0 0,-1 0 1,1 1-1,-1-1 0,0 0 1,1 0-1,-1 1 0,0-1 1,1-1-1,7-27 285,-6 17-197,17-46 165,18-71 50,-32 107-226,-2 0-1,0-1 1,-1 1-1,-2-26 1,-20-154 78,9 113-103,-11-59 106,16 119-170,-1 1-1,-1 0 1,-13-27-1,14 42-96,1 1 0,-2-1 0,0 1 0,0 1 0,-18-20 0,5 11-313,-43-33 0,23 17-251,40 36 632,0 1-1,1-1 1,-1 1-1,0 0 1,0-1-1,1 1 1,-1 0-1,0-1 1,1 1-1,-1 0 1,1 0 0,-1 0-1,1 0 1,0 0-1,-1-1 1,1 2-1,-2 10 28,2 0 0,-1-1-1,1 1 1,1 0 0,0-1 0,5 18-1,-6-29-7,72 326-117,-48-245 102,3-2 1,39 77 0,-47-118-12,1-1-1,2-1 1,30 36 0,-39-56 24,1 0 0,0 0 0,2-2 0,-1 0 0,2-1 0,0 0 0,1-1 0,19 9 0,-22-13 75,0-1 0,1-1 0,0 0 0,0-1-1,1-1 1,-1 0 0,1-1 0,28 1 0,-31-4 209,9 0-1180,-22-1 647,0 1 0,0 0 0,0-1-1,0 1 1,0 0 0,0-1 0,0 1 0,0-1 0,-1 0 0,1 1 0,0-1 0,0 0 0,-1 1 0,1-1 0,0 0 0,-1 0 0,1 1 0,-1-1 0,1 0 0,0-2 0,5-10-3002,3-1-992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0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11 11136,'-1'-1'346,"0"0"1,0 0-1,0 0 1,0 0-1,-1 1 1,1-1-1,0 0 0,0 1 1,0-1-1,-1 0 1,1 1-1,0 0 1,-1-1-1,1 1 1,0 0-1,-1-1 1,1 1-1,0 0 1,-1 0-1,1 0 1,-3 1-1,-2-1 3652,6 0-3973,0 0-1,0 0 1,0 0-1,-1 0 1,1 0-1,0-1 1,0 1-1,0 0 0,0 0 1,0 0-1,0 0 1,0 0-1,-1 0 1,1 0-1,0 0 0,0 0 1,0 0-1,0 0 1,0 1-1,0-1 1,0 0-1,0 0 1,-1 0-1,1 0 0,0 0 1,0 0-1,0 0 1,0 0-1,0 0 1,0 0-1,0 0 0,0 0 1,0 0-1,-1 0 1,1 1-1,0-1 1,0 0-1,0 0 1,0 0-1,0 0 0,0 0 1,0 0-1,1 10-121,1 0 0,0 0-1,0 0 1,1 0-1,1-1 1,6 15 0,-3-8-176,-5-10 94,17 36-1373,-17-39 1130,0 0 1,0 1-1,0-1 1,0-1-1,0 1 1,0 0-1,1 0 0,-1-1 1,1 0-1,3 3 1,-6-5 321,1 0 1,-1 0-1,0 0 1,0 1-1,1-1 1,-1 0-1,0 0 1,0 0-1,1 0 1,-1 0-1,0 0 1,0 0 0,1 0-1,-1 0 1,0 0-1,0 0 1,1 0-1,-1 0 1,0 0-1,0 0 1,1 0-1,-1 0 1,0-1-1,0 1 1,1 0-1,9-7-4006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9 8448,'-47'-8'3168,"37"16"-2464,0 11-128,10-10-192,5 5-1056,5 5-352,1-2-2464,9 2-992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0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154 257 10880,'-1'1'640,"0"0"0,1 0 0,-1 1-1,0-1 1,0 0 0,0 0 0,0 0 0,0 0 0,0 0 0,-1 0 0,1 0 0,0-1 0,0 1 0,-1 0 0,-1 0 0,0 0-225,1 0 1,-1-1-1,0 1 1,1-1-1,-1 1 1,0-1-1,0 0 1,-2-1-1,1 1-218,0 0 1,0-1-1,0 0 0,0 0 1,1 0-1,-1-1 0,0 1 1,1-1-1,-1 0 0,1 0 1,-7-4-1,5 0-138,0 1-1,0-1 1,1 0 0,0-1-1,0 1 1,0-1 0,0 0-1,1 1 1,1-2 0,-1 1-1,1 0 1,0 0 0,-1-8 0,0-13-102,0 1 1,3-34-1,0 46 31,-1 14 11,1 0-1,0-1 0,0 1 1,0 0-1,0 0 0,0 0 1,0-1-1,1 1 0,-1 0 1,0 0-1,1 0 0,-1-1 1,1 1-1,-1 0 0,1 0 1,-1 0-1,1 0 0,0 0 0,1-1 1,-1 1-8,0 1 1,0 0-1,0 0 0,0 0 1,0 0-1,0 0 0,0 0 1,0 0-1,0 0 0,1 0 1,-1 0-1,0 0 0,0 1 1,0-1-1,0 1 0,0-1 1,0 0-1,0 1 0,0 0 1,0-1-1,1 2 0,60 38-724,-7-4 565,-53-34 169,0-1 1,0 0-1,0 0 0,1 0 0,-1-1 0,0 1 0,1 0 1,-1-1-1,0 0 0,1 1 0,-1-1 0,1 0 1,-1 0-1,1 0 0,-1-1 0,0 1 0,1-1 0,-1 1 1,0-1-1,4-1 0,2-2-10,-1 0 0,0-1 1,0 0-1,11-9 0,16-11 87,-30 23-78,0 0-1,1 0 1,-1 1 0,1-1-1,-1 1 1,1 0 0,-1 0-1,1 1 1,0-1 0,0 1-1,-1 0 1,1 0 0,0 1-1,-1 0 1,1-1 0,0 2-1,-1-1 1,1 0 0,-1 1 0,0 0-1,8 4 1,5 4-1615,0 1 0,-1 1 0,26 24 0,-37-31 663,11 8-2119,-1 1-1825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1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9 8064,'0'-9'3371,"-1"15"1352,0 14 303,-1-8-5555,-10 52 2069,-5 111 1,10-88-1470,5-62-72,-11 191-446,12-206 221,0 0 0,-3 13 0,-1 15-2541,6-88-5318,3 16 4192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08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10880,'-2'9'7822,"2"-8"-7449,6 13 2020,16 13-3514,-17-21 1931,15 17-675,1-2 0,44 35-1,56 29-2272,-114-81 1690,-2 0-261,-1-1 0,1 0-1,1 0 1,-1 0 0,0-1-1,1 0 1,8 2 0,5-2-3312</inkml:trace>
  <inkml:trace contextRef="#ctx0" brushRef="#br0" timeOffset="1">20 332 10752,'-4'4'7487,"8"-8"-6207,8-2 160,7 0-288,6-5-128,0 1-576,0-7-224,0 0-64,0-6-192,0 2-32,-6-6-1312,0-6-608,-2 0-2143,8-7-897,-7 9 576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1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 8320,'-1'-4'2916,"-13"3"5527,20 16-7936,16 30-111,29 47-1,-42-78-371,1 0 0,0-1-1,2 0 1,-1 0 0,1-1 0,1-1 0,16 11-1,-14-11-19,0-2 0,1 0 0,1-1-1,0 0 1,0-1 0,0-1-1,1-1 1,-1 0 0,23 2 0,-28-5-159,-6-1 138,1 0 1,-1-1-1,1 1 0,7-1 0,-12 0-233,-1 0-1,1-1 1,-1 1-1,1 0 1,-1-1-1,0 1 1,1-1-1,-1 1 1,0-1-1,1 1 1,-1-1-1,0 0 1,0 0-1,0 0 1,0 0-1,1 0 1,-1 0-1,0 0 1,-1 0-1,1 0 0,0 0 1,0 0-1,0-1 1,-1 1-1,2-2 1,3-14-3995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2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17 9344,'-5'5'941,"-1"0"0,1 1 1,0-1-1,0 1 0,-5 9 4118,10-15-4998,1 1 0,-1 0 0,0-1 0,1 1 0,-1-1 0,1 1 0,-1-1 0,1 1 1,-1-1-1,1 1 0,-1-1 0,1 0 0,-1 1 0,1-1 0,-1 0 0,1 1 0,0-1 0,-1 0 0,1 0 0,0 1 1,-1-1-1,1 0 0,1 0 0,19 4 230,-20-4-208,23 1 194,0-1 1,0-1-1,0-1 1,45-11 0,-50 10-194,-11 1-60,0 0 0,0-1 0,-1 0 0,15-8 0,13-4-347,-19 9-1419,-2-2-4334,-9 4 1852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2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9984,'-4'11'11299,"13"-7"-11303,16 2 874,-20-5-747,1 1-1,-1-1 1,1 0-1,9 1 1,2-2-6,1-1 1,18-3-1,-30 3 15,-1 1 0,1-1 0,-1 1 0,11 0 0,-15 0-69,1 1-1,-1-1 0,0 0 0,1 0 0,-1 1 1,0-1-1,1 1 0,-1-1 0,0 1 0,0-1 0,1 1 1,-1 0-1,0 0 0,0-1 0,0 1 0,0 0 1,0 0-1,0 0 0,0 0 0,0 0 0,0 1 0,-1-1 1,1 0-1,0 0 0,0 2 0,3 13 103,0-1 0,-1 1-1,-1 0 1,0 27 0,-7 65-150,0-10-1259,5-95 1191,0 0-357,0 0-1,0 0 1,0 0 0,1 0-1,-1 0 1,2 4 0,-2-7 307,0 1 1,0-1 0,0 0 0,1 1-1,-1-1 1,0 0 0,0 0-1,0 0 1,0 1 0,1-1 0,-1 0-1,0 0 1,0 0 0,1 1 0,-1-1-1,0 0 1,0 0 0,1 0-1,-1 0 1,0 0 0,1 1 0,-1-1-1,0 0 1,0 0 0,1 0 0,0 0-143,0-1 1,0 1-1,0 0 1,0 0-1,0-1 1,0 1-1,0-1 1,0 1-1,-1-1 1,1 1-1,0-1 1,1 0 0,18-16-5068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4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50 7296,'-3'-2'909,"0"1"1,1-1 0,-1 1-1,0 0 1,0 0-1,-1 0 1,1 0 0,0 0-1,0 1 1,-5-1-1,-4-2-499,3 2 446,0-1 0,-1 2 0,-13-1 0,22 1-823,0 1-1,0-1 0,0 1 0,0-1 0,0 0 0,0 1 0,0 0 1,0-1-1,0 1 0,0 0 0,0-1 0,1 1 0,-1 0 0,0 0 1,0 0-1,1 0 0,-1 0 0,1 0 0,-1 0 0,1 0 0,-1 0 1,1 0-1,-1 0 0,1 0 0,0 0 0,-1 2 0,-5 30-110,6-20 74,-1 0 1,2 0-1,0-1 1,4 20-1,15 50 80,-15-61-65,5 13 22,1 1 1,2-1-1,17 33 0,-23-53-40,2 1 1,-1-2-1,2 1 0,0-1 0,0 0 0,1-1 0,1-1 0,0 0 0,14 10 0,-22-17 13,1-1 0,-1-1 0,1 1 0,0-1 0,0 0 0,0 0 0,0 0 0,0 0 0,0-1 1,1 0-1,-1 0 0,0-1 0,1 0 0,8 0 0,-9-1 47,-1 0 0,1 0 1,-1 0-1,0-1 0,1 1 1,-1-1-1,0 0 0,0-1 1,0 1-1,0-1 0,-1 0 1,1 1-1,-1-2 0,1 1 1,-1 0-1,0-1 0,3-4 1,2-5 168,0 0 0,-1 0 0,0 0-1,-1-1 1,6-22 0,13-75 719,-23 97-865,0 0 0,-1-1 0,0 1 0,-2 0 1,1-1-1,-2 1 0,-2-15 0,3 23-62,-1 0 0,0 1 0,0-1 0,0 1 0,0 0 0,-1-1-1,0 1 1,0 0 0,0 1 0,-1-1 0,0 0 0,1 1 0,-2 0 0,1 0 0,0 0-1,-1 1 1,0-1 0,0 1 0,0 0 0,-6-2 0,-23-8-314,0 2 0,-1 2 0,-69-9 0,97 17 134,1 0-366,0 1-1,0-1 1,0 0 0,0-1 0,0 1 0,1-1 0,-1 0-1,0-1 1,-5-3 0,10 6 373,1 0 1,0-1-1,-1 1 0,1-1 0,-1 1 1,1-1-1,0 1 0,-1-1 1,1 1-1,0-1 0,-1 0 0,1 1 1,0-1-1,0 0 0,0 1 1,-1-1-1,1 1 0,0-1 0,0 0 1,0 1-1,0-1 0,0 0 1,0 1-1,1-1 0,-1 0 0,0 0 1,1-1-253,0 1 0,-1-1 0,1 0 0,0 1 0,0-1 0,0 1 0,1-1 0,1-1 0,16-14-3423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5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68 9088,'-19'5'14685,"27"-5"-12464,0 0-2054,-1-1-1,0 0 1,0 0-1,1-1 1,-1 0 0,10-4-1,38-22 326,-50 26-462,-4 1-52,0 0 1,1 0-1,-1 1 1,0-1-1,1 1 1,-1-1-1,0 1 1,1-1-1,-1 1 1,1 0-1,-1 0 1,1-1-1,1 1 1,-2 0-689,12-10-9679,5-2 3835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5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338 859 10240,'0'1'300,"0"0"0,0 0 0,0 0 0,0-1 0,0 1 0,0 0 0,0 0 0,0 0 0,0 0 0,1 0 0,-1 0 0,0 0 0,1 0 0,-1-1 0,1 1 0,-1 0 0,1 0 0,0 1 0,0-2-114,0 0 0,0 1 1,0-1-1,0 0 0,0 1 0,0-1 0,0 0 0,1 0 0,-1 0 0,0 0 0,0 0 0,0 0 1,0 0-1,0-1 0,0 1 0,0 0 0,2-1 0,1 0-39,0 0-1,0-1 0,0 1 1,0-1-1,0 0 1,0 0-1,-1 0 1,1-1-1,-1 0 0,1 1 1,-1-1-1,0 0 1,0 0-1,0-1 1,0 1-1,-1 0 0,1-1 1,-1 0-1,0 0 1,2-6-1,-1 3-58,-1-1 0,0 1 1,-1-1-1,0 1 0,0-1 0,0 0 0,-1 0 1,0 1-1,-1-1 0,0 0 0,-2-7 0,-12-43 104,-42-104 0,47 135-202,-64-134-54,58 133 84,-1 0 0,-1 1 0,-31-35 0,-98-79 129,144 138-114,1 1-21,0 0 1,1 1 0,-1-1-1,0 0 1,0 1-1,0 0 1,0-1-1,-1 1 1,1 0-1,0 0 1,0 0-1,-5-1 1,7 2-16,0 0 0,-1 0 0,1 0 0,0 0 0,0 0 0,0 0 0,0 0 0,0 0 0,0 0 0,0 0 0,-1 1 0,1-1 0,0 0 0,0 0 0,0 0 0,0 0 0,0 0 0,0 0 0,0 0 0,0 0 0,0 0 0,0 0 0,0 0 0,0 1 0,-1-1 0,1 0 0,0 0-1,0 0 1,0 0 0,0 0 0,0 0 0,0 0 0,0 0 0,0 1 0,0-1 0,0 0 0,0 0 0,0 0 0,0 0 0,0 0 0,0 0 0,0 0 0,0 1 0,0-1 0,0 0 0,1 0 0,-1 0 0,0 0 0,0 0 0,0 0 0,0 0 0,0 0 0,0 0 0,0 1 0,0-1 0,0 0 0,0 0 0,0 0 0,0 0 0,1 0 0,-1 0 0,0 0 0,30 52-228,-16-20 210,11 34 0,-5-10 35,1-8 21,40 70 0,39 43 3,-65-107-58,82 132-11,119 182 117,-121-209-192,-99-140 18,1-1 0,1-1 1,0 0-1,1-1 0,37 23 0,-52-37 73,-2 0 10,0-1 1,0 1 0,0-1 0,0 0-1,0 0 1,0 0 0,1 0-1,-1-1 1,0 1 0,1 0-1,-1-1 1,0 0 0,1 1 0,4-1-1,-7-1 4,0 1 0,1 0 0,-1 0 0,0 0-1,1 0 1,-1-1 0,0 1 0,0 0 0,1 0-1,-1-1 1,0 1 0,0 0 0,1-1 0,-1 1-1,0 0 1,0-1 0,0 1 0,1 0 0,-1-1-1,0 1 1,0 0 0,0-1 0,0 1 0,0 0 0,0-1-1,0 1 1,0-1 0,0 1 0,0 0 0,0-1-1,0 1 1,0 0 0,0-1 0,0 1 0,0 0-1,-1-1 1,1 1 0,0-1 0,0 1 0,0 0-1,0 0 1,-1-1 0,1 1 0,0 0 0,0-1-1,-1 1 1,-13-19 19,11 16-8,-12-16-34,0 1 1,-1 1 0,-25-19-1,-4 3-251,-68-36 0,69 43 307,44 26-37,-1 0-1,1 0 0,-1 0 0,1-1 1,-1 1-1,1 0 0,-1 0 1,1-1-1,0 1 0,-1 0 0,1-1 1,0 1-1,-1 0 0,1-1 1,0 1-1,-1-1 0,1 1 0,0 0 1,0-1-1,-1 1 0,1-1 1,0 1-1,0-1 0,0 1 0,0-1 1,0 1-1,0-1 0,-1 1 1,1-1-1,0 1 0,1-1 0,-1 1 1,0-1-1,0 1 0,0-1 1,0 0-1,2-1-36,-1 0 1,0 0 0,1 1-1,-1-1 1,1 0 0,3-2-1,2-2 5,4-5 11,0-1 0,-1 0 0,0 0 0,11-20 0,24-57 54,-32 61-108,-2 5-1415,-1 0 1,7-25 0,-11 19-3094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6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10624,'-7'0'1238,"0"0"1,0 0-1,0 1 1,0 0-1,0 1 1,-12 3-1,17-4-1087,0 0 0,0 0 0,0 0-1,0 1 1,0-1 0,0 0 0,0 1-1,0-1 1,0 1 0,0 0 0,1 0-1,-1-1 1,1 1 0,0 0 0,-1 0-1,1 1 1,0-1 0,0 0 0,0 0-1,0 0 1,1 1 0,-1-1 0,0 4-1,1 3-114,-1-1-1,1 0 1,1 0-1,0 0 0,0 0 1,1 0-1,4 15 1,27 55 16,-28-66-41,25 47-43,47 71-1,49 52-62,-95-139 90,2 2-344,2-1 0,44 42 0,-52-61 32,1-1 1,0-1-1,2-1 1,37 19-1,-56-35-73,-1 0 0,1-2 0,0 1 0,19 4 0,-25-8 106,0 0 0,0 0 0,0-1 1,0 0-1,0 0 0,0 0 0,0 0 0,0-1 0,0 0 0,0 0 0,0 0 0,-1 0 0,8-4 0,9-8-3726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11648,'-1'2'535,"0"1"-1,0 0 1,0-1 0,0 1 0,1 0 0,-1 0 0,1-1 0,0 1 0,0 0 0,0 0-1,0 0 1,0-1 0,1 1 0,-1 0 0,2 2 0,2 9 153,9 21 0,-11-29-436,46 127 502,7 19-815,31 26-1468,-67-145-930,33 42 0,-35-56-203,-2-6-1412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7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20 9344,'-10'-6'927,"6"3"-348,-1 0 1,0 1 0,0-1-1,0 1 1,-5 1 4469,21 11-3762,16 10-862,270 148 1695,-231-133-2619,40 16-2602,-88-44 1426,0-1-1,19 4 1,-5-6-2501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7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9728,'8'3'766,"0"0"1,-1 0 0,0 1-1,0 0 1,0 1-1,0 0 1,7 7 0,-3-4-202,-1-1 0,13 8 1,19 5 949,59 18 0,-61-24-852,-1 1 0,48 27-1,-67-30-419,0 2 1,-1 0-1,-1 1 0,0 1 0,-2 0 0,1 1 0,-2 1 0,-1 1 1,14 21-1,-9-6-365,0 0 1,-3 1-1,-1 1 1,19 67-1,-7 36-4300,-12-51-1187,-5-35 969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3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811 1224 8448,'5'23'8140,"3"-32"-6958,3-5-295,-1-1 0,14-27 1,-21 36-811,0-1 0,-1 1 0,0-1 0,0 0 0,0 0 0,-1 0 0,0 0 0,-1 0 0,1-1 0,-2-7 0,-7-45-13,-27-97 0,29 135-48,-4-18-24,-36-122-173,38 142 164,0 0 1,-1 1 0,-2 0-1,0 0 1,-23-30-1,7 19 21,-1 2-1,-35-30 0,-68-43-192,91 71 102,17 12 56,-270-184-402,284 196 423,0 1 1,-1 1-1,0 0 0,-14-5 1,23 9 8,0 0 1,0-1-1,0 1 1,0 0-1,0 0 1,0 0 0,0 0-1,0 0 1,0 0-1,0 0 1,1 0-1,-1 1 1,0-1-1,0 0 1,0 0-1,0 1 1,0-1 0,0 1-1,0-1 1,1 1-1,-1-1 1,0 1-1,0-1 1,1 1-1,-1 0 1,0-1-1,1 1 1,-1 0 0,0 0-1,1-1 1,-1 1-1,1 0 1,0 0-1,-1 0 1,1 0-1,-1 1 1,0 2-8,0 0 0,1 0-1,-1 0 1,1 0 0,0 0 0,0 0-1,0 0 1,2 5 0,-1-1 4,1-1 0,1 1-1,-1 0 1,1-1 0,0 1 0,1-1-1,0 0 1,8 11 0,4 3 27,26 25 1,-32-36-17,22 25 11,118 129-9,-86-88-36,111 123-53,131 87-256,-37-38 16,54 55-459,-316-296 682,1-1 0,-1 0-1,1 0 1,1-1 0,-1 0-1,1-1 1,16 7 0,-24-10 88,1-1 0,-1 1 0,1-1 0,-1 0 0,1 0 0,-1 1 0,1-1 0,-1 0 0,1 0 0,-1 0 0,1-1 0,-1 1 0,1 0 0,-1-1 0,1 1 0,-1 0 0,1-1 0,-1 0 0,0 1 0,1-1 0,-1 0 0,0 0 0,0 0 0,1 0 0,-1 0 0,0 0 0,0 0 0,0 0 0,0 0 0,0 0 0,1-2 0,-1 0 14,0 1 1,-1-1 0,1 1-1,0-1 1,-1 1-1,1-1 1,-1 0 0,0 1-1,0-1 1,0 0 0,0 1-1,-1-1 1,1 1 0,-1-1-1,1 0 1,-1 1-1,-1-4 1,-3-5-3,-1 0 0,0 1 0,-1 0 0,1 0 0,-2 0 0,0 1 0,0 0 0,0 1 0,-1-1 0,-1 2 0,-13-10 0,-12-5 294,-1 2 1,-39-15-1,54 25-20,15 8-210,0-1-1,0 0 0,1-1 0,-9-6 0,14 10-67,-1 0-1,1-1 1,0 1 0,0-1-1,-1 1 1,1 0 0,0-1-1,0 1 1,0-1 0,0 1-1,0 0 1,0-1 0,-1 1-1,1-1 1,0 1 0,0-1-1,0 1 1,0 0 0,0-1-1,0 1 1,1-1 0,-1 1-1,0-1 1,0 1 0,0 0-1,0-1 1,0 1 0,1-1-1,-1 1 1,0 0-1,0-1 1,1 1 0,-1 0-1,0-1 1,1 1 0,-1 0-1,0 0 1,1-1 0,-1 1-1,0 0 1,1 0 0,-1-1-1,1 1 1,-1 0 0,25-14-91,-17 10 105,-2 0 10,0 0 1,1 0-1,-1-1 0,-1 0 0,1 0 0,-1-1 0,0 0 0,0 1 0,-1-2 0,1 1 0,5-12 0,-5 6-550,0 0 0,0-1 0,-1 1 0,-1-1 0,4-24 0,-4 13-1990,7 1-1584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7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59 9344,'-5'4'890,"0"0"1,0 0 0,0 1-1,0-1 1,1 1 0,-1 0-1,1 1 1,-3 5-1,6-9 225,2 7 1125,0-8-2153,0 0 1,1 1-1,-1-1 0,1 0 1,-1 0-1,1 0 0,-1 0 0,1 0 1,0 0-1,0-1 0,-1 1 1,1 0-1,0-1 0,0 1 1,0-1-1,0 0 0,-1 0 0,4 0 1,38-1 889,-38 1-898,5-2 26,0 0-1,1 0 1,-1-1 0,0 0 0,0-1 0,-1 0 0,1-1 0,14-9 0,2-4-100,37-33 0,-60 49-111,15-12-855,-17 13 523,-1 1-1,1-1 0,0 0 0,0 1 1,0-1-1,0 1 0,0-1 1,0 1-1,1 0 0,-1-1 0,0 1 1,0 0-1,0 0 0,2 0 0,7 3-4392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18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9088,'0'0'4192,"5"0"-1088,0 0-1857,5 0-63,1-5-320,4 2-96,4-2-416,7-4-128,10 0-96,0-1-160,6 1-32,3 1-608,-9 3-224,0 5-1568,5-6-639,-10 3-1569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4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0 167 11392,'1'5'10645,"7"-6"-10365,0 0 1,0-1 0,0 0-1,0 0 1,12-6-1,-8 4-91,8-5-41,0-1 1,0-1-1,-1 0 1,25-21-1,-20 14 177,47-26 0,-64 41-218,-1 0 1,1 0 0,-1 1 0,11-3 0,-15 5-49,1 0 1,0-1 0,0 1-1,-1 0 1,1 0 0,0 0-1,0 1 1,0-1 0,-1 1 0,1-1-1,0 1 1,-1 0 0,1 0-1,3 2 1,2 2 97,-1 1-1,1-1 1,-1 2 0,-1-1-1,1 1 1,-1-1-1,0 2 1,0-1-1,4 9 1,1 3 105,-1 0 0,16 39 0,-19-36-213,-1 0 1,-1 0-1,3 29 0,0 70-31,-5-64-9,-1-13-11,6 133 36,6 6-66,-13-174 15,1-1 0,0 1 1,0 0-1,0-1 0,1 0 0,1 1 0,0-1 0,7 12 0,-8-16 9,0 1 0,1-1 0,0 1 0,0-1 0,0 0 0,1-1 0,-1 1 0,1-1 0,0 1 0,0-2 0,0 1 0,0 0 0,1-1 0,5 2 0,2-1 30,1 0-1,0 0 0,0-2 1,0 1-1,0-2 1,0 0-1,0-1 0,0 0 1,25-6-1,4-5 318,73-30-1,-4 2-34,-18 15-154,20-5 20,-110 29-495,0 0-1,0 0 1,0 0 0,0 1 0,8 0 0,-8 0-898,12-19-11469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5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8704,'-20'28'7269,"19"-28"-7085,0 0 0,1 0 0,-1 1 0,0-1 1,1 0-1,-1 1 0,1-1 0,-1 1 0,1-1 0,-1 1 0,1-1 0,-1 1 1,1-1-1,-1 1 0,1-1 0,0 1 0,-1 0 0,1-1 0,0 1 1,-1-1-1,1 2 0,-6 15 1354,4-3-1205,0 0-1,1-1 0,0 1 1,1 0-1,1 0 1,3 21-1,3 2 89,15 45-1,19 64 459,20 61-195,-21-91-413,41 126 236,98 512-187,-125-414-287,63 335 62,-65-442-95,8 34 0,-36-148-30,29 148-137,-10-77 56,-10-48 275,-21-88-217,13 79 213,-20-110-195,0 9-170,0 38-1278,-9-141-6469,3 26 2689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6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1148 8192,'-5'67'8485,"5"-34"-2320,4-34-6042,1 1-1,-1-1 1,1 0 0,-1 0 0,0-1-1,1 1 1,-1-1 0,0 0-1,0 0 1,0 0 0,0-1 0,-1 1-1,1-1 1,-1 0 0,1 0-1,-1 0 1,4-5 0,2-4-34,0 0 1,0 0-1,-1-1 0,6-14 1,-3 3-21,-1-1 1,-1-1-1,-2 0 1,8-45 0,3-110 41,-18 150-86,-1 1 1,-2 0 0,-7-36 0,-26-87-65,16 79 63,-36-84 1,42 125-118,-2 1 0,0 0 0,-3 2 0,-38-52 0,53 78 76,1 1 1,-1-1 0,1 1 0,-1 0 0,-4-3-1,7 6 9,1-1 0,-1 1 0,1-1-1,-1 1 1,0-1 0,1 1-1,-1 0 1,0-1 0,1 1 0,-1 0-1,0 0 1,1 0 0,-1-1-1,0 1 1,1 0 0,-1 0 0,0 0-1,0 0 1,1 0 0,-1 0-1,0 0 1,1 0 0,-1 1 0,0-1-1,1 0 1,-1 0 0,0 0 0,1 1-1,-1-1 1,0 0 0,1 1-1,-1-1 1,1 1 0,-1-1 0,1 1-1,-1-1 1,1 1 0,-1-1-1,1 1 1,-1-1 0,1 1 0,-1 1-1,-2 4-13,1 1 0,0 0-1,0-1 1,1 1-1,0 0 1,0 0 0,0 12-1,6 52 97,-2-48-70,3 35-66,2 0-1,25 90 1,-8-67 45,44 94 0,-54-143 17,1 0 0,2-2 1,2 0-1,0-1 1,41 44-1,25 8 0,-70-69 0,-1-1 0,2 0 0,34 16 0,-26-15-81,1-1 0,0-2-1,41 10 1,-42-17-3134,-24-2 2888,0 0-1,0 0 1,1-1-1,-1 1 1,0 0 0,0 0-1,0-1 1,0 1-1,0-1 1,0 1 0,0-1-1,0 1 1,0-1-1,0 0 1,-1 1 0,1-1-1,0 0 1,0 0-1,0 0 1,0 0 0,8-15-4201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7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 13312,'0'-3'6015,"-5"3"-3999,5 13-1760,5 10-64,0 4-192,0 4-32,5 2 32,1 3-800,-1-8-256,0-6-512,1-5-224,-1-3-959,0-9-321,1-10-704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7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11 9344,'-31'-11'3520,"26"22"-2752,0-3-192,5 1-320,5-1-1056,5 6-320,6 0-2592,5 5-1184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7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104 377 10368,'5'6'1287,"-4"-5"-1039,0 0 0,0 0 0,0 0 0,0 0 0,0 0 0,0 1 0,-1-1 0,1 0 0,0 0 0,0 9 8255,-11-11-6438,7 0-1919,0 0 1,1-1-1,-1 0 0,1 1 0,-1-1 0,1 0 0,0 0 1,0 0-1,0 0 0,0-1 0,0 1 0,0 0 0,0-1 1,1 0-1,-1 1 0,0-5 0,-4-7 38,1 0-1,-4-15 1,5 12 92,-8-19-131,2-1 0,2 0 0,1 0 0,-3-71 0,10 103-171,0 3-43,0-1 0,0 1 0,0-1 0,0 1 1,0 0-1,1-1 0,-1 1 0,2-4 0,-2 6 54,1-1 0,-1 1 0,0 0 0,0-1 0,0 1 0,1 0 0,-1-1 0,0 1 0,1 0 0,-1 0 0,0-1 0,1 1 0,-1 0 0,0 0 0,1 0 0,-1 0 0,1-1 0,-1 1 0,0 0 0,1 0 0,-1 0 0,1 0 0,0 0-1,1 0 0,-1 0 0,1 1 0,-1-1 0,0 0 0,1 1 0,-1-1 0,0 1 0,3 1-1,13 8-244,24 19 0,-29-19 210,1-1 0,0 0 1,27 12-1,-36-19 42,0-1 0,0 0 0,0 0-1,0 0 1,0-1 0,0 1 0,0-1-1,0 0 1,0 0 0,8-2 0,-1 0 37,0-1 0,16-7 0,7-1 0,-31 10-31,0 0 0,0 1-1,0 0 1,0-1 0,0 1 0,1 0 0,-1 0 0,0 1 0,0-1-1,0 1 1,0-1 0,0 1 0,4 2 0,-2-1 0,0 1 0,-1-1 0,1 1 1,-1 0-1,1 1 0,-1-1 0,4 5 0,2 3-389,-1 0 0,-1 1 0,0-1 0,12 26 0,-3 5-5837,-12-29 123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8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33 6016,'0'-2'288,"0"1"1,0 0-1,0-1 0,0 1 1,1 0-1,-1 0 1,0-1-1,0 1 0,1 0 1,-1-1-1,1 1 0,-1 0 1,1 0-1,0 0 1,1-2-1,1-3 3135,-3 6-3274,0 0 0,0 0 0,0-1 0,0 1 1,0 0-1,1 0 0,-1-1 0,0 1 0,0 0 0,0 0 0,0 0 0,0-1 1,1 1-1,-1 0 0,0 0 0,0 0 0,0 0 0,1-1 0,-1 1 1,0 0-1,0 0 0,1 0 0,-1 0 0,0 0 0,0 0 0,1 0 0,-1 0 1,0-1-1,0 1 0,1 0 0,-1 0 0,0 0 0,4 8 2534,-3 17-1510,-1-24-1204,-2 51 435,-11 61-1,5-61-460,0 61 1,8-44-3187,2-58 824,-2-11 2308,0 1-1,0-1 0,0 0 1,1 0-1,-1 1 0,0-1 1,0 0-1,0 0 0,0 0 1,0 0-1,1 1 0,-1-1 1,0 0-1,0 0 0,0 0 1,1 0-1,-1 0 0,0 1 1,0-1-1,0 0 0,1 0 1,-1 0-1,0 0 0,0 0 1,1 0-1,-1 0 0,0 0 1,0 0-1,1 0 0,-1 0 1,0 0-1,0 0 0,1 0 1,-1 0-1,0 0 0,0 0 1,0 0-1,1 0 0,-1-1 1,0 1-1,6-4-3957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8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11 8960,'-3'-2'1158,"-11"-7"799,5 9 4479,10 10-5220,0-7-1166,0-1-1,1 1 0,0-1 0,-1 1 0,1-1 1,0 0-1,0 0 0,0 0 0,0 0 0,1 0 1,-1-1-1,1 1 0,-1-1 0,3 2 0,4 2 99,46 33 515,68 42-137,-54-34-388,6 3-214,-64-43 97,0-1-1,0 0 1,0 0 0,1-1 0,14 3 0,-23-7-27,0 1 0,0-1 1,1 0-1,-1 0 0,0 0 0,0 0 1,0 0-1,0-1 0,1 1 1,-1-1-1,0 0 0,0 0 0,0 0 1,0 0-1,0-1 0,3-1 1,-3 1-312,0 0 1,0-1 0,0 1-1,-1-1 1,4-4 0,10-19-5113,-6 8 1008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3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0 9472,'-3'2'504,"0"-1"1,0 1-1,1-1 0,-1 1 1,1 0-1,-1 0 1,1 0-1,0 1 0,0-1 1,-1 0-1,2 1 1,-1-1-1,0 1 0,1 0 1,-1-1-1,-1 6 1,1-2-257,1 0 0,0 1 0,0-1 0,1 0 0,-1 1 0,1-1 0,2 11 0,1 12-101,1 1 0,2-1-1,1 0 1,1-1 0,1 0-1,2 0 1,1-1 0,1 0-1,27 41 1,-6-22-38,45 48 0,47 36-131,-84-88-3,124 119-605,-121-120-679,91 61 0,-68-64-718,-59-33 1051,1 0 0,0-1 0,1-1 0,18 5 0,-26-8 531,0 1 0,1-1 0,-1 0 0,0 0 0,0-1 0,0 1 0,0 0 0,0-1 0,0 0 0,4-1-1,-1-1-544,0 0-1,-1 0 1,10-8-1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8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75 10240,'-1'0'580,"0"0"-356,0 1 0,1-1 0,-1 0 0,0 0 0,1 0 0,-1 1 0,0-1 0,1 0 0,-1 1 0,0-1 0,1 0 0,-1 1 0,-4 7 6806,11-8-6657,9 0-162,0 0 0,1-2-1,24-4 1,-33 4-310,8-1-69,0-1-1,20-9 1,-31 11-466,1 0-1,-1 0 1,0-1-1,0 1 0,0-1 1,0-1-1,0 1 1,-1 0-1,1-1 1,-1 1-1,6-9 1,-1-1-3462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9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9216,'-3'24'3101,"2"-20"-2692,0-1-1,1 1 0,-1 0 1,1-1-1,0 1 0,0 0 1,0-1-1,0 1 1,1 0-1,0-1 0,-1 1 1,4 5-1,-3-5-258,1-1 0,0-1 0,0 1 0,0 0 0,0 0 0,0-1 0,1 1-1,-1-1 1,1 0 0,-1 0 0,1 0 0,0 0 0,0 0 0,6 2 0,-3-2 23,1 0 0,-1-1 1,1 0-1,0 0 0,0 0 0,10-1 0,9-1 77,-12 0-188,1 1 1,25 2 0,-37-2-49,0 1 1,0-1-1,0 1 1,0 0 0,0 0-1,0 0 1,0 0-1,0 1 1,-1-1 0,1 1-1,0-1 1,-1 1-1,1 0 1,-1 0 0,0 0-1,0 1 1,0-1-1,3 4 1,-4-5-32,-1 1-1,1-1 1,0 1-1,-1 0 1,1-1-1,-1 1 1,1 0-1,-1-1 1,0 1-1,0 0 1,0-1 0,0 1-1,0 0 1,0-1-1,-1 1 1,1 0-1,0-1 1,-1 1-1,1 0 1,-1-1 0,0 1-1,1-1 1,-1 1-1,-1 1 1,0-1-372,1 1 1,0-1 0,0 0 0,0 1-1,1-1 1,-1 1 0,0-1 0,1 5-1,0-3-2160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29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9472,'-8'0'1303,"4"-1"-505,0 1 0,1 0-1,-1 1 1,1-1 0,-1 1 0,0-1 0,-3 2 0,5-1-676,1 0-1,0-1 1,0 1 0,0 0-1,-1 0 1,1 0 0,0 0-1,0 0 1,0 0 0,1 0-1,-1 0 1,0 1 0,0-1-1,1 0 1,-1 0 0,0 1 0,1-1-1,-1 0 1,1 1 0,0-1-1,0 1 1,-1 2 0,0 2-58,1 1-1,-1-1 1,1 1 0,1 0 0,-1-1 0,1 1-1,0-1 1,1 1 0,-1-1 0,1 0 0,1 0-1,4 11 1,-2-8-37,0-1 0,0-1 0,1 1 1,0-1-1,1 0 0,-1 0 0,1-1 0,12 9 0,-10-9 14,0 1 0,1-2 1,-1 1-1,1-2 0,1 1 0,-1-1 1,1-1-1,0 0 0,-1 0 0,1-1 1,0 0-1,0-1 0,1-1 0,-1 1 1,20-4-1,-27 3 60,0-1-1,1-1 1,-1 1-1,0 0 1,0-1 0,-1 0-1,1 0 1,0 0 0,0 0-1,-1-1 1,0 0-1,1 1 1,-1-1 0,0 0-1,0-1 1,0 1 0,-1 0-1,1-1 1,-1 0-1,0 1 1,0-1 0,0 0-1,-1 0 1,1 0 0,-1 0-1,0 0 1,0-1-1,0 1 1,0-9 0,-1 8-60,1 0 1,-1-1 0,0 1 0,-1-1-1,1 1 1,-1-1 0,0 1 0,0 0 0,-1-1-1,0 1 1,1 0 0,-2 0 0,1 0-1,-1 0 1,1 0 0,-1 1 0,-1-1 0,1 1-1,-1 0 1,1 0 0,-1 0 0,-1 1-1,1-1 1,0 1 0,-1 0 0,1 0 0,-1 0-1,0 1 1,-7-3 0,-4 0-496,0 2 0,0-1-1,0 2 1,-16-1 0,-34 2-8843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0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 9728,'-4'-2'2936,"-12"4"5754,21 9-8103,15 32-598,6 13 96,-9-14-1927,27 48-1,-44-89 1473,6 8-995,-6-9 1284,0 0-1,0 0 1,0 0-1,0 0 0,0 0 1,0 0-1,1 1-734,-1-1 734,0 0 1,0 0-1,0 0 1,0 0-1,1 0 0,-1 0 1,0 0-1,0 0 1,0 0-1,0 0 0,0 0 1,0 0-1,1 0 1,-1 0-1,0 0 0,0 0 1,0 0-1,0 0 0,0 0 1,0 0-1,0 0 1,1 0-1,-1 0 0,0 0 1,0 0-1,1-1-734,-1 1 735,0 0-1,0-1 0,0 1 1,0 0-1,0 0 0,0 0 1,0 0-1,0 0 1,4-10-3679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0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9216,'0'0'6400,"11"0"-5537,-1 0 129,6-6-192,4-2-96,-4-3-384,5 3-128,-1-1-64,-1-1-416,2-2-128,-6-2-1280,6-5-511,10-3-2529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211 867 7424,'-2'6'681,"1"0"1,0-1-1,0 1 1,1 0-1,-1-1 1,1 1-1,0 0 0,1-1 1,0 1-1,1 8 1,-1-12-575,0 0-1,-1 0 1,1 0 0,0 0 0,0-1-1,0 1 1,0 0 0,1 0 0,-1-1-1,0 1 1,1-1 0,-1 1-1,1-1 1,0 0 0,-1 0 0,1 1-1,0-1 1,0 0 0,-1-1 0,1 1-1,0 0 1,0 0 0,0-1 0,0 1-1,0-1 1,0 0 0,0 1-1,0-1 1,1 0 0,-1 0 0,3-1-1,4 0 97,0-1-1,0 0 0,0-1 0,-1 0 0,1 0 0,-1 0 0,0-1 0,0-1 0,0 1 0,-1-1 0,1-1 1,-1 1-1,11-13 0,-5 5 137,-1-1 0,0 0 0,-1-2 0,0 1 0,14-30 0,-20 35-274,0 0 0,-1-1 0,-1 0 1,1 0-1,-2 0 0,0 0 0,0-1 0,-1 1 0,0-1 0,-1 1 0,0-1 0,-1 1 0,0 0 0,-1-1 0,0 1 0,-1 0 0,0 0 0,-1 0 1,-5-11-1,-9-17-28,-3 1 0,-31-46 1,-59-63-150,79 106 39,-60-69-189,77 94 255,0 1 0,-1 1 1,-1 0-1,-27-17 1,42 30 7,1 0 1,-1 0 0,1 0 0,-1 0 0,0 1 0,0-1-1,1 0 1,-1 1 0,0-1 0,0 1 0,0 0-1,0 0 1,0-1 0,-1 1 0,2 1-9,0-1 0,0 1 0,0-1 0,0 1 0,0 0 0,1-1-1,-1 1 1,0 0 0,1 0 0,-1-1 0,0 1 0,1 0 0,-1 0 0,1 0 0,-1 0 0,1 0 0,0 0 0,-1 0 0,1 0 0,0 0-1,0 0 1,-1 0 0,1 0 0,0 0 0,0 0 0,0 0 0,1 1 0,-2 14-41,1-1-1,1 0 1,0 0-1,4 17 1,19 62-48,-23-92 93,16 54-17,4-1 1,2-1-1,46 81 1,108 138 84,-173-266-63,44 64 32,77 107 30,-86-126-126,61 61-1,-88-102 51,0 0 0,25 18 1,-32-26 16,-1-1 1,0 1-1,1-1 1,0 0 0,-1 0-1,1 0 1,0-1 0,0 0-1,0 0 1,0 0-1,0 0 1,9-1 0,-13 0-4,1 0 1,-1 0-1,0 0 0,1 0 1,-1-1-1,0 1 1,1 0-1,-1-1 1,0 1-1,0-1 1,0 0-1,0 1 1,1-1-1,-1 0 1,0 0-1,0 0 1,0 0-1,0 1 1,-1-1-1,1-1 1,0 1-1,0 0 0,-1 0 1,1 0-1,0 0 1,-1 0-1,1-1 1,-1 1-1,1 0 1,-1 0-1,0-1 1,0 1-1,0 0 1,1-1-1,-1 1 1,-1-3-1,1-1 6,-1 0 1,1 1-1,-1-1 0,-1 0 0,1 1 0,0-1 1,-1 1-1,-4-9 0,0 4-80,0 1 1,-1-1-1,1 1 1,-2 0-1,1 0 1,-1 1-1,0 0 1,0 1-1,-1 0 0,-14-8 1,11 8 45,0 0 1,0 1-1,-1 1 0,0 0 1,0 0-1,0 2 1,-27-3-1,36 4 17,0 1 1,0 0-1,0 0 0,-1 0 1,1 1-1,0-1 0,-7 3 1,11-3 5,-1 0 0,1 0 0,0 0 1,0 0-1,-1 0 0,1 0 0,0 0 1,0 0-1,0 1 0,-1-1 0,1 0 1,0 0-1,0 0 0,0 0 0,-1 0 1,1 1-1,0-1 0,0 0 0,0 0 1,0 0-1,-1 1 0,1-1 0,0 0 1,0 0-1,0 1 0,0-1 0,0 0 1,0 0-1,0 1 0,0-1 0,0 0 1,0 0-1,0 1 0,0-1 0,0 0 1,0 0-1,0 1 0,0-1 0,0 0 1,0 0-1,0 1 0,0-1 0,0 0 1,0 0-1,0 1 0,1-1 0,-1 0 1,0 0-1,0 0 0,0 1 0,0-1 1,1 0-1,0 1-3,-1 0 1,1 0-1,0-1 0,0 1 1,0 0-1,0-1 0,0 1 1,0-1-1,0 1 0,2 0 1,0-1-5,0 0 1,0 0-1,0 0 1,0-1-1,-1 1 0,1 0 1,0-1-1,0 0 1,0 0-1,-1 0 1,1 0-1,-1 0 1,1 0-1,-1-1 1,1 1-1,-1-1 1,0 0-1,0 0 0,1 0 1,2-3-1,4-5 26,-1 0-1,0-1 1,8-13-1,0-5-235,-2 0 1,15-41-1,3-20-3042,-28 78 2484,12-34-4133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1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12160,'-2'1'615,"-1"0"1,1-1-1,0 1 1,-1 0 0,1 1-1,0-1 1,0 0-1,0 0 1,0 1-1,0 0 1,0-1 0,0 1-1,1 0 1,-1 0-1,-2 3 1,3-2-439,0 0 0,0 1 0,0-1 0,0 0 0,0 1 0,1-1 0,0 1 0,0-1 0,0 1 0,0-1 0,1 5 0,4 22-160,1 0 0,2 0 1,1 0-1,14 31 0,-2-6-98,57 144 35,-56-154-35,2 0 1,36 50-1,-47-77-262,1-1-1,0 0 1,1-1 0,1-1 0,1 0-1,0-1 1,0-1 0,2 0 0,-1-2-1,35 16 1,-48-25 3,1 0 0,0 0 0,0-1 0,0 1 0,0-2 0,0 1 0,0 0 0,0-1 0,1 0 0,-1-1 0,0 1 0,0-1 0,0-1 0,0 1 0,0-1 0,0 0 0,-1 0 0,1 0 0,5-4 0,25-19-3750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1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 10880,'-5'-10'8565,"5"22"-6181,0 6-2194,2 0-1,0 0 1,7 27 0,21 55-259,-11-41 45,26 118-1038,-23-83-398,-22-93 1438,2 9-640,1 0-1,0 0 0,0 0 0,1 0 0,0 0 0,7 10 1,-11-20 527,0 0 1,0 1 0,0-1-1,1 0 1,-1 0-1,0 1 1,0-1 0,0 0-1,0 0 1,1 0 0,-1 1-1,0-1 1,0 0 0,0 0-1,1 0 1,-1 0 0,0 1-1,0-1 1,0 0 0,1 0-1,-1 0 1,0 0 0,0 0-1,1 0 1,-1 0 0,0 0-1,1 0 1,-1 0 0,0 0-1,1 0 1,3-6-4187,-4 6 4252,5-13-4000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2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10624,'1'1'5404,"9"8"-3251,-5-6-1783,1 1 1,-1-1 0,1 0 0,-1 0-1,1-1 1,8 3 0,-4-1-241,73 28 236,-2 4 0,120 73 1,-190-102-406,56 33-1269,-58-36 494,0 0-1,0 0 0,0 0 1,1-2-1,17 4 0,-7-6-2363,0-7-1798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2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9728,'7'9'728,"0"-1"0,1 1 0,0-1 0,0 0 0,1-1 0,14 10 0,3 3 224,-15-10-396,-1 0 1,-1 0 0,1 2 0,7 12 0,-7-10-174,140 207 2799,-75-108-2732,-50-74-342,32 65-1,-46-79-435,0 2-1,-2-1 1,11 50 0,-13-34-1688,-2 0 0,-1 60 0,-4-52-2469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4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10880,'1'-1'4261,"3"7"-2474,6 12-977,-7-12-117,103 227 2224,-70-149-2788,13 42-16,-13-31-157,34 85-1871,-61-158 378,0-1 0,2 0 0,17 27-1,-10-27-2504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3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5 125 9856,'-2'7'1345,"-1"9"7283,4-17-8503,0 1-1,0 0 1,0-1 0,0 1 0,0-1-1,0 0 1,0 1 0,0-1 0,-1 0 0,1 1-1,1-2 1,3-3 74,23-14 26,0 2 1,1 1-1,1 1 1,38-13-1,-36 16-1317,68-12 1,-92 22 432,0 1 0,0 0 0,0 1 0,0 0 0,0 1 0,12 1 0,9 3-3997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3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9984,'5'17'3776,"0"-12"-2944,16 1 608,-11-6 159,6 0-479,4 0 0,11-6-512,0 1-128,4-3-288,1-1-128,0-1 32,0 1-704,1 0-288,-3 4-896,2 2-383,16-7-2721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5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96 7424,'-3'-3'700,"-1"1"0,1-1-1,-1 1 1,1 0 0,-1-1 0,-6-1 0,7 3-515,0 0 1,1 0-1,-1 0 0,1 0 1,-1-1-1,1 1 1,0-1-1,-1 0 0,1 1 1,0-1-1,0 0 0,0 0 1,1 0-1,-1-1 0,0 1 1,1 0-1,-1-1 1,0-2-1,-5-9 494,6 12-333,0-1 0,-1 1 0,1-1-1,0 1 1,0-1 0,1 1 0,-1-1 0,0-4 0,2 9-169,0 0 1,-1-1-1,1 1 1,0 0-1,0-1 1,0 1-1,1-1 1,1 2-1,2 4 55,21 30 123,-3 1-1,-1 1 1,29 70 0,-27-43-286,6 18-105,-24-70 37,1-1 0,0 0 0,17 23 0,-22-33 13,-1-1 0,1 0 0,0 0 0,-1-1 0,1 1 0,0 0 0,0 0 0,1-1 0,-1 1 0,0-1 0,0 0 0,1 0 0,-1 0 0,0 0 0,1 0 1,-1 0-1,4 0 0,-3-1 2,0 0 1,-1-1-1,1 1 1,0-1-1,0 1 1,0-1-1,-1 0 1,1 0-1,0 0 1,-1 0 0,1-1-1,-1 1 1,1-1-1,-1 1 1,4-4-1,7-6-2,0-2 1,-1 1-1,15-21 0,-18 20-102,1 1 1,0 1-1,1 0 0,1 0 1,15-11-1,-21 18-419,-1 1 1,1 0-1,0 0 0,1 0 1,9-3-1,-8 4-1028,0 1 0,1 0 0,-1 0 1,11 0-1,5 1-2497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5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 10752,'0'0'195,"-1"0"0,1-1 0,0 1 0,-1 0 0,1-1 0,0 1 0,-1 0 1,1-1-1,-1 1 0,1 0 0,0 0 0,-1 0 0,1-1 0,-1 1 0,1 0 0,-1 0 1,1 0-1,-1 0 0,1 0 0,-1 0 0,1 0 0,-1 0 0,1 0 0,0 0 1,-1 0-1,1 0 0,-1 0 0,1 0 0,-1 0 0,1 1 0,-1-1 0,1 0 0,0 0 1,-1 1-1,1-1 0,-1 0 0,1 0 0,0 1 0,-1-1 0,1 0 0,0 1 0,-1-1 1,1 0-1,0 1 0,0-1 0,-1 1 0,1-1 0,0 1 0,0-1 0,0 0 0,0 1 1,-1 0-1,1 2-14,-1 0 0,1 1 1,0-1-1,0 0 0,0 0 1,1 0-1,0 5 0,7 20-97,1 0 0,2-1-1,24 46 1,-11-23-67,27 44 43,81 118 1,10 14-160,-103-155-22,50 88-305,-27-56-3817,-58-97 3730,7 10-1783,-10-16 2186,-1 1 0,0-1-1,1 0 1,-1 0 0,1 1 0,-1-1-1,0 0 1,1 0 0,-1 0 0,1 0-1,-1 0 1,1 0 0,-1 0 0,0 0-1,1 0 1,-1 0 0,1 0 0,-1 0-1,1 0 1,-1 0 0,0 0 0,1 0-1,-1 0 1,1-1 0,-1 1 0,1 0-1,-1 0 1,0-1 0,1 1 0,-1 0-1,0 0 1,1-1 0,-1 1 0,0 0-1,0-1 1,1 1 0,-1 0 0,1-1-1,9-12-3515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4:36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13 121 6912,'0'-23'4277,"-10"13"-1285,9 5-2683,0-1-1,1 1 1,-1-1-1,1 1 1,0 0 0,1-8-1,0-4 369,-1-4 1351,0 16-313,0 14-717,1 9-33,7 36 0,-1-9-308,306 2021 954,-125-1279-1574,-24-150-133,-46 62 267,-109-569-417,-9-130 132,0 0-1,0 1 0,0-1 1,0 0-1,0 1 1,0-1-1,0 0 1,1 0-1,-1 1 0,0-1 1,0 0-1,0 1 1,0-1-1,0 0 0,0 1 1,1-1-1,-1 0 1,0 0-1,0 1 1,0-1-1,1 0 0,-1 0 1,0 0-1,0 1 1,1-1-1,-1 0 0,0 0 1,0 0-1,1 1 1,0-1-1,-1 0-11,0 0 0,1-1 1,-1 1-1,0 0 0,0 0 0,1 0 0,-1-1 0,0 1 0,1 0 1,-1 0-1,0-1 0,0 1 0,1 0 0,-1 0 0,0-1 0,0 1 1,0 0-1,0-1 0,1 1 0,-1 0 0,0-1 0,0 1 0,0 0 1,0-1-1,0 1 0,0 0 0,0-1 0,0 1 0,0 0 0,0-1 1,0 1-1,0 0 0,0-1 0,0 0 0,1-21-2796,8-9-1558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1071 8448,'0'1'628,"0"0"1,0 0-1,-1 1 1,1-1-1,0 0 1,-1 0 0,1 0-1,-1 1 1,1-1-1,-2 1 1,-3 11 4296,15-27-4157,-6 5-621,-2 1 0,1-1 0,-1 0 0,0 0 0,0-14 0,-1-47 301,-1 39-300,-1-32 14,-17-114 0,11 138-178,-2 0 0,-1 1 1,-2 0-1,-20-41 0,10 34-129,-2 2 1,-1 1-1,-3 1 0,-1 1 1,-2 2-1,-1 1 0,-41-36 1,-21-4-432,94 76 558,0 1 0,-1-1 0,0 1 0,1-1 1,-1 1-1,1-1 0,-1 1 0,1 0 0,-1-1 0,0 1 1,1 0-1,-1 0 0,0-1 0,1 1 0,-1 0 0,0 0 1,0 0-1,1 0 0,-1 0 0,0 0 0,1 0 0,-1 0 1,-1 0-1,2 1 2,-1-1 1,1 1-1,0-1 1,-1 1 0,1 0-1,0-1 1,-1 1-1,1-1 1,0 1-1,0 0 1,0-1 0,0 1-1,0-1 1,0 1-1,0 0 1,0-1-1,0 1 1,0 0 0,0-1-1,0 2 1,1 6-42,1 1 0,5 13 0,15 38 173,3 0 0,3-3 0,40 65 0,-24-50 81,44 105 1,-75-147-152,71 155 331,-64-145-315,2-2-1,40 54 1,-49-77-50,0-1 0,1 0 0,1-1 0,0 0 0,0-1 0,1-1 0,26 13 0,-41-23-3,1 0 1,0-1-1,0 1 1,-1 0-1,1-1 1,0 1-1,0-1 1,0 0-1,0 0 1,0 0-1,0 0 1,3 0-1,-4 0-116,0 0 1,-1 0-1,1-1 0,0 1 1,-1 0-1,1 0 0,0-1 1,-1 1-1,1 0 0,0-1 0,-1 1 1,1-1-1,-1 1 0,1-1 1,-1 1-1,1-1 0,-1 0 1,1 1-1,-1-1 0,1 1 1,-1-1-1,0 0 0,1 1 1,-1-1-1,0 0 0,0 1 1,0-1-1,1 0 0,-1 0 0,0 1 1,0-1-1,0-1 0,0-7-3268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09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23 12288,'0'-2'478,"-1"0"0,1 1 1,-1-1-1,0 1 0,1 0 0,-1-1 1,0 1-1,0-1 0,0 1 1,0 0-1,0 0 0,-5-5 3094,6 8-3209,0 5-323,2 0 0,-1-1 1,0 0-1,1 1 0,0-1 0,6 11 1,2 7-35,-3-4-213,1-1-1,2 0 1,0-1 0,15 22-1,-16-27-1135,1 0-1,1-1 1,17 15 0,-26-25 670,-2-1 538,0-1 1,1 0-1,-1 1 0,0-1 1,0 1-1,1-1 0,-1 0 1,1 1-1,-1-1 0,0 0 1,1 0-1,-1 1 0,1-1 1,-1 0-1,0 0 0,1 1 0,-1-1 1,1 0-1,-1 0 0,1 0 1,-1 0-1,1 0 0,-1 0 1,1 0-1,-1 0 0,1 0 1,-1 0-1,1 0 0,-1 0 0,1 0 1,-1 0-1,0 0 0,1 0 1,0-1-1,8-10-3342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09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123 276 8960,'0'9'10698,"-1"-8"-10441,-1-1 1,1 1-1,0-1 0,-1 1 0,1-1 0,0 1 1,-1-1-1,1 1 0,-1-1 0,1 0 1,-1 0-1,-2 0 0,0 0 226,-1 0 1,1 0-1,0-1 0,-1 1 0,-5-2 1,9 1-447,-1 0 1,1 1 0,-1-1 0,0 0-1,1 0 1,0 0 0,-1 0 0,1 0-1,-1 0 1,1-1 0,0 1-1,0 0 1,0-1 0,0 1 0,0-1-1,-1-1 1,-5-12-19,0 1-1,2-1 0,-1 0 1,2-1-1,-5-27 0,5 9-46,-1-58 0,5 91 16,0 0 0,0 0 0,0 1 0,0-1 0,0 0 0,0 0 0,0 0 0,0 0 0,1 0 0,-1 0 0,0 1 0,0-1 0,1 0 0,-1 0 0,0 0 0,1 1 1,-1-1-1,1 0 0,-1 0 0,1 1 0,-1-1 0,1 0 0,0 1 0,-1-1 0,2 0 0,-1 1 5,0 0 0,0 0 0,1 0-1,-1 0 1,0 0 0,0 0 0,0 0 0,0 0 0,0 1 0,1-1-1,-1 0 1,0 1 0,0-1 0,0 1 0,0-1 0,0 1 0,0 0-1,0-1 1,1 2 0,3 3-57,1 1-1,-1 0 1,0 0-1,0 0 1,0 0-1,-1 1 1,0 0-1,-1-1 1,1 2-1,-1-1 1,2 9-1,0-5 32,-1 0 0,1-1 0,13 20 0,-18-29 29,0 0 1,1-1 0,-1 1 0,1 0-1,-1 0 1,1-1 0,0 1-1,-1 0 1,1-1 0,-1 1 0,1-1-1,0 1 1,0-1 0,-1 1 0,1-1-1,0 0 1,0 1 0,0-1 0,-1 0-1,1 0 1,0 1 0,0-1 0,0 0-1,0 0 1,0 0 0,-1 0 0,1 0-1,0 0 1,0 0 0,0 0-1,0-1 1,0 1 0,-1 0 0,1 0-1,0-1 1,0 1 0,0 0 0,-1-1-1,1 1 1,0-1 0,0 1 0,-1-1-1,1 0 1,0 0 0,4-5 2,-1 1 0,0 0 0,0-1 0,5-12 0,-1 5-23,-7 11 5,1 0 0,-1-1 1,1 1-1,0 0 0,0 0 1,-1 1-1,1-1 0,0 0 1,1 0-1,-1 1 0,0 0 1,0-1-1,1 1 0,-1 0 0,1 0 1,-1 0-1,1 0 0,-1 1 1,1-1-1,0 1 0,4-1 1,-2 1-11,-1 1 1,0-1-1,0 1 1,0 0-1,0 0 0,0 1 1,0-1-1,0 1 1,-1-1-1,1 1 1,-1 0-1,1 1 0,4 3 1,2 3-307,0 0-1,-1 0 1,-1 1 0,0 0 0,0 1-1,10 19 1,-12-19-1203,0 0-1,-1 1 0,6 23 1,-6-16-1475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0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7296,'0'0'11743,"-1"2"-10612,-6 18-754,2 0 0,0 1-1,1-1 1,-1 40 0,1-17-224,3-41-152,-23 304-1143,24-264-204,0-27-613,0-21-3312,0-6 1709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1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8704,'-1'0'385,"1"0"1,-1 1 0,1-1-1,-1 1 772,0 0-771,1-1 0,-1 1-1,1-1 1,0 1 0,-1-1-1,1 1 1,0-1 0,0 1-1,-1 0 1,1-1 0,0 1-1,0-1 1,0 1 0,0 0 0,0 0-1,0 0-160,0 1 0,0-1 0,1 0 0,-1 0 0,0 0 0,1 1 0,-1-1 0,1 0-1,0 0 1,1 2 0,2 2-457,1 1 1,0-1-1,8 6 0,-8-7 1126,25 22-627,1-2 0,1-2-1,1 0 1,45 20 0,-37-20-240,-26-13-75,1-1 0,0-1-1,30 10 1,-44-16-97,0-1 0,0 1 0,0-1 0,0 0 0,0 0 0,0 0 0,0 0-1,0 0 1,0 0 0,4-1 0,11-9-6173,-4-2 1113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39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10368,'4'3'747,"-1"-1"0,1 1 0,0-1 0,0 0 0,0 0 0,0-1 1,0 1-1,0-1 0,0 0 0,7 1 0,14-2 730,-5-1-804,1 2-1,20 2 1,-35-2-614,0 0 1,0 1-1,0-1 1,0 1-1,-1 1 0,1-1 1,-1 1-1,1 0 1,-1 0-1,0 0 1,6 6-1,-4-3-68,0 2 0,0-1 0,-1 1 0,0 0 0,-1 0 0,1 1 0,-1-1 0,-1 1 0,0 0 0,0 1 0,-1-1 0,0 1 0,-1-1 0,0 1 0,0 0 0,-1 0 0,0 0 0,-1 10 0,0 86-6518,0-84 1919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4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10112,'1'1'3285,"11"7"-1651,-1 0-657,-1-1 0,19 8 0,212 117 1596,-132-68-2293,-29-14-164,36 17-738,32-4-1660,-124-55 1058,0 0 1,1-2-1,0-1 1,37 3-1,-20-7-2397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1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36 9088,'-6'6'1323,"4"-4"-935,1-1-1,-1 0 0,1 1 1,0-1-1,-1 1 0,1 0 0,0-1 1,0 1-1,0 0 0,-1 4 2336,2-6-2628,0 1-1,0-1 0,0 1 1,1-1-1,-1 1 0,0-1 1,0 1-1,1-1 0,-1 1 1,0-1-1,1 1 0,-1-1 1,0 1-1,1-1 0,-1 0 1,0 1-1,1-1 0,0 1 0,4 1 33,1 0 0,-1 0 0,1 0-1,0-1 1,0 0 0,-1 0-1,1 0 1,9-1 0,48-3 311,-51 1-576,0 0 1,1 0-1,-1-1 0,0-1 1,-1 0-1,16-7 0,-20 7-826,0-1-1,1 1 0,-1-1 1,-1 0-1,13-12 0,-8 3-3029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1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9984,'-1'2'595,"1"0"0,-1 1-1,1-1 1,-1 1 0,1-1 0,0 1 0,0-1 0,0 3 0,0-4-463,0 0 0,0 0 0,1-1 1,-1 1-1,0 0 0,1 0 0,-1 0 0,1-1 1,-1 1-1,1 0 0,-1-1 0,1 1 0,0 0 1,-1-1-1,1 1 0,0-1 0,-1 1 0,1-1 1,0 1-1,0-1 0,-1 1 0,1-1 0,0 0 1,0 0-1,0 1 0,0-1 0,1 0 0,9 1 38,-1 0-1,1-1 1,-1 0-1,1-1 1,-1 0-1,1-1 1,-1 0-1,15-5 1,24-4 43,-40 9-191,0 1 0,0 1 1,0 0-1,0 0 0,18 3 0,-25-2-4,-1 0 1,1 0-1,0 0 0,0 0 0,-1 1 0,1-1 0,-1 0 0,1 1 0,-1-1 0,0 1 0,0 0 0,0-1 0,0 1 1,0 0-1,0 0 0,0 0 0,0 0 0,-1 0 0,2 2 0,0 5-48,1 0 0,1 17 0,-2 2-518,-2 30 0,-1-21-4414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2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64 6400,'-20'-18'7680,"15"14"-7136,4 3-393,0 0 0,0 0 0,0 0 0,0 1 0,-1-1 0,1 0 0,0 1 0,0-1 1,0 1-1,0-1 0,-1 1 0,1-1 0,0 1 0,-1 0 0,1 0 0,0 0 0,0 0 1,-1 0-1,1 0 0,0 0 0,-1 0 0,1 0 0,-3 1 0,3 0-71,-1 0-1,1 0 0,0 0 1,-1 0-1,1 0 1,0 1-1,-1-1 1,1 0-1,0 1 1,0-1-1,0 0 0,0 1 1,0-1-1,1 1 1,-1 0-1,0-1 1,1 1-1,-1 2 0,-2 13 23,1 0-1,0 0 1,2 0-1,0 1 1,2 17-1,-1-30-91,1 20 42,2-1 0,1 0 0,9 29 0,-9-41-47,-1-1 1,1 1-1,1-1 0,0 0 0,1 0 1,0-1-1,0 0 0,1 0 0,1-1 1,-1 0-1,12 9 0,-15-14 35,0 0 1,0-1-1,1 0 0,-1 0 1,0-1-1,1 1 0,0-1 1,0 0-1,-1-1 0,12 3 1,-12-4 37,-1 0 0,1 0 1,0 0-1,0-1 0,-1 0 1,1 0-1,0 0 0,-1 0 1,1-1-1,-1 1 0,1-1 1,-1 0-1,0-1 0,0 1 1,5-4-1,-3 0 37,0 1 1,0-1-1,0-1 1,-1 1-1,1-1 1,-2 0-1,1 0 1,-1-1-1,0 1 0,-1-1 1,1 0-1,-2 0 1,1 0-1,-1 0 1,1-10-1,0 0 87,-1 0-1,0-1 1,-2 1-1,0-1 0,-5-32 1,3 42-190,0 0 0,0 1 1,-1-1-1,0 1 0,0 0 1,-1 0-1,0 0 0,0 0 0,-1 1 1,0 0-1,0 0 0,-1 0 1,0 0-1,0 1 0,-1 0 1,1 1-1,-1-1 0,-1 1 0,1 0 1,-1 1-1,1 0 0,-15-5 1,6 3-264,0 1 0,1 1 0,-2 0 0,-25-1 0,-30 2-5598,66 2 2857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3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316 916 8320,'3'21'2968,"-1"36"0,-1-55-2748,-1 1 0,0 0 0,1 0 0,0 0 0,-1-1 1,1 1-1,0 0 0,1-1 0,-1 1 0,0-1 1,1 1-1,-1-1 0,3 3 0,-4-5-181,1 1 0,-1-1 0,0 0 0,1 1-1,-1-1 1,1 0 0,-1 0 0,1 1 0,-1-1 0,1 0 0,-1 0 0,1 0-1,-1 0 1,1 0 0,0 1 0,-1-1 0,1 0 0,-1 0 0,1 0-1,-1-1 1,1 1 0,-1 0 0,1 0 0,-1 0 0,1 0 0,-1 0 0,1-1-1,-1 1 1,1 0 0,-1 0 0,1-1 0,-1 1 0,1 0 0,-1-1-1,1 1 1,-1 0 0,0-1 0,1 1 0,-1-1 0,0 1 0,1-1 0,-1 0-1,3-2 181,-1 0-1,1 0 0,-1-1 0,4-6 1,3-15 179,0 0 0,-2 0 0,7-50-1,-13 66-340,4-24 9,-1-1 0,-3 1 0,0-1 0,-2 0 1,-2 1-1,-1-1 0,-1 1 0,-16-51 0,9 46-186,-2 1-1,-1 1 1,-2 1-1,-2 0 1,-1 1 0,-1 1-1,-27-31 1,45 61 113,-78-91-201,68 80 229,-1 0 1,-1 1 0,0 1-1,-21-13 1,35 24-6,-1 0 0,0 0 0,1 0 0,-1 1 0,0-1 1,0 0-1,1 1 0,-1-1 0,0 1 0,-3 0 0,4 0-13,0 0-1,0 0 1,1 0 0,-1 0-1,0 0 1,0 1 0,0-1-1,1 0 1,-1 1 0,0-1-1,1 0 1,-1 1-1,0-1 1,1 1 0,-1-1-1,0 1 1,1-1 0,-2 2-1,1 1-6,0-1 0,-1 1-1,1 0 1,0 0 0,0 0-1,0 0 1,1 0-1,-1 0 1,1 0 0,0 0-1,0 1 1,0 2 0,1 10 0,0 0 0,1 0 0,1-1 1,0 1-1,9 23 0,37 78-26,-23-60-40,35 92-361,97 198-1143,-8-109 947,-124-202 606,3-1-1,0-1 0,2-2 0,45 37 0,-60-57-1,0-1 1,21 11 0,-29-18 42,0 0-1,-1-1 1,2 0 0,-1-1-1,0 1 1,1-1 0,8 0-1,-15-1 2,0-1 0,0 0 0,0 0-1,0 0 1,1 0 0,-1 0 0,0-1-1,0 1 1,0-1 0,0 1 0,0-1-1,0 0 1,0 0 0,0 0-1,-1 0 1,1 0 0,0 0 0,0 0-1,-1 0 1,1-1 0,-1 1 0,1-1-1,-1 1 1,1-1 0,-1 0 0,0 1-1,2-4 1,-2 2-3,0 1 1,-1-1-1,1 0 0,-1 1 1,1-1-1,-1 1 0,0-1 1,0 0-1,0 1 0,0-1 1,-1 0-1,1 1 0,-1-1 1,1 0-1,-1 1 0,0-1 0,0 1 1,0-1-1,0 1 0,-3-4 1,0 0-12,-1 1-1,0-1 1,0 1 0,0 0 0,-1 1-1,1-1 1,-1 1 0,0 0 0,-7-3-1,-12-5 0,-27-10-1,28 13 2,-14-7 37,-4-2 163,-61-17 1,150 14-347,-34 13 96,1-1 0,-2 0 0,1-1-1,-1-1 1,-1 0 0,0 0 0,0-1 0,-1-1 0,-1 1-1,10-18 1,7-17-3261,33-86 1,-35 82-761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4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22 8448,'-1'-2'488,"-1"0"1,1-1 0,-1 1 0,1 1-1,-1-1 1,0 0 0,0 0-1,0 1 1,0-1 0,-6 0 4506,5 8-4805,1 1 0,-1-1 0,1 1 0,0-1 0,1 1 0,-1 0 0,1 0 0,1 0-1,-1 0 1,1 0 0,2 11 0,1 10-141,9 39-1,-10-59 29,5 20-77,1-1-1,1 1 0,1-1 1,1-1-1,2 0 0,1 0 1,17 23-1,115 159-1274,-102-150-34,54 56 0,-90-106 890,-1 0-1,1 0 1,0-1 0,1 0 0,0 0 0,0-1 0,0 0-1,1-1 1,12 5 0,4-3-3090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4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8320,'4'0'7993,"-2"4"-5105,1 10-3689,-2-7 1638,41 210 117,8 78-2788,-48-276 1321,-1 0-903,2 0 0,0 0 1,8 23-1,-6-32-2157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5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9088,'-1'0'141,"1"0"-1,-1 0 1,1 0 0,-1 0 0,1 0 0,-1 0 0,1 0-1,-1 0 1,1 0 0,-1 0 0,1 0 0,-1 0 0,1 0 0,-1 0-1,1 1 1,-1-1 0,1 0 0,-1 0 0,1 1 0,-1-1-1,1 0 1,0 0 0,-1 1 0,1-1 0,0 1 0,-1-1-1,1 1 1,0-1-8,0 1 0,0 0 0,0-1 0,0 1 0,0 0 0,1-1 0,-1 1 0,0-1 0,1 1 0,-1-1 0,0 1 0,1 0 0,-1-1 1,0 1-1,1-1 0,-1 0 0,2 2 0,27 19 1624,61 29-110,-52-30-1270,42 28-1,41 52-78,-16-12-1558,-85-73-472,1-1 1,0-1 0,35 15 0,-26-17-1933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5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8704,'7'4'603,"-1"1"0,0 0 0,1 0 1,-2 1-1,1-1 0,-1 2 0,8 10 1,2 6 858,10 25 0,-1-3 206,142 202 1539,-104-160-2473,-46-64-968,-2 0-1,-1 1 0,0 0 1,-2 1-1,-1 0 0,-1 1 1,-1 0-1,-1 0 0,-1 1 1,-2 0-1,2 39 0,-9 110-6527,2-128 2885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6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11 7936,'-1'-2'494,"1"2"-359,0-1 0,0 1 0,0-1 0,0 1 0,-1-1 0,1 1 0,0 0 0,0-1 0,-1 1 0,-6-5 6330,8 11-5105,1-1-1222,0 0 0,1-1 0,0 1 0,0-1 0,5 7 0,6 7 148,29 55 520,-10-16-444,3 2-266,-3 2 0,31 74 0,-35-54-569,14 32-1870,-42-112 2140,10 21-970,-4-15-709,-7-6 1771,1-1 1,-1 0-1,0 0 0,0 0 1,0 0-1,1 0 1,-1 0-1,0 0 1,0 0-1,1 0 1,-1 0-1,0 0 1,0 0-1,0 0 0,1-1 1,-1 1-1,0 0 1,0 0-1,0 0 1,1 0-1,-1 0 1,0 0-1,0 0 0,0 0 1,0-1-1,1 1 1,-1 0-1,0 0 1,0 0-1,0 0 1,0-1-1,0 1 1,0 0-1,0 0 0,1 0 1,-1-1-1,6-13-4182,3-7 848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6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8960,'38'-3'5481,"0"1"-4050,-13 2-905,1 1 1,-1 1-1,0 1 1,45 12 0,-58-11-363,-1 0-1,1 1 1,-1 0 0,0 0 0,-1 1 0,1 1-1,-1 0 1,0 0 0,-1 1 0,0 1-1,0-1 1,7 11 0,-4-4-16,-2 1 0,0 1 0,-1 0 1,0 0-1,-2 0 0,0 1 0,-1 0 0,5 23 0,-7-19-112,0 0 0,-2 1 0,0-1 0,-2 0-1,0 1 1,-6 38 0,-1-34-470,0 1-1,-2-1 1,-1 0 0,-1-1 0,-2-1-1,-15 25 1,8-19-2334,14-26 779,1-9-592,5-4-1067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4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8576,'3'6'3223,"9"-2"-2819,-7-3-15,127 29 3340,-91-23-2858,0 2-1,53 19 1,-43-7-494,-2 3 1,0 2 0,79 56 0,-46-19-83,77 76 0,-38-23-455,130 163 0,-227-247-1691,-1 0 1,32 64-1,-44-79-698,1-11-1296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7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 10752,'-1'-1'370,"-1"0"0,0 0 0,0 1 0,0-1 0,1 1 0,-1-1 0,0 1 0,0 0 0,0-1 0,0 1 0,0 0 0,-2 1 0,-6-1 3523,11 3-3034,7 18-645,1-1 0,2 1 0,-1-2 0,26 34 0,-12-16-137,102 147-176,17-11-592,-104-130-206,-22-23-987,0-1 0,22 17 0,-23-27-1108,0-7-714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7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21 175 10368,'-21'0'6181,"24"2"-4533,30 25-193,50 30 0,-46-33-1382,46 39 0,-11 7-107,-39-36 109,37 28 1,-63-56 46,0-1 1,1 0-1,-1-1 0,1 0 0,0 0 1,0 0-1,0-1 0,0-1 1,1 1-1,-1-1 0,1-1 0,0 1 1,15-1-1,-22-1-53,0 0 0,0 0 0,0 0 0,0-1-1,0 1 1,0-1 0,0 1 0,0-1 0,0 0 0,-1 0 0,1 1 0,0-1 0,-1 0 0,1-1-1,0 1 1,-1 0 0,1 0 0,-1-1 0,0 1 0,1-1 0,-1 1 0,0-1 0,0 0 0,0 1-1,0-1 1,0 0 0,-1 0 0,1 0 0,0 1 0,-1-1 0,1 0 0,-1 0 0,0 0 0,0 0-1,0-3 1,0-4 95,0 1 0,-1-1 0,-1 1-1,1-1 1,-2 1 0,-5-16 0,-49-95 127,27 62-310,6 10-114,5 10-1689,-28-76 1,41 86-600,6 25 2146,-1 1 0,1-1 0,0 1 0,1-1-1,-1 1 1,0-1 0,0 1 0,1-1 0,-1 1-1,0-1 1,1 1 0,0-1 0,-1 1 0,1 0 0,0-1-1,1 0 1,12-9-4471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10880,'-1'0'347,"0"0"0,0 0 1,1 0-1,-1 0 0,0 0 1,1 0-1,-1 0 0,0 0 1,0 0-1,1 0 1,-1 0-1,0 1 0,0-1 1,1 0-1,-1 1 0,0-1 1,1 0-1,-1 1 0,0 1-158,1-1-1,-1 0 1,1 0-1,0 1 1,0-1-1,0 0 1,0 0-1,0 1 1,0-1 0,0 0-1,0 1 1,1 0-1,5 33 197,1 0 0,2 0 1,13 32-1,46 100 429,-62-154-652,-4-9-119,9 22 270,1-1 0,19 30 1,-26-48-273,0 1 1,1-2 0,0 1-1,0 0 1,0-1 0,1 0 0,0-1-1,0 0 1,1 0 0,-1 0-1,12 5 1,-9-6-29,1 0-1,0-1 1,0 0-1,0-1 1,0 0 0,1 0-1,-1-2 1,0 1 0,21-3-1,-23 1-155,0 0 0,0-1 0,0-1 0,0 1 0,0-1 0,-1-1 0,1 0 0,-1 0 0,0 0 0,0-1 0,-1-1 0,13-10 0,47-48-12444,-46 42 8545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8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32 259 9984,'-10'4'1413,"-11"6"4315,34-12-5280,0 0-1,0 0 1,0-2 0,0 1-1,19-9 1,-17 6-249,5-1-231,0-2-1,-1 0 1,0 0-1,31-23 0,-41 25-474,0 0-1,-1 0 0,-1-1 0,1 0 1,-1 0-1,-1-1 0,1 0 0,-1 0 1,-1 0-1,0-1 0,4-11 0,2-11-2105,0 1-912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1 401 10112,'5'19'3872,"0"-16"-3040,16-6 352,-11-3-1,4-2 33,12-6 128,5-5-512,5-3-160,5-1-416,-1-9-160,-4 6 0,0 2-576,-5-2-192,0-2-832,0-5-288,-2-8-1887,13-12-769,4-11 768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19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0 206 384,'1'-13'126,"2"-14"464,9-38 1,-10 60 579,0-1 0,1 1 0,-1 0-1,4-4 1,-4 6-651,0-1 0,0 1 0,-1 0 0,1 0 0,-1-1-1,1 1 1,-1-1 0,0 1 0,-1-1 0,2-4 0,3-15 5144,-5 22-5571,0 1 0,0 0 0,-1 0 0,1 0 0,0 0 0,0 0 0,0-1-1,0 1 1,0 0 0,0 0 0,0 0 0,0 0 0,0-1 0,0 1-1,0 0 1,1 0 0,-1 0 0,0 0 0,0 0 0,0-1 0,0 1 0,0 0-1,0 0 1,0 0 0,0 0 0,0 0 0,0 0 0,0-1 0,1 1 0,-1 0-1,0 0 1,0 0 0,0 0 0,0 0 0,0 0 0,1 0 0,-1 0 0,5 4 2881,4 13-1742,95 355-684,-30 14-315,-16-23-227,74 390-21,-3-203 31,6 33-563,-127-540-1209,-1-1 1,0 75 0,-8-94-861,1-22 2303,-1 0 0,1 0 0,0 0-1,0 0 1,0 0 0,-1 0 0,1 0 0,0-1-1,-1 1 1,1 0 0,-1 0 0,1 0 0,-1-1-1,0 1 1,1 0 0,-1 0 0,0-1-1,0 2 1,-5-4-4096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0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1436 8704,'-1'3'463,"0"0"1,0 0 0,1 1-1,-1-1 1,1 0-1,0 0 1,0 1 0,0-1-1,1 0 1,0 4 0,1 14 1518,-2-19-1818,0-1 0,0 1 0,1 0 0,-1 0 0,0-1 0,1 1 0,0 0 0,-1-1 0,1 1 0,0 0 0,0-1 0,0 1 0,0-1 0,2 2 0,-3-2-107,1-1 0,-1 1 0,1-1 1,-1 1-1,1-1 0,0 1 0,-1-1 1,1 0-1,0 1 0,-1-1 0,1 0 1,0 0-1,-1 1 0,1-1 0,0 0 1,0 0-1,-1 0 0,1 0 0,0 0 0,0 0 1,-1 0-1,1 0 0,0 0 0,0 0 1,-1 0-1,1-1 0,0 1 0,-1 0 1,1 0-1,0-1 0,-1 1 0,1 0 0,0-1 1,-1 1-1,1-1 0,-1 1 0,2-1 1,7-8 195,-1-1-1,1 1 1,-2-2 0,1 1 0,-1-1 0,-1 0-1,0 0 1,-1-1 0,0 1 0,6-22 0,0-11-254,9-74 1,-16 86 148,2-17-99,-2 0 0,-2 0 0,-2 0 0,-7-54 0,1 49-26,-23-161-282,19 164 71,-2-1 0,-20-54 0,22 82 123,-1 0 0,-1 2 0,-1-1 0,-2 1-1,1 1 1,-2 1 0,-29-29 0,0 6-56,-98-72 0,130 106 132,1-1 41,-20-10-1,29 18-27,0 1 0,0-1 0,0 1 0,0 0-1,0 0 1,-1 0 0,1 0 0,0 1 0,-1-1 0,1 1 0,-7 0-1,9 0-20,0 0 0,0 0-1,0 1 1,0-1 0,0 0-1,0 1 1,0-1-1,0 0 1,0 1 0,1-1-1,-1 1 1,0 0 0,0-1-1,0 1 1,1 0 0,-1-1-1,0 1 1,1 0 0,-1 0-1,1 0 1,-1-1-1,1 1 1,-1 0 0,1 0-1,-1 0 1,1 0 0,0 0-1,0 0 1,-1 0 0,1 0-1,0 0 1,0 0 0,0 1-1,0 4-1,0 0 0,1 0 0,0 0 1,2 8-1,-3-11-1,11 41-36,22 56-1,25 43-19,-12-34 57,21 75-23,-4-10-41,24 35 26,130 244 79,-180-384-41,258 444-2,-284-495-16,0 0 1,2-1-1,0-1 0,1 0 0,20 18 0,-30-32 16,-1 1 1,0-1-1,1 0 0,0 0 0,-1 0 1,1 0-1,0-1 0,0 1 1,0-1-1,0 0 0,0 0 1,0-1-1,8 1 0,-10-1 10,1 0-1,-1-1 1,0 1-1,1-1 1,-1 1-1,0-1 1,0 0-1,1 0 1,-1 0-1,0 0 1,0 0-1,0 0 1,0-1-1,0 1 1,0-1-1,-1 1 1,1-1-1,0 0 1,-1 0-1,1 0 1,-1 0-1,0 0 1,0 0-1,2-2 1,0-4 8,0 0 1,-1 0 0,0 0-1,0-1 1,0 1-1,-1-1 1,-1 1 0,1-1-1,-2-12 1,-2-10-14,-9-37 1,12 64-9,-6-21-52,0 1 1,-10-26-1,11 37 23,-1 1-1,0 0 1,-1 0-1,0 0 1,-15-17-1,7 12-24,-1 1 0,-1 1 0,-1 1-1,-23-15 1,-82-44-72,102 66 98,12 5-182,14 3 232,0-1 0,0 1-1,0-1 1,0 0-1,0 0 1,0 0 0,0 0-1,0-1 1,0 0 0,0 0-1,0-1 1,0 1-1,-1-1 1,1 0 0,5-3-1,3-2 168,0-1-1,-1 0 0,22-18 0,-24 16-255,0 0-1,-1 0 1,0-1-1,0-1 1,-2 0 0,1 0-1,7-18 1,31-93-4441,-25 59-511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0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32 9856,'-4'-2'382,"0"-1"91,1 0 1,-1 0 0,-1 1 0,1 0-1,0 0 1,0 0 0,-1 0-1,-6-1 1,3 0-43,7 2-223,0 1-1,-1-1 0,1 1 0,-1-1 1,1 1-1,-1 0 0,1-1 0,-1 1 1,1 0-1,-1 0 0,1 0 0,-1 0 1,1 0-1,-1 0 0,0 1 0,1-1 1,-1 0-1,1 1 0,0-1 0,-3 2 1,1 0-56,1-1-1,-1 1 1,1 0 0,-1 0 0,1 0-1,0 0 1,0 0 0,0 1 0,0-1 0,0 1-1,0-1 1,1 1 0,-1 0 0,1 0 0,0 0-1,0-1 1,0 1 0,0 0 0,0 0-1,0 5 1,0 3-21,1 1-1,0-1 1,0 0-1,4 19 1,4 14 116,2-1 1,1 0-1,2-1 0,29 62 1,134 282 216,-141-311-478,3-1 0,65 95 0,-83-141-377,2-2 0,1 0-1,31 27 1,-35-37-442,0-1-1,1-1 1,1-1-1,0 0 1,30 12-1,-42-21-309,0-1-1,1 0 0,12 3 1,-18-5 475,1-1 0,-1 0 0,0 1 0,0-1 1,0-1-1,1 1 0,-1 0 0,0-1 0,8-2 0,-7 0-207,0 1 1,1-1-1,-1 0 1,7-6-1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4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160 209 7680,'-1'-5'807,"0"1"-1,0-1 1,-1 1 0,1-1 0,-1 1-1,0 0 1,0 0 0,-3-4 0,1 1-132,0-2-116,0 0 1,1 0 0,0-1 0,-2-12-1,-7-19 1490,10 33-1374,-2 1 0,-6-14 0,9 19-579,0 1 0,-1-1 0,1 1 0,0-1 0,0 1 0,-1-1 0,1 1 1,-1 0-1,1-1 0,-1 1 0,0 0 0,0 0 0,1 0 0,-1 0 1,0 1-1,0-1 0,-2 0 0,3 1-63,-1 0 0,1 0 0,0 0 0,0 0 0,0 0 0,-1 1 0,1-1 0,0 0 0,0 1 0,0-1 0,0 1 0,0-1 0,0 1 0,0-1 0,0 1 0,0 0 0,0 0 0,0-1 0,0 1 0,0 0 0,1 0 0,-1 0 0,-1 1 0,-14 27 108,13-20-115,-1 1 0,1-1 0,1 1-1,0 0 1,-2 19 0,3 55-107,1-51 18,1 8 35,1 0 0,10 55-1,-8-75 9,1 0-1,1-1 0,1 0 1,1 0-1,0-1 0,16 26 1,-19-37 15,0-1 1,0 0 0,1-1-1,0 1 1,0-1 0,1 0 0,-1-1-1,1 0 1,1 0 0,-1 0-1,1-1 1,11 6 0,-8-6-3,0-1-1,0 0 1,0 0 0,1-1-1,-1-1 1,0 0 0,1 0-1,22-2 1,-21-1 91,1 0 1,-1 0-1,1-1 0,-1-1 1,0 0-1,0-1 0,-1-1 1,1 0-1,-1 0 0,0-1 1,-1-1-1,0 0 0,0 0 1,0-1-1,-1 0 0,14-18 1,-19 19 23,1-1 0,-1 0 0,-1 0 0,0-1 0,0 1 0,-1-1 0,0 0 0,0 0 0,-1 0 0,-1 0 0,0 0 0,0-11 0,-1 6-48,-1 0 0,0 0-1,-1 1 1,0-1 0,-1 1 0,-1 0-1,-10-25 1,9 28-44,-1 1 0,-1-1-1,1 1 1,-1 0 0,-1 1 0,0 0 0,-1 0-1,1 1 1,-2 0 0,1 0 0,-1 1-1,0 1 1,-14-8 0,-7-1-25,0 1 1,-1 2-1,-46-11 1,-8 7-196,28 7-1229,57 9 1214,-1-1 1,1 1-1,-1 0 1,0-1 0,1 1-1,-1-1 1,1 0 0,0 1-1,-1-1 1,1 0-1,0 0 1,-1 0 0,1 0-1,0 0 1,-2-2 0,2 2 60,1 0 1,0 0 0,0 0 0,0 1 0,0-1 0,0 0 0,0 0-1,0 0 1,0 0 0,0 0 0,0 1 0,0-1 0,0 0 0,1 0 0,-1 0-1,0 1 1,1-1 0,-1 0 0,0 0 0,1 1 0,-1-1 0,1 0-1,-1 1 1,1-1 0,0 0 0,-1 1 0,1-1 0,-1 1 0,1-1-1,0 1 1,1-1 0,23-15-3277,9 1-1206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4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19 11776,'-26'-19'4480,"21"19"-1153</inkml:trace>
  <inkml:trace contextRef="#ctx0" brushRef="#br0" timeOffset="1">21 14 20959,'28'24'780,"0"0"0,43 52-1,36 64 210,-58-73-573,33 49 546,-4 3 0,92 193-1,-144-255-718,-3 0 0,19 71 0,-32-91-281,-2 1 0,-2 0 0,-2 0 0,0 65 0,-6-54-922,-12 68-1,9-91-1755,-1 0 0,-11 26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5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0 316 11776,'6'-6'5471,"1"1"-3231,-1-1-1504,6 0-64,7-5-288,6-5-160,0-11-128,4-7-96,3-3 32,-1-3-672,0 3-288,1-3-1216,-7 13-543,12 4-2209</inkml:trace>
  <inkml:trace contextRef="#ctx0" brushRef="#br0" timeOffset="1">390 387 10368,'7'33'3872,"-14"-27"-3040,14-18 512,-7 8-33,6-3-383,0-3-64,7-7-480,-1 1-256,7-1-64,0-6-640,-1 2-160,7-6-864,0-6-319,5-1-2785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5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3 122 12800,'-3'11'12751,"12"-10"-12500,141-9 2099,-125 5-2251,0-1 0,0-2 0,46-17 0,-34 9-152,6-3-270,45-25 1,-79 37-477,-6 3 243,0 0 0,0 1 0,0-1 0,0 0 0,5 0 0,-7 2 23,-1 0 0,1-1-1,0 1 1,0 0 0,0 0 0,0 0 0,0 0-1,0 0 1,0 1 0,0-1 0,0 0 0,0 0-1,0 1 1,1-1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5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10752,'0'19'3509,"1"-19"-3390,-1 1 1,0-1 0,1 0-1,-1 1 1,0-1-1,1 0 1,-1 1-1,0-1 1,1 0 0,-1 0-1,1 1 1,-1-1-1,1 0 1,-1 0-1,0 0 1,1 0-1,-1 0 1,1 1 0,-1-1-1,1 0 1,-1 0-1,1 0 1,-1 0-1,1 0 1,-1 0 0,1-1-1,-1 1 1,1 0-1,-1 0 1,1 0-1,3-1 1092,28 2 1532,57-3 384,-75 1-2918,0-1-1,0 0 0,0-1 1,17-6-1,100-48 9,-46 13-4994,-44 16-2279,-20 12 2246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6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31 177 8704,'-1'1'1282,"-29"15"14507,30-30-14626,1 10-1113,-1-1 0,1 1 1,0 0-1,0 0 0,1 0 0,-1 0 0,1 0 1,0 0-1,0 0 0,0 1 0,0-1 1,1 0-1,-1 1 0,1 0 0,0 0 1,0 0-1,4-3 0,5-4-8,1 1 0,-1 0 0,21-10 0,-13 8 136,1 0 0,0 2 0,0 0 0,45-10 0,-59 17-96,-1 1 1,1 1 0,0-1-1,-1 1 1,1 1-1,0-1 1,-1 1 0,1 0-1,10 3 1,-13-2-35,1 0 1,-1 0-1,0 0 0,0 1 1,0-1-1,0 1 1,0 0-1,0 0 0,-1 1 1,0-1-1,1 1 1,-1-1-1,-1 1 1,1 0-1,2 4 0,-1 1-23,1 0 0,-2-1 1,0 1-1,0 1 0,0-1 0,1 14 0,2 59-68,-6-71 38,2 101-48,7 120 198,-4-174-167,2-1 1,16 58-1,-21-108 4,0 1 0,0-1 1,1 0-1,0 0 0,0 0 0,1 0 0,7 9 0,-10-14 20,1 0-1,0 1 0,0-2 0,0 1 1,0 0-1,0 0 0,1-1 1,-1 1-1,0-1 0,1 1 0,-1-1 1,1 0-1,-1 0 0,1 0 1,0-1-1,-1 1 0,1-1 0,0 1 1,0-1-1,-1 0 0,1 0 1,0 0-1,5-1 0,10-4 100,1 0-1,-1-1 1,0-1 0,16-10-1,-3 4-75,14-5-99,70-16 0,-40 13-1399,-74 21 1415,37-14-2405,-35 13 1764,0-1 0,1 0 1,-1 0-1,0 0 0,0 0 0,0 0 0,-1-1 0,1 1 1,2-4-1,6-11-5130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7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9216,'-1'0'360,"0"0"1,0 0 0,0 0-1,1 0 1,-1 0 0,0 0-1,0 1 1,0-1 0,0 0-1,0 1 1,0-1 0,0 0 0,1 1-1,-1-1 1,0 1 0,0 0-1,0-1 1,1 1 0,-1 0-1,-1 1 1,1-1-114,1 1-1,-1-1 1,0 1 0,0 0-1,1-1 1,-1 1 0,1 0 0,0-1-1,-1 1 1,1 3 0,0 4-45,0-1 1,1 1 0,3 14 0,-4-22-172,11 45 631,30 82 0,30 37 11,-9-21-334,103 339 190,-27 17-334,-57-199-44,178 592 1459,2 73-767,-194-653-1491,-40-106-4496,-26-180 2051,4-14-1968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8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23 9984,'-2'-2'427,"1"1"-23,0-1-1,0 1 0,0-1 1,0 1-1,0 0 0,0 0 1,0-1-1,-1 1 0,1 0 1,-1 0-1,1 0 0,-1 1 1,1-1-1,-1 0 0,1 0 1,-1 1-1,0-1 0,1 1 1,-1 0-1,0-1 0,-3 1 2427,5 0-2796,0 0-1,-1 0 1,1 0-1,0 0 0,0 0 1,0 0-1,0 0 1,-1 0-1,1 0 0,0 0 1,0 0-1,0 0 1,0 0-1,-1 0 0,1 1 1,0-1-1,0 0 1,0 0-1,0 0 0,0 0 1,0 0-1,-1 0 1,1 1-1,0-1 1,0 0-1,0 0 0,0 0 1,0 0-1,0 0 1,0 1-1,0-1 0,0 0 1,0 0-1,0 0 1,0 0-1,0 1 0,0-1 1,0 0-1,0 0 1,0 0-1,0 1 0,0-1 1,0 0-1,0 0 1,0 0-1,0 0 0,0 1 1,0-1-1,0 0 1,0 0-1,0 0 1,1 1-1,5 8 224,0 0 1,1 0-1,14 15 0,11 12-1,-6 1-116,-2 2 0,38 81 0,-33-61-85,104 239 78,-22-20-767,-107-269 460,12 27-704,-15-34 724,0 0 1,0 0-1,1 0 1,-1 0-1,1-1 1,-1 1-1,1 0 1,-1-1-1,1 0 1,0 1-1,0-1 1,0 0-1,0 0 1,3 1-1,-5-1 37,1-1 1,0 0-1,-1 0 1,1 0-1,0 0 1,0 0-1,-1 0 1,1 0-1,0 0 1,0 0-1,-1 0 1,1 0-1,0 0 1,0-1-1,-1 1 0,1 0 1,0 0-1,-1-1 1,1 1-1,0-1 1,-1 1-1,1 0 1,0-1-1,-1 1 1,1-1-1,-1 1 1,1-1-1,-1 0 1,1 1-1,-1-1 0,0 0 1,1 1-1,-1-1 1,0 0-1,1 0 1,1-4-914,-1 0 1,1 0-1,1-11 0,-2 9-192,5-20-2756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8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45 116 10240,'-3'-1'500,"1"-1"0,-1 1 0,0 0-1,0 0 1,0 0 0,0 1 0,0-1 0,0 1 0,0-1 0,0 1 0,-10 0 4848,14 3-5218,0 0-1,0 0 1,0 0-1,0 0 0,0-1 1,1 1-1,-1-1 1,1 1-1,-1-1 0,1 1 1,0-1-1,0 0 1,0 0-1,5 4 0,-1-1 90,19 20 166,6 6 65,44 54 1,-4 21-183,30 37-145,-88-127-106,1-1-1,0-1 0,1 0 1,0-1-1,1 0 1,27 15-1,-20-15 147,48 18 0,-62-28-60,0 0 1,1 0 0,-1-1-1,1 0 1,0-1 0,0 0-1,0-1 1,12 0 0,-20 0-48,1-1 0,0 1 0,-1-1 0,1 1 1,0-1-1,-1 0 0,1 0 0,-1 0 0,1-1 0,-1 1 0,0-1 1,1 1-1,-1-1 0,0 0 0,0 1 0,0-1 0,0 0 0,-1-1 1,1 1-1,0 0 0,-1 0 0,0-1 0,1 1 0,-1-1 0,0 1 1,0-1-1,-1 1 0,2-4 0,-1-4 65,1 1 0,-2-1 0,1 1 0,-1-1 0,-1 1 0,-3-18-1,1 8-46,-2 0 0,-1 0-1,0 0 1,-1 1 0,-15-26-1,-56-82 34,29 50-186,-70-133-913,116 205 681,0-1 0,0 0-1,0 1 1,-1 0 0,-5-6 0,9 11 162,0-1 0,-1 0 1,1 1-1,0-1 0,0 0 0,0 1 0,0-1 0,0 0 0,0 1 1,-1-1-1,1 0 0,0 1 0,0-1 0,0 0 0,0 1 0,0-1 0,0 0 1,1 1-1,-1-1 0,0 0 0,0 1 0,0-1 0,2 4-315,-1-1-1,1 0 0,0 0 1,0 0-1,0 0 0,1 0 1,-1 0-1,1 0 0,-1-1 1,1 0-1,0 1 0,0-1 1,0 0-1,0 0 1,5 2-1,30 14-4180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9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31 11776,'-2'-1'669,"0"-1"1,0 1-1,0 0 1,0 1-1,0-1 1,0 0-1,0 0 1,-1 1-1,-1-1 1,-1 0 33,0 1-1,-1 0 1,1 0 0,0 0 0,0 0 0,-8 2 0,11-1-659,0-1-1,0 1 1,0 0-1,0 0 1,0 0 0,1 1-1,-1-1 1,0 0-1,1 1 1,-1-1-1,1 1 1,-1-1-1,1 1 1,0-1-1,0 1 1,0 0-1,0 0 1,0 0 0,0 0-1,0 0 1,0 0-1,1 0 1,-1 0-1,0 4 1,0 4-76,0 0 0,0 0-1,2 18 1,1-8-13,0 0 0,9 32 0,-9-44 43,0 0-1,1 0 1,0-1-1,0 1 1,1-1-1,0 1 1,0-1-1,1-1 1,7 10-1,-10-14 6,0 0 0,0 0 0,0 0-1,1 0 1,-1-1 0,0 1 0,1-1 0,-1 1-1,1-1 1,0 0 0,-1 0 0,1 0 0,0-1-1,-1 1 1,1-1 0,0 1 0,0-1-1,0 0 1,-1 0 0,1 0 0,4-1 0,-3 0 45,-1 0 1,1 0 0,-1-1 0,1 1 0,-1-1 0,1 0-1,-1 0 1,0-1 0,0 1 0,0 0 0,0-1 0,0 0-1,-1 0 1,1 0 0,2-4 0,1-2 204,0 0 1,0-1-1,-1 0 0,0 0 1,-1 0-1,4-13 1,-7 19-159,0-1 1,0 1 0,0-1 0,-1 1 0,1-1 0,-1 0-1,0 1 1,-1-1 0,1 1 0,-1-1 0,0 0-1,0 1 1,0-1 0,-1 1 0,0 0 0,0-1 0,-4-5-1,1 2-106,-1 1 0,0 0 1,-1 0-1,1 1 0,-1 0 0,-1 0 0,1 0 0,-1 1 0,0 0 0,0 1 0,-10-4 0,-9-3-2013,-1 1 1,-33-7-1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2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11 11904,'-5'-6'2646,"5"6"-2551,0 0 1,0-1-1,0 1 0,0 0 0,0 0 0,0-1 0,0 1 1,0 0-1,0 0 0,-1 0 0,1 0 0,0-1 0,0 1 1,0 0-1,0 0 0,0 0 0,-1 0 0,1-1 1,0 1-1,0 0 0,0 0 0,0 0 0,-1 0 0,1 0 1,0 0-1,0 0 0,-1 0 0,1-1 0,0 1 0,0 0 1,0 0-1,-1 0 0,1 0 0,0 0 0,0 0 0,-1 0 1,1 0-1,0 0 0,0 1 0,-3 0 2145,-1 13-523,3-3-1565,1-1 0,1 1 0,-1-1 1,2 1-1,4 18 0,-1 0-68,2 7-33,2 0 1,2-1-1,1 0 0,1 0 0,2-1 0,28 45 0,-16-34-796,35 40 0,40 32-4912,-94-109 4610,-6-5 34,1 0 0,0 0 0,0 0 0,0-1 0,0 1 0,0-1 0,6 4-1,3-5-3380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65 10368,'-5'0'3936,"15"5"-3040,6 0 447,-6-5-31,0 0-544,6 0-32,8 0-352,7 0-160,10-5-128,11 5-96,3-5 96,7 1-1056,0-6-448,-7 1-2399,2-8-993,-5-7 1024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0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53 9216,'-5'-5'2900,"1"1"-1449,1 0 0,-2 1-1,1-1 1,-7-4 0,2 4-1032,0 0-1,0 1 1,0-1-1,0 2 1,-1 0 0,1 0-1,-1 0 1,0 1-1,1 1 1,-1 0-1,0 0 1,1 0 0,-11 3-1,3 0-344,0 1 0,1 1 0,0 0 0,0 1 0,0 0 0,-24 15 1,33-16-69,0 0 1,0 1 0,0 0 0,0 0 0,1 1 0,0 0 0,0 0 0,1 0 0,0 0 0,0 1 0,1 0 0,0 0 0,1 0 0,-6 17 0,4-6-21,0 1 0,2 0 0,0-1 0,1 1 1,2 33-1,2-30 13,0 0-1,2 0 1,1-1 0,1 1-1,1-1 1,0-1 0,2 1-1,1-1 1,13 23 0,9 6-30,1-2-1,53 59 1,-69-87 31,1-1 1,1 0-1,21 16 0,-33-30 30,0 0 0,0 0 0,0-1 0,1 0 0,0-1-1,0 1 1,0-1 0,0-1 0,0 0 0,1 0 0,-1 0 0,17 0 0,-4-4 35,0 0 0,-1-2 1,1 0-1,-1-2 1,29-11-1,-21 8-63,20-8-518,68-32 0,-94 37-1033,32-23 0,-39 24-639,-1 0 1,23-27-1,-31 32 839,-1-1 0,8-12-1,5-20-2932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5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19 337 9728,'-18'16'7167,"24"-22"-5919,0 2 128,7-7-416,5-1-192,7-9-416,7-2-160,11-4 0,-1 0-160,8-7-32,0 1-992,-6 0-384,-6-5-1216,3-2-415,-3-3-1665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1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70 118 8960,'-2'0'344,"0"0"0,-1 1-1,1-1 1,-1 0 0,1 1 0,0-1 0,-1 1 0,1 0 0,0 0 0,0 0 0,0 0 0,0 0 0,-1 0 0,1 1 0,1-1-1,-4 3 1,3-1-58,-1-1 0,1 1 0,0 0-1,0 0 1,0 1 0,1-1 0,-1 0-1,1 1 1,-2 5 0,0 3 5,1-1 1,1 1-1,0-1 1,1 1-1,1 18 1,0-22-245,1-1 0,-1 1-1,1-1 1,1 0 0,-1 0 0,1 0 0,1 0 0,-1-1 0,1 1 0,0-1 0,1 0 0,6 8 0,1-2-36,0 1 0,1-2 1,0 1-1,19 10 0,-25-17-21,0-1 0,0 0 0,0-1 0,1 1 0,0-2 0,-1 1 0,1-1 0,0 0 0,0 0 0,10 0 0,-14-2 60,-1 0 0,1 0 1,-1 0-1,1-1 0,-1 1 1,0-1-1,1 0 0,-1 0 1,0 0-1,1 0 0,-1 0 0,0-1 1,0 0-1,0 1 0,0-1 1,0 0-1,-1 0 0,1-1 1,-1 1-1,1-1 0,-1 1 1,0-1-1,0 0 0,0 0 1,0 1-1,2-6 0,0-1 144,-1-1-1,0 1 0,-1-1 0,0 1 0,0-1 0,-1 0 1,0 0-1,-1-13 0,-1 8-6,0 1-1,-1-1 1,-1 1 0,0 0-1,-6-16 1,5 21-131,0 1 1,0-1-1,-1 1 0,0 0 1,-1 0-1,0 1 0,0-1 1,-1 1-1,0 0 0,0 1 1,0 0-1,-1 0 1,0 1-1,-13-7 0,6 4-133,0 1 0,0 0 0,-1 2 0,0 0 0,-1 1 0,1 0 0,-26-2 0,38 6-83,0 0 0,0 0-1,0 0 1,0 0 0,-6 2-1,9-2 92,0 0-1,1 1 1,-1-1 0,0 0-1,0 0 1,1 1-1,-1-1 1,0 0-1,1 1 1,-1-1 0,0 1-1,1-1 1,-1 0-1,1 1 1,-1 0-1,1-1 1,-1 1 0,1-1-1,-1 1 1,1 0-1,-1-1 1,1 1 0,0 0-1,0-1 1,-1 1-1,1 0 1,0 0-1,0-1 1,0 1 0,-1 0-1,1 0 1,0-1-1,0 1 1,0 0-1,1 1 1,0 2-225,1 0 1,0 1-1,0-1 0,0 0 0,1 0 1,-1-1-1,1 1 0,0 0 1,5 4-1,-6-6 164,14 16-812,1-2-1,1 0 1,1 0-1,0-2 1,22 13-1,-23-17 1392,1 0-1,0-1 1,28 8-1,-42-15 81,1-1-1,-1 0 1,1 0 0,-1-1-1,1 1 1,-1-1-1,1 0 1,5-2-1,-9 2-407,-1 0 0,0-1 0,0 1 0,0-1 0,0 1 0,0-1-1,-1 1 1,1-1 0,0 0 0,0 1 0,0-1 0,0 0 0,-1 0-1,1 0 1,0 1 0,-1-1 0,1 0 0,-1 0 0,1 0 0,-1 0-1,1 0 1,-1 0 0,0 0 0,1 0 0,-1 0 0,0-3 0,3-30 1391,-3 32-1434,0-15 395,6-138 1550,-6 153-2020,1-1 0,-1 0 0,1 1 0,-1-1 0,1 0 0,0 1 0,0-1 0,0 1 0,0-1 0,1 1 0,-1 0 0,4-5 0,-4 6-8,0 0-1,0 1 0,0-1 1,0 0-1,0 1 1,1-1-1,-1 1 0,0-1 1,0 1-1,1 0 1,-1-1-1,0 1 0,1 0 1,-1 0-1,0 0 1,1 0-1,-1 0 0,0 0 1,1 0-1,-1 0 0,0 1 1,0-1-1,1 0 1,-1 1-1,0-1 0,0 1 1,2 0-1,23 12-1128,-15-8-195,-1 0-1,1 0 0,23 6 0,0-6-1321,-2-5-1748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 11264,'-1'-1'251,"-1"1"1,0-1-1,0 1 1,0 0-1,0 0 1,0 0-1,0 0 0,1 0 1,-1 0-1,0 0 1,0 1-1,0-1 1,0 1-1,1-1 1,-1 1-1,0 0 1,0 0-1,1 0 1,-1 0-1,1 0 1,-1 0-1,1 0 1,-1 0-1,1 1 1,-1-1-1,1 1 1,0-1-1,0 1 1,0-1-1,0 1 1,0-1-1,0 1 0,0 0 1,1 0-1,-1-1 1,1 1-1,-1 0 1,0 3-1,1 3-183,0-1 0,0 1 1,1 0-1,0 0 0,0 0 0,1-1 0,0 1 0,3 8 0,-1-2-46,4 10-37,1 0 0,2-1-1,0 0 1,1 0 0,1-1 0,1-1 0,2 0 0,24 26-1,12 7-1475,94 74-1,-123-110 34,1-1 1,30 17-1,-16-15-2739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2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62 9728,'-1'1'488,"0"0"0,0 1 1,0-1-1,0 1 0,0-1 1,0 1-1,1-1 0,-1 1 1,0 3-1,1-5-405,0 1 0,0-1 1,0 1-1,0-1 0,0 1 1,0-1-1,1 1 0,-1-1 1,0 1-1,0-1 0,1 0 0,-1 1 1,0-1-1,1 0 0,-1 1 1,0-1-1,1 0 0,-1 1 1,0-1-1,1 0 0,-1 1 0,1-1 1,-1 0-1,1 0 0,-1 0 1,1 1-1,-1-1 0,0 0 1,1 0-1,-1 0 0,1 0 0,-1 0 1,1 0-1,-1 0 0,1 0 1,-1 0-1,1 0 0,-1 0 1,1 0-1,0-1 0,26 0 757,0-2 1,32-7-1,-5 0-508,-27 7-1000,-1-1-1,0-1 0,0-2 0,33-13 0,-9-4-29,-48 24 725,-1-1-1,0 1 1,0 0 0,0 0 0,1 0-1,-1 0 1,0 0 0,0 0 0,1 0-1,-1 0 1,0 0 0,0 0 0,0 1-1,1-1 1,-1 0 0,0 1 0,0-1-1,2 2 1,21 12 722,-16-8-417,26 16 579,-17-10-1153,36 17 0,-51-28-131,0 0 0,0 0 0,0-1 1,1 1-1,-1-1 0,0 0 0,0 1 1,1-1-1,-1 0 0,0 0 0,1 0 1,-1-1-1,0 1 0,0-1 0,1 1 1,-1-1-1,0 0 0,2 0 0,12-12-3557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2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11136,'-2'2'4851,"2"-2"-4768,4 9 1098,12 14-1505,-8-16 92,1 1-1,0-1 0,0-1 0,1 0 0,10 5 0,55 22-1068,-38-17 714,119 41-4161,-50-26 9286,-80-23-1533,-20-6-2561,-3-2 56,0 1 0,0 0 0,0 0-1,0 0 1,0 1 0,0-1 0,4 4 1514,-7-5-1950,-1 0-1,0 0 1,1 0 0,-1 0 0,1 0-1,-1-1 1,1 1 0,-1 0-1,1 0 1,-1 0 0,0-1 0,1 1-1,-1 0 1,1-1 0,-1 1-1,1 0 1,0-1 0,-1 1 0,1-1-1,-1 1 1,1-1 0,0 1-1,-1 0 1,1-1 0,0 0 0,0 1-1,-1-2 1,-6-15 556,7 16-581,-2-8 255,0 0 1,1 0 0,0-1 0,1 1 0,0 0 0,3-18 0,-3 25-283,0 1 0,0 0 0,0 0 0,1-1 0,-1 1 0,0 0 0,1 0 0,-1 0 0,1-1 0,-1 1 0,1 0 0,0 0 0,0 0 0,-1 0 1,1 0-1,0 0 0,0 0 0,0 0 0,0 1 0,2-2 0,-2 1-10,0 1 1,0 0-1,0 0 1,0 0-1,0-1 1,0 1-1,0 0 1,0 0-1,0 0 1,0 1-1,0-1 1,0 0-1,0 0 0,0 0 1,0 1-1,-1-1 1,1 1-1,0-1 1,0 1-1,0-1 1,0 1-1,0-1 1,0 1-1,-1 0 1,1-1-1,1 2 1,35 40-364,-29-31-684,1-1 1,1 0-1,18 16 1,-27-25 759,0-1 1,0 1-1,1 0 1,-1 0-1,0 0 1,1-1-1,-1 1 1,1-1-1,-1 1 1,1-1-1,-1 1 1,1-1-1,-1 0 1,1 0-1,-1 0 1,1 0-1,-1 0 1,1 0-1,2 0 0,11-8-4802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2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84 10240,'-1'2'556,"0"1"1,0-1 0,0 0-1,1 0 1,-1 1 0,1-1-1,-1 0 1,1 1-1,0-1 1,0 0 0,1 5-1,4 26 1298,-3-27-1621,0 1 1,0-1 0,1 1-1,-1-1 1,2 0-1,-1 0 1,1 0-1,7 8 1,-9-11-164,0-1-1,0 0 1,1 0-1,-1 0 1,1 0-1,-1 0 1,1 0-1,0-1 1,0 1-1,0-1 1,-1 0-1,1 0 1,1 0-1,-1 0 1,0-1-1,0 1 1,0-1 0,0 0-1,0 0 1,1 0-1,2-1 1,-2 0 67,1 0 0,-1 0 0,1-1 1,-1 0-1,0 0 0,0 0 0,0 0 1,0-1-1,-1 1 0,1-1 0,-1 0 0,1 0 1,-1 0-1,0-1 0,0 1 0,0-1 1,-1 0-1,1 0 0,-1 0 0,3-7 1,-3 7-90,0 1 0,-1-1 1,0 0-1,0 1 0,0-1 1,0 0-1,0 0 0,-1 0 1,1 1-1,-1-1 0,0 0 1,-1 0-1,1 0 0,-1 0 1,1 1-1,-1-1 0,0 0 1,0 0-1,-1 1 0,1-1 1,-1 1-1,0-1 0,0 1 1,0 0-1,-3-4 0,-3 0-284,-1-1 0,1 2 0,-2-1 0,1 1-1,-17-8 1,14 8-1176,0 1 0,-15-4 0,15 3-431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3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5 10624,'-2'2'1277,"1"-2"-901,0 1 1,0 0-1,0 0 0,-1-1 1,1 1-1,0-1 1,0 1-1,0-1 0,-1 1 1,1-1-1,0 0 1,-2 1-1,1 0-59,0 0 0,0 0 1,0 0-1,1 0 0,-1 0 0,0 0 0,1 0 0,-1 1 0,1-1 0,0 1 0,-1-1 1,-1 3-1,2-2-293,0 1 1,0-1-1,0 0 1,1 1-1,-1-1 0,0 0 1,1 1-1,0-1 1,-1 1-1,1-1 1,0 0-1,0 1 1,1-1-1,-1 1 1,0-1-1,1 0 0,-1 1 1,1-1-1,0 0 1,0 1-1,1 2 1,2 3 5,0-1 0,0 1 0,1-1 0,9 13 0,-10-16-9,2 3-19,-1 0 0,1-1 0,1 0 0,-1 0 0,9 5 0,-13-9 27,0-1 0,0 0 0,0 0 0,0-1 0,0 1-1,0 0 1,0-1 0,0 1 0,0-1 0,0 0 0,0 1 0,0-1 0,0 0 0,1 0 0,-1-1-1,0 1 1,0 0 0,0-1 0,0 1 0,0-1 0,0 1 0,0-1 0,0 0 0,0 0 0,-1 0 0,1 0-1,2-2 1,0 0 97,-1 0 0,0 1 0,0-2 0,0 1 0,0 0 0,0-1 0,-1 1 0,1-1 0,-1 0-1,0 0 1,0 0 0,-1 0 0,1 0 0,-1 0 0,0 0 0,0 0 0,0-1 0,0-3 0,-1 5-85,0-1 0,0 1 0,0 0 0,-1 0 1,1 0-1,-1 0 0,1 0 0,-1 0 0,0 0 0,0 0 1,-1 0-1,1 1 0,-1-1 0,1 0 0,-1 1 0,0-1 1,0 1-1,0 0 0,0-1 0,0 1 0,-1 0 0,1 0 1,-1 1-1,1-1 0,-1 0 0,-3-1 0,-7-3-408,-1 1 0,0 0 0,-22-3 0,-19-2-3633,45 8 2764,-14 1-3985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9216,'1'0'413,"0"1"1,-1-1-1,1 1 1,-1-1 0,1 1-1,-1 0 1,1-1-1,-1 1 1,0 0 0,1-1-1,-1 1 1,0 0-1,1-1 1,-1 1 0,0 0-1,0 0 1,0-1-1,0 1 1,1 0 0,-1 0-1,-1 1 1,5 10 358,4 6-258,-5-10-395,0-1 0,0 1 0,1-1 1,9 12-1,-7-12-41,-3-3 84,0 0 1,1 0-1,-1 0 1,9 6-1,-10-9-84,-1 1-1,1-1 0,0-1 1,0 1-1,0 0 0,0-1 1,0 1-1,0-1 0,1 1 1,-1-1-1,0 0 0,0 0 1,0 0-1,0 0 0,4-1 1,-4 1 6,0 0 0,0-1-1,0 1 1,0-1 0,0 1 0,0-1 0,0 0 0,0 0 0,0 0 0,0 0 0,0 0 0,0 0 0,-1-1 0,1 1 0,-1-1-1,1 1 1,-1-1 0,1 1 0,0-3 0,0 1 9,-1 0 0,1 0-1,-1-1 1,0 1 0,0 0 0,0-1-1,-1 1 1,1-1 0,-1 1 0,0-7-1,0-1-217,-2 1 0,1-1 0,-1 1 0,-1-1 1,0 1-1,-7-16 0,8 22-136,-19-51-4950,19 49 3607,0 0 1,1 0 0,0-1 0,0 1-1,1 0 1,0 0 0,0-9-1,4-8-2198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3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23 10624,'3'-7'1538,"-1"-8"7297,-3 17-8585,0 0 1,0 0-1,-1 0 1,1 0 0,0 0-1,1 0 1,-1 1-1,-1 2 1,2-4-117,-5 15-79,1 0 1,-4 22-1,8-33-68,-1-1 0,1 1 0,0-1 0,0 0 1,0 1-1,1-1 0,-1 0 0,1 1 0,0-1 0,0 0 1,1 0-1,-1 1 0,1-1 0,3 5 0,-3-7 7,0 0-1,0 1 0,0-1 1,1 0-1,-1 0 1,1-1-1,0 1 0,-1 0 1,1-1-1,6 3 1,32 8-44,-34-10 23,23 5-29,51 22 0,-72-26 157,0 1-1,-1 1 0,0 0 1,0 0-1,0 0 0,0 1 1,-1 0-1,0 1 0,0 0 1,6 8-1,-11-12-31,0 0 0,-1 0 0,1-1 1,-1 1-1,1 0 0,-1 0 0,0 1 0,0-1 0,0 0 0,-1 0 1,1 0-1,-1 0 0,0 1 0,0-1 0,0 0 0,-1 6 0,0-3-96,-1-1-1,1 0 1,-1 0 0,0 0-1,-1 0 1,1 0-1,-1-1 1,0 1-1,-5 5 1,-2 1-1054,0-1 0,0 0 0,-1 0 0,-1-1 0,1-1-1,-21 11 1,9-8-4166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3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0 991 8960,'1'-2'1170,"-1"2"-1092,1 0 0,-1 0 0,0 0 0,0 0 0,0 0 0,0 0 0,3 1 2184,-3-1-2184,0 0 0,0 1 0,0-1 0,0 0 0,0 0 0,0 0 0,0 0 0,0 0 0,0 0 0,0 0 0,0 0 0,0 1 0,4 13 1808,3 25-743,5 57 81,13 79-448,105 384 1058,21-118-1284,117 277-310,-156-367-213,-12-35 66,18-7 133,-22-95 28,162 267-1,-256-478-208,1 1-1,-1-1 1,1 1 0,0-1-1,0 0 1,0 0-1,0 0 1,7 4 0,-8-6 11,1 1-1,-1-1 1,1 0 0,-1 0 0,1-1 0,-1 1 0,1 0 0,-1-1 0,1 0 0,0 1-1,-1-1 1,1 0 0,0 0 0,-1-1 0,6 0 0,17-6 396,-1-2 0,43-20 0,-6 1-64,94-24 85,-38 14-258,12-7-105,295-121 20,-65-17-103,406-132-54,-675 283 47,517-169 248,-278 101-359,-109 32 182,-192 59-200,28-14-1,-55 22 103,1 0 0,0 0 1,0 0-1,-1-1 0,1 1 0,-1 0 0,1-1 0,-1 0 0,1 1 1,-1-1-1,0 0 0,0 0 0,0 1 0,0-1 0,0 0 0,0 0 1,-1 0-1,2-4 0,-1-1 30,0-1 0,0 1 1,0-15-1,-2 2-8,0-1-1,-2 1 1,-1 0 0,-10-34-1,-35-79-25,10 31-56,-27-89 141,9 18-20,-63-246-20,47 158-26,-84-205-24,-62-90-181,40 138 288,-25 16-33,196 388-100,0-1 86,-20-26-1,26 38-35,-1 0 1,0 0 0,1 0-1,-1 0 1,0 0-1,0 1 1,-1 0 0,1 0-1,-1 0 1,1 0 0,-1 0-1,1 0 1,-7-1 0,7 3-7,0 0 0,0-1 0,1 1 1,-1 1-1,0-1 0,0 0 1,0 1-1,0-1 0,0 1 1,1 0-1,-6 2 0,-31 18-3,20-9 12,-23 8 65,0-1 1,-68 19-1,-96 16 13,177-47-71,-32 7-12,-290 73 28,13 18-74,71 8-247,151-61 110,-633 272-3247,668-289 2662,-149 62-1609,180-78 646,-1-3-1,-83 14 1,57-22-2744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49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2060 7936,'-2'12'1974,"1"0"1,0 0 0,0 16-1,1-28-1939,0 1 0,0-1 0,1 0 0,-1 1 0,0-1-1,0 0 1,0 0 0,0 1 0,1-1 0,-1 0 0,0 1 0,0-1 0,0 0-1,1 0 1,-1 0 0,0 1 0,0-1 0,1 0 0,-1 0 0,0 0 0,1 1-1,-1-1 1,0 0 0,1 0 0,-1 0 0,0 0 0,1 0 0,-1 0 0,0 0 0,1 0-1,-1 0 1,0 0 0,1 0 0,-1 0 0,0 0 0,1 0 0,-1 0 0,0 0-1,1 0 1,-1-1 0,0 1 0,1 0 0,-1 0 0,0 0 0,0 0 0,1-1-1,-1 1 1,18-9 1214,-11 4-1043,0-1 1,-1 0-1,1 0 0,-1-1 1,-1 1-1,1-1 1,5-10-1,27-54 329,-16 28-177,-5 10-56,-1-1 0,14-48 0,-18 35-17,-2 0 0,7-85 0,-14-95-174,-7 169-100,-14-73-1,-21-55-46,14 72 45,8 35-33,-43-116-1,40 145 13,-2 1 1,-2 1-1,-38-58 0,11 33-185,-36-58-651,70 102 712,-35-44 1,39 56 123,13 17 10,0-1-1,0 1 0,0 0 0,0 0 0,0 0 0,0 0 1,0 0-1,-1-1 0,1 1 0,0 0 0,0 0 1,0 0-1,0 0 0,0 0 0,0 0 0,0-1 1,0 1-1,-1 0 0,1 0 0,0 0 0,0 0 1,0 0-1,0 0 0,0 0 0,0 0 0,-1 0 0,1 0 1,0 0-1,0 0 0,0 0 0,0 0 0,-1 0 1,1 0-1,0 0 0,0 0 0,0 0 0,0 0 1,0 0-1,-1 0 0,1 0 0,0 0 0,0 0 0,0 0 1,0 0-1,0 0 0,-1 0 0,1 0 0,0 1 1,0-1-1,0 0 0,0 0 0,0 0 0,0 0 1,0 0-1,0 0 0,-1 0 0,1 1 0,0-1 1,0 0-1,0 0 0,0 0 0,0 0 0,0 0 0,0 1 1,-2 12-119,1-12 120,0 29-81,1 0-1,1 0 1,6 31 0,-3-23 33,55 299-235,30-3 45,-62-245 179,4-1-1,53 104 1,-16-67 236,141 193 0,-143-230 848,-59-78-854,1-1 1,15 15 0,-15-17-113,1-1-972,7 4-4028,6 6-977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5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13056,'6'1'7381,"1"3"-6556,-1 0 1,0 0-1,8 8 1,-1-1-203,15 13 56,-1 1-1,35 43 1,40 65-146,-48-61-174,-7-15-209,94 90 0,68 35-1186,-119-106-303,-36-27-131,65 49-5156,-79-74 387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0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9 8448,'-26'-9'10810,"27"10"-10781,-1 0-1,0 0 0,0 0 1,0 0-1,0 0 1,1 0-1,-1 0 1,1 0-1,-1 0 1,0 0-1,1 0 0,0 0 1,-1-1-1,1 2 1,111 170 109,-111-170-284,0 0 0,1 1 0,0-1 0,-1 0 0,1 0 0,0 0-1,0 0 1,0-1 0,0 1 0,4 2 0,-5-3 41,0-1 0,0 0 0,0 0 1,-1 1-1,1-1 0,0 0 0,0 0 0,0 0 0,0 0 1,0 0-1,-1 0 0,1 0 0,0 0 0,0 0 1,0 0-1,0-1 0,0 1 0,-1 0 0,1-1 0,0 1 1,0 0-1,-1-1 0,1 1 0,0-1 0,0 1 0,-1-1 1,1 0-1,-1 1 0,1-1 0,0 1 0,-1-1 0,1 0 1,-1 0-1,0 1 0,1-1 0,-1 0 0,1 0 0,-1-1 1,11-23-3944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0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6784,'5'-9'2624,"0"6"-2048,9-2-768,-9 5-544,6 5-1984,14 7-768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0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143 448 11264,'-2'-1'5015,"-7"-4"-2121,-10-7-835,2-1 1,-30-28 0,42 37-2036,0-1 0,1 0 0,-1-1 0,2 1 1,-1-1-1,0 0 0,1 0 0,0 0 0,1 0 0,-1 0 0,1-1 1,0 1-1,-1-13 0,2-7-55,2-1-1,0 0 1,2 1 0,1 0 0,1-1-1,17-49 1,-20 71 33,0-1-1,0 0 1,0 1-1,1-1 1,0 1-1,4-6 1,-7 10 0,0 1-1,1 0 1,-1 0 0,0-1 0,1 1 0,-1 0-1,1 0 1,-1-1 0,0 1 0,1 0-1,-1 0 1,1 0 0,-1 0 0,1-1-1,-1 1 1,0 0 0,1 0 0,-1 0 0,1 0-1,-1 0 1,1 0 0,-1 0 0,1 0-1,-1 1 1,1-1 0,-1 0 0,0 0-1,1 0 1,-1 0 0,1 1 0,-1-1 0,0 0-1,1 0 1,-1 1 0,1-1 0,-1 0-1,0 1 1,1-1 0,-1 0 0,0 1 0,1 0-1,13 19 5,-12-16-11,18 37-72,-15-31 90,0 1 0,8 12 0,12 23-167,-24-46 156,0 1 0,-1-1 0,1 1 0,0-1 0,-1 1 0,1-1 0,0 1 0,-1-1 0,1 0 0,0 1 0,0-1 0,0 0 0,-1 0 0,1 0 0,0 1 0,0-1 0,0 0 0,-1 0 1,1 0-1,0 0 0,0-1 0,0 1 0,0 0 0,-1 0 0,2-1 0,0 1 4,1-1 0,-1 0 0,0 0 0,0 0 0,0 0-1,0 0 1,0 0 0,2-2 0,43-45 36,-38 37-57,2 0 0,-1 0 0,2 1 0,-1 0-1,1 1 1,20-11 0,-25 16 9,1 0 0,0 1-1,1 0 1,-1 0 0,0 1-1,1 0 1,12-1 0,-15 3 13,0 0 0,-1 0 0,1 0 0,0 1 1,-1 0-1,1 1 0,0-1 0,-1 1 0,0 0 0,1 0 1,-1 1-1,7 4 0,3 3 26,-1 0 1,0 1-1,-1 1 1,0 1-1,-1 0 1,14 18-1,-12-12-362,-1 1-1,-1 0 1,-1 1-1,11 29 1,-7-1-2415,-11-35-36,0 0 1,1-1 0,9 20 0,1-5-1509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1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10 8704,'-9'-9'7184,"9"9"-7118,-1 21 3675,1-14-4429,-1 28 1326,-1 0 0,-2 0 0,-2 0 0,-16 57 0,-40 126-290,-21 64-280,34-139-143,18-60-645,24-72 248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1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18 8064,'-1'-1'302,"0"0"0,0 0 0,0 0 0,0 0 0,0 1 0,0-1 0,-1 0 0,1 0 0,-2 0 0,-17-8 6691,19 11-6250,6 3-721,72 45 1443,72 50-775,-81-49-469,121 118 0,-23-13 543,-105-101-461,-45-43-195,-14-10-260,1 0 0,0 0 1,0 1-1,-1-1 0,1 0 0,-1 1 0,1 0 0,1 3 0,-3-5-170,-1 0 0,0 0-1,1 0 1,0 0 0,-1-1-1,1 1 1,0 0 0,-1 0-1,1 0 1,0-1 0,0 1-1,0 0 1,-1-1 0,1 1-1,0 0 1,0-1 0,0 1-1,0-1 1,0 0 0,0 1-1,0-1 1,0 0 0,0 1-1,2-1 1,11-3-3939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2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83 9856,'-17'9'8423,"25"-5"-7551,-3-2-669,1-1-1,0 0 0,0 0 0,-1-1 1,1 1-1,0-1 0,9-1 0,43-10 761,-44 8-834,56-12 324,83-15-138,-124 26-213,54-15 0,-40 2-2914,-37 16 940,-1 1-181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3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9984,'-1'2'303,"1"-1"-1,-1 0 1,0 1 0,1-1 0,0 0 0,-1 1 0,1-1 0,0 1 0,0-1-1,0 1 1,0-1 0,0 0 0,0 1 0,0-1 0,0 1 0,0-1 0,1 1-1,-1-1 1,1 0 0,-1 1 0,1-1 0,0 2 0,0-2-171,1 1 1,-1-1 0,1 0-1,-1 0 1,1 1 0,-1-1-1,1 0 1,0 0 0,0 0-1,-1-1 1,1 1 0,0 0-1,0-1 1,0 1-1,0-1 1,2 0 0,11 2 383,0-1 0,25-2 0,-7 0-27,90-8 441,-15 0-614,-89 8-200,0 2 1,0 0-1,31 6 1,-44-5-36,0-1 1,0 1-1,-1 0 0,1 0 1,0 1-1,7 4 1,-11-5-42,0-1 1,0 1-1,0-1 1,0 1-1,0 0 0,-1 0 1,1 0-1,0 0 1,-1 0-1,0 0 1,1 0-1,-1 0 1,0 1-1,0-1 1,0 0-1,-1 1 1,1-1-1,0 4 1,0 17 57,-1 0 0,-1-1 0,0 1 0,-9 38 0,2-14-76,-18 180-337,26-225 238,-1 9-571,1 23 0,0-32 299,0 1 1,0-1-1,1 0 1,-1 1-1,1-1 1,0 0-1,-1 1 1,1-1-1,0 0 1,0 0-1,0 0 1,1 0-1,-1 0 1,1 0-1,2 3 1,-3-4 77,-1-1 1,1 0 0,0 0 0,0 1-1,0-1 1,0 0 0,0 0-1,-1 0 1,1 0 0,0 0 0,0 0-1,0 0 1,0-1 0,0 1-1,-1 0 1,1 0 0,0-1-1,0 1 1,0 0 0,1-2 0,0 1-705,18-8-2971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4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87 191 5248,'0'-3'305,"1"1"32,-1-1 0,0 1 0,0-1 0,0 1 0,-1-1 0,1 0 0,-1 1 1,1-1-1,-1 1 0,0 0 0,0-1 0,0 1 0,-2-4 0,-12-17 1378,6 9-971,0 0 1,1-1-1,-8-19 1,10 21 142,4 10-533,1 0 0,0 0 0,0 0 1,0 0-1,0 0 0,0 0 0,0 0 0,0-5 0,-1 4 368,2 4-695,0 0 0,-1 0 0,1 0-1,0 0 1,0 0 0,0-1 0,0 1 0,0 0-1,0 0 1,0 0 0,0 0 0,0 0 0,0 0-1,0 0 1,0 0 0,-1 0 0,1 0 0,0 0-1,0 0 1,0 0 0,0 0 0,0 0 0,-1 1 321,1-1-321,0 0 0,0 0-1,0 0 1,0 0 0,0 0 0,0 1 0,0-1-1,0 0 1,0 0 0,0 0 0,0 0 0,0 0-1,0 0 1,0 0 0,0 0 0,0 0 0,0 0-1,0 0 1,0 1 0,0-1 0,0 0 0,0 0-1,0 0 1,0 0 0,0 0 0,0 0 0,0 0-1,0 0 1,0 0 0,2 24 175,1-1 0,1-1 0,11 39 0,-3-11-167,0 3-16,0 1 75,25 75 1,-34-120-67,0-1 0,1 1 1,1-1-1,-1 0 1,1 0-1,12 14 0,-15-20 13,-1-1 0,1 1 0,0 0 0,0 0 0,0-1 0,0 1 0,1-1 0,-1 0 0,0 0 1,1 0-1,-1 0 0,0 0 0,1 0 0,-1 0 0,1-1 0,0 0 0,-1 1 0,1-1 0,-1 0 0,1 0 0,-1 0 0,1 0 0,0-1 0,-1 1 0,1-1 0,-1 0 0,1 1 0,-1-1 0,3-2 0,101-46 631,-95 44-616,-1 1 1,0 0 0,17-3-1,2-1-751,-25 7-151,-1 0 1,1 0 0,-1 0-1,0 1 1,1 0 0,-1-1-1,1 1 1,0 1 0,5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4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50 9472,'-6'-9'1430,"0"0"1,-1 0 0,-9-8-1,16 16-1342,0 1 1,-1 0-1,1-1 0,0 1 0,0 0 0,-1-1 1,1 1-1,0 0 0,-1 0 0,1-1 0,0 1 1,-1 0-1,1 0 0,-1-1 0,1 1 0,0 0 1,-1 0-1,1 0 0,-1 0 0,1 0 0,0 0 1,-1 0-1,1 0 0,-1 0 0,1 0 0,0 0 1,-1 0-1,1 0 0,-1 0 0,1 0 0,-1 0 1,1 0-1,0 1 0,-1-1 0,1 0 0,0 0 1,-1 0-1,1 1 0,0-1 0,-1 0 1,1 0-1,0 1 0,-1-1 0,1 0 0,0 1 1,0-1-1,-1 0 0,1 1 0,0 0 0,-1 0-25,0 1 0,1 0 0,-1 0 0,1 0 0,0-1 0,-1 1 0,1 0 0,0 0 0,0 3 0,3 15-24,1 0 1,1 0-1,0-1 0,1 0 1,11 22-1,53 92 41,-23-46 31,-37-68-104,124 229 92,-130-242-96,-1 0-202,0 0 0,1-1-1,0 1 1,0-1-1,1 1 1,-1-1-1,1 0 1,10 7-1,-15-12 116,1 1-1,-1-1 1,1 0-1,-1 0 0,1 1 1,-1-1-1,1 0 0,0 0 1,-1 0-1,1 0 1,-1 0-1,1 0 0,-1 0 1,1 0-1,0 0 1,-1 0-1,1 0 0,-1 0 1,1 0-1,-1 0 0,1-1 1,-1 1-1,1 0 1,-1 0-1,1-1 0,-1 1 1,1 0-1,-1 0 1,1-1-1,-1 1 0,0-1 1,1 1-1,-1 0 0,1-1 1,-1 1-1,0-1 1,1 0-1,0-2-564,1 1 0,-1-1-1,0 0 1,0 0 0,-1 0 0,2-3 0,2-26-4541,-3 3 1436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5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11520,'-1'18'10191,"2"-16"-9840,0-1-149,1 0-1,-1 0 1,1 0-1,-1 1 1,1-2 0,0 1-1,-1 0 1,1 0-1,0 0 1,3 0 0,5 2-278,1-1 0,19 1 1,15-1 450,49-4 1,-25-7-1116,-48 5-1415,25-9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8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719 2448 8320,'6'1'9284,"28"-6"-7667,-20-1-1338,-1 0 0,0 0 1,-1-1-1,15-11 1,-18 12-173,0-1-36,1-1 0,-1 0 1,-1-1-1,0 0 1,0 0-1,-1 0 0,0-1 1,0 0-1,-1-1 1,-1 1-1,1-1 0,4-16 1,1-10 5,12-61 0,-22 91-71,9-42 49,-3 0 0,0-100 0,-7 110-73,-2 0 0,-10-60 1,-1 30-39,-30-90 0,-118-202-835,34 86-52,71 148 563,38 86 268,-128-259-293,141 291 403,-70-117 45,57 100 55,-1-1 1,-32-31-1,37 45-1,0 0-1,-1 2 1,0 0-1,-1 0 1,0 2 0,-1 0-1,0 0 1,-33-10-1,45 18-58,1-1 0,0 1 0,-1 0-1,1 0 1,0 0 0,-1 1 0,1-1-1,-1 1 1,1 0 0,-1 1 0,1-1-1,-5 2 1,8-2-32,-1 0 0,1 0 0,0 1 1,0-1-1,0 0 0,0 1 0,0-1 0,0 1 0,0 0 0,0-1 1,0 1-1,0 0 0,1-1 0,-1 1 0,0 0 0,0 0 1,1 0-1,-1 0 0,0-1 0,1 1 0,-1 0 0,1 0 0,-1 0 1,1 1-1,-1-1 0,1 0 0,-1 2 0,1 2 2,0-1 0,0 1 0,0 0 0,0 0 0,2 6 0,0 1 23,0 5 9,1 0 0,1 0 1,0-1-1,2 0 0,0 0 1,9 19-1,-6-16 8,93 221 560,-66-158-457,4-2 1,50 76-1,245 383 622,-270-432-693,69 106 27,-53-103-86,-70-96-16,-3-3 0,66 79 70,-6-28 1,-48-44-50,1 1 5,36 29 71,-29-28-116,0-2 1,2-1-1,0-1 0,1-2 0,1-1 1,46 13-1,-64-22-635,-1-1 0,27 2 0,-40-5 522,1 0 1,-1 0-1,1 0 0,-1 0 0,1 0 0,-1 0 0,1 0 0,0 0 0,-1-1 0,1 1 0,-1 0 1,1 0-1,-1 0 0,0-1 0,1 1 0,-1 0 0,1-1 0,-1 1 0,1-1 0,-1 1 127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6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1278 7808,'-5'5'8938,"6"-4"-8831,0-1-1,0-1 0,-1 1 1,1 0-1,0 0 0,0 0 1,0 0-1,0-1 0,0 1 1,-1 0-1,1-1 1,0 1-1,0 0 0,-1-1 1,1 1-1,0-1 0,0 0 1,13-16 519,-8 9-513,0 0 0,0 0 0,-1 0 1,0-1-1,0 0 0,4-12 0,-4 3 27,0 0 0,-2 0 0,3-21 0,-1-58 109,-4 93-236,1-70 76,-3 0-1,-15-114 1,9 142-97,-3-20-76,-29-100 0,-15 17-28,40 117 137,-2 1 0,-30-47 0,39 68-19,-1-1 1,-1 2-1,-15-15 1,19 19-6,-1 1 0,1 0 1,-1 0-1,0 0 0,0 1 1,-1-1-1,1 2 0,-9-4 0,13 6-3,1-1-1,-1 1 1,1 0-1,-1-1 1,1 1-1,-1 0 1,1 0-1,-1 0 1,1 0 0,-1 0-1,1 1 1,-1-1-1,1 0 1,-1 1-1,1-1 1,-1 1-1,1-1 1,-1 1-1,1 0 1,0 0-1,0 0 1,-1-1-1,1 1 1,0 0-1,0 0 1,0 1-1,0-1 1,-1 1-1,0 2-9,0-1 0,0 1-1,1-1 1,-1 1-1,1 0 1,0 0 0,0 0-1,0 0 1,1-1 0,-1 8-1,1 5-35,1 1 0,0-1 0,1 0 0,1 0 0,9 27 0,35 84-73,-12-38 88,48 151-70,75 201 136,-76-256-33,157 258 0,-194-368-24,79 101 0,-118-168 23,1-1 0,0 1 1,0-1-1,1 0 0,0-1 0,11 8 0,-18-13 5,1 0 0,0 0 1,-1 0-1,1-1 0,0 1 1,0 0-1,-1-1 0,1 1 0,0-1 1,0 0-1,0 1 0,0-1 1,0 0-1,0 0 0,-1 0 1,1 0-1,0-1 0,0 1 0,0 0 1,0-1-1,0 1 0,-1-1 1,1 0-1,0 0 0,0 1 1,-1-1-1,1 0 0,-1 0 0,1-1 1,-1 1-1,1 0 0,-1 0 1,0-1-1,1 1 0,-1-1 1,0 1-1,0-1 0,0 0 0,1-2 1,1-2 16,-1-1 1,1 1 0,-1 0-1,-1 0 1,1-1 0,-1 1-1,0-1 1,-1 1 0,0-1-1,0 1 1,0-1 0,0 0-1,-1 1 1,0-1 0,-3-8-1,-2-2-2,0-1-1,0 2 0,-2-1 0,-13-21 0,6 14-8,-1 1-1,-1 1 1,-35-35-1,14 21 79,-45-32-1,65 54 11,-1 1 0,0 0 0,-1 2-1,0 0 1,-27-10 0,47 21-99,-1 0 0,1 0 0,0 0 0,0 0 0,0 0 0,-1 0 0,1 0 0,0 0 0,0 0 0,0 0 0,0 0 0,-1 0 0,1-1 0,0 1 0,0 0 0,0 0 0,0 0 0,-1 0 0,1 0 0,0 0 0,0-1 0,0 1 0,0 0 0,0 0 0,0 0 0,0 0 0,0-1 0,0 1 0,-1 0 0,1 0 0,0 0 0,0-1 0,0 1 0,6-5-42,16-3-36,-15 5 59,13-7 51,0 0 0,-1-1 0,35-28 0,47-49 186,-89 75-761,0 0-1,16-23 1,16-32-4396,-42 65 4628,23-36-4226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22 8832,'-36'-18'5184,"33"17"-4917,1 1-1,-1-1 1,0 1 0,0-1 0,1 1 0,-1 0 0,0 0 0,1 0 0,-1 0 0,0 1 0,0-1 0,1 1 0,-1-1 0,0 1 0,1 0 0,-1 0 0,-3 2 0,4-1-241,0 1 0,0-1 1,0 1-1,1 0 0,-1-1 1,1 1-1,-1 0 1,1 0-1,0 0 0,0 0 1,0 0-1,1 0 0,-1 4 1,-1 7 2,1 23 1,1-36-26,2 44 28,2 0 0,2 0 1,22 81-1,54 131 189,-77-243-209,219 530 95,-193-474-62,3-2-1,46 70 1,-62-114-101,0 0 0,1-1 0,27 24 0,-32-34-158,2 0 0,-1-2-1,2 0 1,-1 0-1,33 14 1,-43-22-50,1-1 0,-1 0-1,1 0 1,0 0 0,0-1-1,-1 0 1,1 0 0,0-1 0,11 0-1,-12-1-181,-1 0 0,0 0 0,0 0 0,1-1 0,-1 0 0,0 0-1,0 0 1,-1-1 0,1 1 0,0-1 0,-1 0 0,6-6 0,17-17-3026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7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15 9728,'-2'-4'1161,"2"3"-952,0 1-1,-1-1 1,1 0 0,-1 1 0,1-1-1,0 1 1,-1-1 0,1 1 0,-1-1-1,1 1 1,-1-1 0,1 1 0,-1-1-1,0 1 1,1 0 0,-1-1 0,0 1-1,1 0 1,-1-1 0,1 1 0,-1 0-1,-1 0 1,2 5 1540,2 33-974,2-1-1,11 46 0,0-2-723,12 99-120,18 117 95,21-5-2245,-63-282 1891,7 23-794,-9-31 870,0 0 1,0 1-1,0-1 1,0 0-1,1 0 1,-1 0-1,0 0 0,1 0 1,0-1-1,-1 1 1,3 1-1,6 0-3486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7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9856,'0'0'134,"0"0"0,0 1 0,-1-1 0,1 0 0,0 1 0,0-1 0,-1 0 0,1 1 0,0-1 0,0 1 0,0-1 0,0 0 1,-1 1-1,1-1 0,0 1 0,0-1 0,0 1 0,0-1 0,0 0 0,0 1 0,0-1 0,0 1 0,1-1 0,-1 0 0,0 1 0,0-1 0,0 1 0,11 12 1592,22 10-25,-27-19-1047,5 3-169,-1 1 0,11 10-1,10 8 94,49 34 30,4 14-344,127 148 0,-142-145-301,73 89-646,-128-146 453,-3-5-227,1 1 0,1-1 0,20 18-1,-32-32 383,0 0 0,0 1-1,0-1 1,0 0-1,0-1 1,1 1-1,-1 0 1,1 0-1,-1 0 1,0-1-1,1 1 1,-1-1-1,1 1 1,-1-1-1,1 0 1,-1 1-1,1-1 1,0 0 0,1 0-1,-2-1-75,1 1-1,-1-1 0,0 0 1,0 0-1,0 0 1,0 0-1,0 0 1,0 0-1,0 0 1,-1 0-1,1 0 1,0 0-1,-1 0 0,1 0 1,0-1-1,-1 1 1,1 0-1,-1 0 1,0-1-1,1 1 1,-1 0-1,0-1 0,0-1 1,5-30-3598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8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10240,'46'-2'2944,"46"4"0,-74 0-2470,1 0 0,-1 1 0,-1 1 0,1 1 0,-1 1 0,22 9 1,-27-9-322,0 1 1,-1 0 0,1 1 0,-2 0 0,1 1 0,-1 0 0,0 1-1,13 17 1,98 160 566,-96-141-578,-2 2-1,-2 0 0,-3 1 0,22 88 0,-19-31-96,11 136-1,-16 274-2643,-16-516 2595,1 87-1900,3-15-319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9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7808,'-10'3'2880,"4"11"256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9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15136,'8'5'350,"1"-1"0,0 0 0,0 0 0,0-1 0,1 0 0,-1 0 0,1-1 0,-1-1 0,1 0 0,10 0 0,119 8 1698,-102-9-2280,69 10 0,-87-7-1205,21 7 0,-2 5-4057,-18-8 257,-4-6 1024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5:59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3 101 8704,'0'0'229,"0"1"0,-1 0 0,1 0 0,0-1 0,-1 1 0,1 0 1,0 0-1,0 0 0,0-1 0,0 1 0,0 0 0,0 0 0,0 0 0,0 0 1,0-1-1,0 1 0,0 0 0,0 0 0,1 0 0,-1-1 0,0 1 1,1 1-1,0-2-24,0 1 1,0-1 0,0 1-1,0-1 1,0 1 0,0-1-1,0 0 1,0 0 0,0 1-1,0-1 1,0 0 0,0 0-1,0 0 1,0 0 0,0 0-1,0 0 1,0-1 0,0 1-1,0 0 1,1-1 0,22-5 500,26-10 0,-12 3-422,28-8-642,2 3 1,114-16 0,-98 24-4192,-39 7 261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06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46 192 9344,'-4'-2'890,"0"1"1,0-1 0,-1 1-1,1 0 1,-11-1 992,12 2-596,3 0-1237,0 0-1,0 0 1,-1 0-1,1 1 1,0-1 0,0 0-1,0 0 1,0 0-1,-1 0 1,1 0-1,0 0 1,0 0 0,0 0-1,-1 0 1,1 0-1,0 0 1,0 0-1,0 0 1,0 0 0,-1 0-1,1 0 1,0 0-1,0 0 1,0 0 0,0 0-1,-1 0 1,1 0-1,0 0 1,0-1-1,0 1 1,0 0 0,-1 0-1,1 0 1,0 0-1,0 0 1,0 0 0,0 0-1,0-1 1,0 1-1,0 0 1,-1 0-1,1 0 1,0 0 0,0-1-1,0 1 1,0 0-1,0 0 1,0 0-1,0 0 1,0-1 0,0 1-1,0 0 1,0 0-1,0 0 1,0-1 0,0 1-1,0 0 1,0 0-1,0 0 1,0 0-1,0-1 1,0 1 0,0 0-1,1 0 1,-1 0-1,2-5-13,0 1 0,0 1 0,0-1 0,1 0 0,-1 0 0,1 1 0,0 0 0,0-1 0,7-4 0,34-22 311,-30 21-259,13-8-21,0 1 0,1 1 1,1 2-1,54-17 0,-78 28-38,-1 1 0,1 0 1,0 0-1,0 1 0,-1-1 0,1 1 0,0 0 0,0 0 1,7 2-1,-9-1 12,0 0 0,-1 0 1,1 0-1,0 0 0,0 0 0,-1 1 1,1-1-1,-1 1 0,0 0 0,1 0 1,-1 0-1,0 0 0,0 0 1,0 0-1,0 1 0,-1-1 0,2 3 1,2 4 38,0 0 0,-1 0 0,-1 1 1,1-1-1,2 15 0,5 50 44,-8-46-73,26 275 195,4 24-274,-31-308-7,9 45-78,-10-57 91,1 0 0,0 0-1,1 0 1,0-1 0,0 1 0,7 10-1,-9-15 27,1-1-1,0 1 0,-1-1 1,1 1-1,0-1 1,0 1-1,0-1 0,0 0 1,0 0-1,0 0 1,0 0-1,0 0 0,0-1 1,1 1-1,-1-1 1,0 1-1,0-1 0,1 0 1,-1 0-1,0 0 1,0 0-1,1 0 0,-1 0 1,4-2-1,6-1 97,0 0 0,0-1 0,15-7 1,-18 7-32,67-32 164,10-4-130,78-21-402,-110 53-7551,-40 4 3269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08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 7552,'-12'5'6378,"6"-5"-5975,1 0 0,-1 0 0,1 0 0,-1 1 0,1 0 1,-1 0-1,1 1 0,-6 2 0,8-3-364,1 0-1,-1 1 1,1 0 0,0 0 0,0 0 0,0 0 0,0 0 0,0 0 0,0 0 0,0 0-1,1 1 1,-1-1 0,1 1 0,0-1 0,0 1 0,0 0 0,0-1 0,0 1 0,0 3-1,-2 9 9,1-1-1,0 0 0,1 1 0,1 17 0,9 59 107,-1-39-21,18 59-1,23 51 178,-32-109-203,30 88 443,121 252 0,-153-365-499,2 0-1,30 39 0,-35-53-23,1 1 0,1-1 0,0-1 0,1-1 0,22 16 0,-1-7 137,1-1 0,1-2-1,50 16 1,-71-27-254,1-2 1,-1 1-1,1-2 0,0-1 1,32 3-1,-48-6-567,0-1-1,0 1 1,0-1 0,0 1 0,0-1-1,0 0 1,0 0 0,0 0-1,0 0 1,0 0 0,-1 0-1,1 0 1,0-1 0,-1 1-1,2-2-657,0-1 658,-1 2-202,10-12-4137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9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15 9088,'-20'-14'10137,"20"14"-10094,-1 0-1,1 0 0,0 0 0,0 0 0,-1 0 0,1 0 0,0 1 0,0-1 0,-1 0 0,1 0 0,0 0 1,0 0-1,-1 0 0,1 1 0,0-1 0,0 0 0,0 0 0,-1 0 0,1 1 0,0-1 0,0 0 0,0 0 0,0 1 1,0-1-1,0 0 0,-1 0 0,1 1 0,0-1 0,0 0 0,0 1 0,0-1 0,0 0 0,0 0 0,0 1 0,0-1 1,0 0-1,0 1 0,0-1 0,1 0 0,-1 0 0,0 1 0,0-1 0,0 0 0,0 0 0,0 1 0,0-1 0,0 0 1,1 0-1,-1 1 0,0-1 0,0 0 0,0 0 0,1 1 0,48 79-218,-1 1-2937,-43-73 2706,20 39-4169,-12-29 598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09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28 7296,'-1'-5'881,"-3"-10"987,3 15-1728,1-1 0,0 1 0,0-1 0,0 1 0,-1-1 0,1 1 0,0-1 0,-1 1 0,1 0 0,0-1 0,-1 1 0,1 0 0,-1-1 0,1 1 0,0 0 0,-1 0 0,1-1 0,-1 1 0,1 0 0,-1 0 0,1 0 0,-1 0 0,1-1 0,-1 1 0,0 0 0,0 0-19,0 0 0,1 1 0,-1-1 0,0 0 0,0 0 0,0 1 1,0-1-1,1 1 0,-1-1 0,0 0 0,0 1 0,1-1 0,-1 1 0,0 0 0,1-1 0,-1 1 0,0 0 0,1-1 1,-1 1-1,1 0 0,-1 0 0,1-1 0,0 1 0,-1 0 0,1 0 0,0 0 0,-1-1 0,1 1 0,0 0 0,0 2 1,-3 29 225,4-28-112,0 11-135,1 1 0,0-1 1,2 0-1,-1 1 0,11 23 1,-4-11 1,-5-10-24,2-1 0,0 0 0,14 24 0,-19-37-41,0 0 1,1 0-1,0-1 0,-1 1 0,1 0 0,1-1 0,-1 0 1,0 0-1,1 0 0,0 0 0,-1 0 0,1-1 1,0 0-1,0 0 0,1 0 0,-1 0 0,0 0 0,1-1 1,6 1-1,10-1 112,0-2 0,1 0 1,-1-2-1,0 0 0,21-7 1,-15 2-351,39-18 0,-62 24 117,11-5-1516,0-1 0,0-1 0,-1 0 0,13-12 0,-20 15 230,13-8-2283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0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9 7552,'-11'-9'8677,"11"11"-8299,2 7-149,-1 1-1,1 0 0,1-1 1,-1 0-1,9 17 0,-7-14-24,135 434 807,-129-407-998,61 184 40,-53-182-701,37 61 0,-54-100 338,5 6-1629,-6-8 1825,1 0 0,-1 0 0,0 1 0,0-1 0,1 0 0,-1 0 0,0 0 0,1 0 0,-1 0 0,0 0 0,1 0 0,-1 0 0,0 0 0,1 0 0,-1-1 0,0 1 0,1 0 0,-1 0 0,0 0 0,0 0 0,1 0 0,-1 0 0,2-2-684,7-6-2951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0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8320,'2'1'392,"-1"-1"0,1 0 1,-1 1-1,1-1 0,-1 1 1,1 0-1,-1-1 0,1 1 1,-1 0-1,0 0 0,1 0 0,-1 0 1,1 1-1,19 19 1641,-11-11-1143,27 31 376,46 67 0,-26-31-710,-10-20-79,44 60 617,-71-89-731,-2 2 1,21 41 0,-18-20-132,-2 1 0,-2 0 0,-3 2 0,9 55 0,-11-21-828,1 158 0,-15-160-661,0-44-550,2 0 0,5 51 1,5-42-2706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1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48 151 8448,'-6'5'1521,"0"1"0,0-1 0,1 1 0,-8 10 0,12-14-1340,0 0-1,-1 1 0,1-1 0,0 0 0,0 1 0,0-1 0,0 0 0,1 1 0,-1-1 1,0 1-1,1-1 0,0 1 0,0 0 0,0-1 0,0 1 0,0-1 0,1 5 0,0-5-148,-1-1 0,0 1 0,1-1 0,0 1 0,-1-1 0,1 0 0,0 1 0,0-1 0,0 0 0,0 0 0,0 0 0,0 1 0,0-1 0,0 0 0,0 0 0,1-1 0,-1 1 0,0 0 0,1 0 0,-1-1-1,0 1 1,1 0 0,-1-1 0,1 0 0,-1 1 0,1-1 0,-1 0 0,1 0 0,-1 0 0,1 1 0,-1-2 0,1 1 0,0 0 0,1 0 0,4-2 124,0 1-1,0-1 1,0-1 0,0 1 0,13-7 0,64-36 528,137-63-195,-57 49-452,-126 45-259,-22 8-1293,27-6-1,-42 11 1345,0 1 0,0 0 0,0 0 0,0 0 0,0 0 0,0 0 0,0 0 0,0 1 1,0-1-1,1 0 0,0 1 0,16 12-7542,2 5 859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2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9856,'-2'3'4413,"2"-3"-4289,0 1-1,-1 0 1,1-1 0,0 1-1,-1 0 1,1-1 0,0 1-1,0 0 1,0-1-1,0 1 1,0 0 0,0 0-1,0-1 1,0 1 0,0 0-1,0-1 1,0 1 0,0 0-1,0 0 1,1-1-1,-1 1 1,0 0 0,0-1-1,1 1 1,-1-1 0,0 1-1,1 0 1,-1-1-1,2 2 1,17 36 537,24 61 1,-1 2-630,4-2 0,94 149 0,-57-131-1691,-76-104 1222,-4-8 52,1 1 0,-1-1 0,1 0-1,0 0 1,0 0 0,0 0 0,1-1-1,8 7 1,-12-10 223,0-1 0,-1 1 0,1-1-1,0 0 1,0 1 0,-1-1 0,1 0 0,0 0-1,0 0 1,0 0 0,-1 0 0,1 0 0,0 0 0,0 0-1,0 0 1,-1 0 0,1 0 0,0 0 0,0 0-1,0-1 1,14-11-3733,3-9 50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2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51 180 9216,'-4'7'1313,"0"-1"0,-1 1 1,0-1-1,0 0 0,0 0 0,-1 0 1,-6 4-1,12-10-1296,0 1 1,0-1-1,0 0 0,0 0 1,0 0-1,0 0 0,0 0 0,0 0 1,-1 0-1,1 0 0,0 0 1,0 0-1,0 0 0,0 0 1,0 0-1,0 0 0,0 0 1,0 0-1,-1 0 0,1 0 0,0 0 1,0 0-1,0 0 0,0 0 1,0 0-1,0 0 0,0 0 1,0 0-1,-1 0 0,1 0 0,0 0 1,0 0-1,0 0 0,0 0 1,0 0-1,0 0 0,0 0 1,0 0-1,0 0 0,-1 0 0,1-1 1,0 1-1,0 0 0,0 0 1,0 0-1,0 0 0,0 0 1,0 0-1,0 0 0,0-1 0,0-7 221,3-10-202,-3 18 3,5-17 229,0 0 0,1 1 0,12-24 0,-14 32-122,0 1 0,1-1-1,0 1 1,0 0 0,1 0-1,0 1 1,0-1 0,13-8 0,29-15 796,-44 28-787,1 0 0,0-1-1,0 2 1,1-1 0,-1 1 0,0-1 0,0 1 0,8 0 0,-11 1-118,-1 0 1,0 0-1,1 0 1,-1 1-1,1-1 1,-1 0-1,1 1 1,-1-1-1,0 1 1,1 0-1,-1-1 1,0 1 0,0 0-1,1 0 1,-1 0-1,0 0 1,2 1-1,-1 1 10,0 0 0,-1-1 0,1 1 0,0 0 0,-1 0 0,0 0 0,2 6 0,1 4 31,-2 1-1,0 0 1,1 13 0,-2-14-11,3 87-28,-4-69-66,1 0 0,2 0 0,1-1 0,10 43 0,-12-70-4,-1 1 0,1-1 0,0 0 0,0 1 0,0-1 0,0 0 0,0 0 0,1 0 0,-1 0 0,1-1 0,0 1 0,0-1 0,0 0 0,0 0 0,0 0 1,1 0-1,-1 0 0,0 0 0,5 0 0,6 3-31,1-1 1,0 0 0,20 1-1,-27-4 63,51 7-104,-19-3 141,0 1 0,41 13 0,-75-17 13,0 0 1,0 0 0,0 0 0,0 1 0,0 0 0,-1 0 0,0 1 0,1 0 0,-1-1 0,0 2 0,-1-1 0,1 0 0,-1 1 0,0 0 0,0 0 0,-1 1 0,1-1-1,-1 0 1,0 1 0,0 0 0,-1 0 0,3 11 0,-2 0-27,-1 1 1,0 0-1,-2 1 0,0-1 0,-1 0 0,0 0 1,-2 0-1,0-1 0,-1 1 0,-1 0 1,-1-1-1,-8 18 0,6-18-355,0-1 1,-1 0-1,-1 0 0,-1-1 1,0-1-1,-1 0 1,-17 17-1,-98 67-4605,75-60 1758,7 0-1969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3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0 256 10368,'0'5'6309,"16"-10"-4133,-8 0-1965,1 0 0,-1-1 0,0 0 1,-1 0-1,1-1 0,6-8 0,16-13-31,-25 24-163,30-25-35,1 1 1,1 1-1,49-25 1,-68 43-917,31-11-1,-43 18 407,0 1 1,0-1-1,1 1 0,-1 0 0,1 0 1,-1 1-1,1 0 0,-1 0 0,7 1 1,14 8-3569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3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0 324 11008,'21'-8'4128,"-11"-3"-3200,16-11 415,-16 13 1,11-10-352,-2-3-32,12-1-448,0 1-224,5-6-192,0 6-96,0-2 96,-1 7-416,-4-2-96,0 5-1024,-5 0-384,0 0-1759,10-3-673,3-2 416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5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 7808,'-10'-7'10160,"35"24"-8337,-16-8-1692,1 0 0,-1 0 0,0 1 0,-1 1 0,0-1 0,-1 1 0,0 1 0,-1-1 0,6 14 0,5 19-23,14 54 0,-14-43-34,105 274-37,17-8-69,-125-290 38,-12-26-136,1 0 0,-1 0 0,1 0 0,0-1 0,4 5 0,-6-8 14,-1 0-1,1-1 1,-1 1 0,1 0-1,-1-1 1,1 1 0,0-1 0,-1 1-1,1-1 1,0 1 0,-1-1 0,1 1-1,0-1 1,0 0 0,-1 1-1,1-1 1,0 0 0,0 0 0,0 0-1,0 1 1,-1-1 0,1 0-1,0 0 1,0 0 0,0 0 0,0-1-1,-1 1 1,1 0 0,0 0 0,0 0-1,0-1 1,-1 1 0,1 0-1,0-1 1,0 1 0,-1 0 0,1-1-1,0 1 1,-1-1 0,1 1-1,1-2 1,8-13-4262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5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14 9472,'0'-3'412,"-4"-6"1816,-3 7 166,4 2-1759,2 1-490,0 0 0,1 0 1,-1 0-1,1 0 0,0 0 0,-1 0 1,1-1-1,-1 1 0,1 0 0,0 0 0,0 0 1,0 0-1,0 1 0,0-1-13,-1 13 271,0 1 1,1 0-1,1-1 0,1 1 0,0-1 1,6 21-1,-5-21-271,2 6 120,1 0 1,1 0-1,14 28 1,35 53 526,0 1-371,208 554 45,-239-582-523,34 96-953,-40-122-918,36 66-1,-51-107 1307,0 1 0,0-1 0,1 0-1,0-1 1,0 1 0,1-1 0,0 0 0,12 11-1,9-6-3358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9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6912,'-25'6'3200,"18"4"-2560,7 1-864,0-5 0,7 4-480,-1 1-160,19 6-1760,-6-5-736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6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20 206 7296,'-14'-102'3354,"9"0"380,5 101-3446,0 17 410,1 27-155,11 67 0,18 47-137,-16-91-314,30 145 60,24 123 101,-24-83-151,80 695 111,-85-585-231,42 347-1,106 370 216,-3-80-240,53 1123 203,-230-1998-186,21 426-166,-21-391-476,6 251-2771,-13-369 2101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7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1559 8448,'-16'127'6133,"13"-99"-4298,2 41-1,1-52-1322,0-16-470,-1-1-1,1 1 0,0-1 1,0 1-1,0 0 1,0-1-1,1 1 1,-1-1-1,0 1 1,0 0-1,0-1 1,0 1-1,1-1 0,-1 1 1,0-1-1,0 1 1,1-1-1,-1 1 1,1-1-1,-1 1 1,0-1-1,1 1 1,-1-1-1,1 0 0,-1 1 1,1-1-1,-1 1 1,1-1-1,-1 0 1,1 0-1,-1 1 1,1-1-1,0 0 1,-1 0-1,1 0 0,-1 0 1,1 0-1,0 0 1,-1 0-1,1 0 1,-1 0-1,1 0 1,0 0-1,-1 0 1,1 0-1,-1 0 0,1 0 1,0-1-1,-1 1 1,1 0-1,-1 0 1,1-1-1,-1 1 1,1 0-1,-1-1 1,1 1-1,-1 0 0,1-1 1,-1 1-1,0-1 1,1 1-1,-1-1 1,0 1-1,1-1 1,-1 0-1,7-12 162,0 1 1,-1-1-1,-1 0 1,0 0-1,4-18 0,-2 6-31,22-76-82,-5-2 0,-4-1 0,-5-1 0,-4 0 0,-5-1 0,-4 1 0,-17-144 0,-29-64-933,30 246 548,-3 1 0,-41-103 0,51 149 248,4 13 30,1 0 1,-1 0-1,-1 0 0,1 0 0,-1 1 1,0-1-1,0 1 0,-7-7 1,10 12 10,0 1 1,1-1-1,-1 0 1,0 1-1,0-1 0,0 0 1,1 1-1,-1 0 1,0-1-1,0 1 1,0-1-1,0 1 1,0 0-1,0 0 1,0-1-1,0 1 0,-1 0 1,2 0 2,-1 0-1,1 0 1,-1 1-1,0-1 1,1 0 0,-1 0-1,1 1 1,-1-1 0,1 0-1,-1 1 1,1-1-1,-1 0 1,1 1 0,0-1-1,-1 1 1,1-1 0,-1 1-1,1-1 1,0 1-1,-1 0 1,-1 3-19,1 0 0,0 0 0,-1 0 0,1 0 0,1 1 0,-1-1 0,1 5 0,-2 72-126,12 104 0,-8-156 167,43 396-44,-25-305-53,54 177-1,-57-242 101,3-2 0,3 0-1,36 62 1,-42-87 12,1 0 0,2-1 0,1-1 0,1-1 1,1 0-1,51 40 0,-62-57-20,0 0 0,0-1 0,0 0 0,21 7 1,52 12-97,-19-7-3443,-51-13 1344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7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5 10880,'-10'-5'4032,"0"16"-737,10-3-2719,0 6-128,0 3-288,0 7-128,5 2 0,0 12-320,0-2-64,5 4-672,1 6-192,-1-9-1215,6-10-545,4-18-864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8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18 8192,'-11'-17'3072,"6"20"-2400,5 16-160,0-5-288,5 8-576,0 6-96,6 3-2944,4 7-1248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8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213 466 11520,'-2'2'547,"1"-1"0,-1 1 1,1 0-1,-1-1 0,0 1 1,0-1-1,0 0 1,0 1-1,0-1 0,0 0 1,0 0-1,-3 1 0,-29 8 2782,22-7-1950,7-2-1199,0 0 0,0 0 0,0-1 0,-1 0 0,1 0 0,0 0 0,0-1 0,0 0 0,0 0 0,0 0 0,0 0 0,0-1 0,0 0 0,-7-3 0,8 3-156,1 0 0,-1 0 0,1-1-1,-1 1 1,1-1 0,0 0 0,0 1 0,0-1-1,0-1 1,0 1 0,1 0 0,-1-1-1,1 1 1,0-1 0,0 0 0,0 0 0,1 1-1,-2-6 1,1-2-25,1 0 1,0 0-1,1 0 0,0 0 1,3-16-1,13-55-80,-5 38 77,2 0 1,35-74-1,-46 113-13,0 0-1,1 0 1,0 1-1,0-1 1,0 1-1,1 0 1,-1 0-1,7-5 1,-9 8 8,0 0 0,0 0 0,0 0 0,0 1 1,1-1-1,-1 0 0,0 1 0,1-1 0,-1 1 0,0 0 1,1-1-1,-1 1 0,1 0 0,-1 0 0,0 0 1,1 0-1,-1 0 0,1 0 0,-1 0 0,1 0 1,-1 1-1,0-1 0,1 0 0,-1 1 0,0-1 1,1 1-1,-1 0 0,0-1 0,1 1 0,-1 0 1,0 0-1,0 0 0,0 0 0,0 0 0,1 1 1,8 10-17,0 1 1,-1-1 0,-1 1 0,0 1 0,-1 0 0,7 20 0,-7-18 7,1 1 1,0-1 0,1 0-1,15 18 1,-22-31 9,1 0-1,-1 0 1,1 0 0,0-1 0,0 1 0,0-1-1,1 0 1,6 4 0,-8-5 12,1 0 1,-1-1-1,1 1 1,-1-1-1,1 1 0,-1-1 1,1 0-1,0 0 1,-1 0-1,1 0 0,-1 0 1,1-1-1,0 1 1,2-2-1,3-1-22,1 1 1,-1 0-1,1 0 1,0 1-1,0 0 1,0 0-1,-1 1 1,1 1 0,0-1-1,11 3 1,-5 1-193,0 1 1,-1 1 0,0 0-1,21 13 1,51 38-3246,-78-51 2819,-6-4 369,1-1-1,-2 1 1,1-1-1,0 1 1,0 0-1,0 0 1,-1 0 0,1 0-1,-1 0 1,0 0-1,1 0 1,-1 0-1,0 0 1,0 1 0,-1-1-1,1 1 1,0-1-1,-1 0 1,1 1 0,-1-1-1,0 1 1,0 3-1,0 16-3935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8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78 7680,'3'-14'1489,"0"0"0,-1 1 1,0-23-1,-3 69 658,-2 0 0,-10 47 0,-23 72-1376,-3 13-645,5 33-215,16-69-3086,17-92-56,1-22 1039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9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 10368,'-9'-3'7133,"14"4"-5899,-2 0-1146,1 1 0,0 0 0,-1 0 0,0 1 0,0-1 0,0 1 0,0 0-1,0 0 1,0 0 0,0 0 0,3 6 0,9 9 9,-2-4-72,156 159 197,-129-136-583,1-2-1,67 43 1,-95-69 5,1-2 1,16 8-1,-26-13 113,1-1 1,-1 1-1,1-1 0,-1 0 1,1 0-1,-1-1 1,1 1-1,0-1 0,-1 0 1,1 0-1,8-2 1,16-9-3886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9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11 10112,'-57'27'8287,"64"-27"-7855,136-5 854,-138 5-1327,181-6-72,-106-6-3147,-60 7 957,-4-4-1825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19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10368,'0'2'303,"0"-1"0,0 1 0,0 0 0,0 0 0,1 0 0,-1 0 1,1 0-1,-1-1 0,1 1 0,0 0 0,-1 0 0,1-1 0,0 1 0,0-1 0,0 1 1,1-1-1,-1 1 0,0-1 0,1 0 0,-1 1 0,0-1 0,1 0 0,-1 0 1,1 0-1,1 1 0,5 1 60,-1-1 0,0 1 0,1-1 1,14 2-1,1 0-279,5 3 109,-1 1 0,1 1 0,31 16 0,-48-19-134,-1 0 0,1 0 1,-1 1-1,0 0 0,-1 1 0,0 0 1,0 0-1,-1 1 0,0 0 0,9 13 1,-10-11-43,-1 0 1,0 1-1,-1-1 0,0 1 1,0 0-1,-1 0 1,4 24-1,-7-20-206,1 0-1,-2 0 1,0 0-1,-1 0 1,-6 29-1,-7 12-6124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33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63 151 3968,'-3'-8'803,"0"-1"0,0 1 1,-1 0-1,0 0 0,-10-14 0,-7-14 490,16 27-1050,5 8-21,-1 0-1,0 0 1,1 0-1,-1-1 1,1 1-1,-1 0 0,1 0 1,-1-1-1,1 1 1,0 0-1,0-1 1,0 1-1,0-2 1,0-15 7489,0 13-6553,2 36-1054,7 41 0,-4-41-72,-2-14-14,2 17-27,2 63 0,-7-64-49,3 0 1,0 0 0,11 44-1,-13-74 53,0 0 1,0 0-1,0 0 0,0 1 0,0-1 0,1-1 0,-1 1 0,1 0 1,0 0-1,0-1 0,0 1 0,0-1 0,0 1 0,1-1 0,-1 0 1,1 0-1,-1 0 0,1 0 0,0 0 0,0-1 0,5 3 0,-2-3 17,-1 1 0,1-1 0,0-1 1,0 1-1,0-1 0,0 0 0,-1 0 0,1 0 0,0-1 0,0 0 0,6-2 0,15-4-402,-11 2-1212,29-3 0,-38 7-852,0 1-1,0 0 1,0 0-1,8 2 0,-4-2-1459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19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70 603 8448,'24'20'13621,"-32"-27"-12514,6 5-863,-1 0-1,1-1 0,-1 1 1,1-1-1,0 0 0,0 1 1,0-1-1,0 0 1,-1-4-1,-9-25 240,2-2 1,-11-58 0,3-108-53,16 87-371,3 73-88,-1 27 46,4-23-1,-4 33-12,0 1 0,1 0 0,0-1 1,0 1-1,-1 0 0,1-1 0,2-1 0,-3 4-5,0-1 0,0 1 0,1 0 0,-1 0 0,0-1 1,0 1-1,1 0 0,-1-1 0,0 1 0,1 0 0,-1 0 0,0 0 0,1-1 1,-1 1-1,0 0 0,1 0 0,-1 0 0,0 0 0,1 0 0,-1 0 0,1-1 1,-1 1-1,0 0 0,1 0 0,-1 0 0,1 0 0,-1 0 0,0 1 0,1-1 1,-1 0-1,0 0 0,1 0 0,-1 0 0,1 0 0,-1 0 0,1 1 1,-1-1-5,1 1 1,0-1-1,0 1 1,-1 0-1,1-1 1,0 1-1,-1 0 1,1-1 0,0 1-1,-1 0 1,1 0-1,-1-1 1,1 2-1,16 30-69,-5-9-60,1 0 1,1-1 0,23 27 0,-26-37 99,0-1 0,1 0-1,0-1 1,1 0 0,14 8 0,-19-14 5,0 1 0,1-1 0,-1 0 0,1-1 0,0 0 0,0-1 0,1 1 0,-1-2 0,0 1 0,11-1 0,-2-2 31,0 0 0,0-1 0,0-2 0,0 0 0,0 0 0,25-11 1,-33 11 4,-1 1 1,14-3 0,-20 6-43,1-1-1,-1 1 1,1 0 0,-1 0-1,1 0 1,0 0-1,-1 1 1,1-1-1,-1 1 1,7 2 0,4 5-366,0 0 0,-1 0 1,0 1-1,0 1 1,17 17-1,-11-9-1193,27 18 0,-43-34 1381,6 4-1029,0 0 0,0-1 1,0 0-1,12 4 0,-2-3-2892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33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 8704,'-17'-1'8398,"15"2"-7998,-2 6 2769,3 7-4107,2 23 1098,2 0 0,16 71 0,29 71 21,47 78-226,-63-177 58,51 115-162,-68-158-1078,-15-36 1171,0-1-1,0 0 1,0 0 0,0 1 0,0-1-1,0 0 1,0 1 0,0-1-1,0 0 1,1 1 0,-1-1 0,0 0-1,0 0 1,0 1 0,0-1-1,0 0 1,0 0 0,1 1-1,-1-1 1,0 0 0,0 0 0,0 1-1,1-1 1,-1 0 0,0 0-1,0 0 1,1 0 0,-1 1-1,0-1 1,0 0 0,1 0 0,-1 0-1,0 0 1,1 0 0,-1 0-1,0 0 1,1 0 0,-1 0 0,0 0-1,0 0 1,1 0 0,8-11-3844,-5 5 2671,6-11-2712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34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11136,'-7'7'4187,"6"-7"-3978,1 0 1,0 1-1,0-1 0,0 1 1,-1 0-1,1-1 0,0 1 1,0-1-1,0 1 0,0 0 1,-1 22 844,1-20-305,1 8-733,0 0 1,1-1 0,0 1 0,6 16-1,4 18-67,26 138-153,-9-60-4691,-24-104 805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34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10624,'15'0'4928,"22"0"-3585,-34 0 65,12-5-448,-4-1-64,10-2-512,-6 3-160,11 1-160,-5-1-192,15 2-64,-5-3-1536,3 6-608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1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1130 7808,'-1'1'349,"-1"0"0,1-1 1,0 1-1,0 0 0,0 0 0,0 0 1,0 0-1,0 0 0,0 0 0,0 0 1,0 0-1,0 1 0,1-1 0,-1 0 1,0 0-1,1 1 0,-1-1 0,1 0 1,-1 3-1,1-2-138,0 0 0,0 1 0,0-1 0,1 0 0,-1 0 0,1 0 0,-1 1 0,1-1 0,0 0 0,0 0 0,0 0 0,2 3-1,-2-4-149,0 0 0,-1 0 0,1 0 0,0 0 0,0-1 0,-1 1 0,1 0-1,0-1 1,0 1 0,0-1 0,0 1 0,0-1 0,0 1 0,0-1 0,0 0-1,0 1 1,0-1 0,0 0 0,0 0 0,0 0 0,0 0 0,1 0 0,-1 0-1,0 0 1,0 0 0,0 0 0,0 0 0,0-1 0,0 1 0,0 0 0,0-1-1,0 1 1,1-2 0,1 1-13,0 0-1,0-1 1,-1 0-1,1 1 1,-1-1-1,1 0 1,-1 0-1,0 0 1,0-1-1,0 1 1,2-3-1,2-7 20,-1 1 0,0-1 0,-1 0 0,4-16 0,8-53 51,-13 60-85,6-39 18,-2 0 0,-4-1 0,-6-110 0,-1 131-47,-2 0 1,-1 1-1,-2 0 0,-2 0 1,-1 1-1,-31-64 0,33 81-15,2 5 6,-1 0 0,0 0 0,-15-18-1,-7-1 60,-2 1-1,-1 2 0,-54-39 1,83 67-37,1 0 6,0 1-1,0 0 1,-1 0-1,-8-3 1,13 5-21,-1 1-1,0 0 1,1-1 0,-1 1 0,0 0-1,0 0 1,0 0 0,1 0-1,-1 0 1,0-1 0,0 1 0,0 1-1,1-1 1,-1 0 0,0 0-1,0 0 1,0 0 0,1 1 0,-1-1-1,0 0 1,0 0 0,1 1-1,-1-1 1,0 1 0,1-1 0,-1 1-1,0-1 1,1 1 0,-1-1 0,1 1-1,-1 0 1,1-1 0,-1 1-1,1 0 1,-1-1 0,1 1 0,0 0-1,-1 1 1,-1 2-5,0 1 0,1 0-1,0 1 1,0-1 0,0 0 0,0 0 0,1 0 0,0 9-1,2 4 6,5 22 0,-5-31-4,51 192-24,11 12-235,-58-192 234,72 282-422,-64-247 402,49 192-81,3-33 112,26 27 45,-79-214-27,1-1 0,2 0 0,1-1 0,0 0-1,2-1 1,23 22 0,-37-42-12,1 0 0,-1 0 0,1 0 0,0-1-1,0 0 1,0 0 0,0-1 0,13 6-1,-15-8 10,0 0 0,0 0 0,1-1-1,-1 1 1,0-1 0,0 0 0,1 0-1,-1 0 1,0-1 0,0 1 0,0-1-1,1 0 1,-1 0 0,0-1 0,7-3-1,-3 1 5,0-1-1,-1 0 0,1 0 0,-1-1 1,0 0-1,-1 0 0,1-1 0,-1 0 0,0 0 1,-1 0-1,0 0 0,7-14 0,-6 8 7,0 1 0,-1-1 1,-1 0-1,0-1 0,-1 1 0,0-1 0,2-22 0,-5 28-7,-1 0 1,1 0 0,-1 1-1,0-1 1,-1 1 0,0-1-1,0 1 1,0-1 0,-6-10-1,5 12 2,0-1 0,-1 1 0,1 0 0,-1 0 0,-1 0-1,-7-9 1,1 5 23,-23-18 0,19 17-17,-58-40 19,62 45-30,0 0 0,0 1-1,0 0 1,0 0 0,-18-3-1,27 7-12,0 1-1,1 0 1,-1-1-1,0 0 1,0 1-1,1-1 1,-1 0-1,1 0 1,-1 0-1,1 0 1,-1 0-1,1 0 1,-1 0-1,0-2 1,1 2 3,1 0-1,-1 0 1,1 0 0,0 0 0,-1 0 0,1 1-1,0-1 1,0 0 0,0 0 0,0 0 0,0 0-1,0 0 1,0 0 0,0 0 0,0 0 0,1 0-1,-1 0 1,0 0 0,0 0 0,1 0 0,-1 0-1,1 0 1,-1 1 0,1-1 0,-1 0 0,1 0-1,0 0 1,-1 1 0,1-1 0,0 0 0,1 0-1,29-30-26,-18 18-72,0 0 0,19-25 0,54-99-2556,-48 75-1094,-18 30-277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2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23 8832,'-3'-5'1213,"-15"-13"6032,13 30-5592,0 1-1482,1 1 0,1 0-1,0 0 1,1 0 0,0 0-1,1 1 1,0-1 0,3 18-1,3 29 49,2 0 0,24 92-1,46 100-63,39 52-198,-24-106-111,-71-156-585,45 69 0,-59-102 295,0-1-1,1 1 0,13 12 0,-18-19 127,1-1-1,-1 1 0,0-1 1,1 0-1,0 0 0,6 3 1,-8-4 91,0-1 0,0 1 0,-1-1-1,1 0 1,0 1 0,0-1 0,0 0 0,0 0 0,0 0 0,0 0 0,0-1 0,0 1 0,-1-1 0,1 1 0,3-2 0,3-2-1023,-1-1 0,12-9 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2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10240,'2'2'5817,"1"13"-3752,6 27-1828,-7-35 337,54 451 292,-50-393-890,-1 57-968,-1-9-1013,1-10-2000,0-65 256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3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9472,'3'-1'963,"-3"1"-843,1 0-1,-1 0 0,1 0 0,-1 0 1,1 0-1,-1 0 0,1 0 0,-1 0 0,1 0 1,0 0-1,-1 0 0,1 0 0,-1 0 1,1 0-1,-1 1 0,1-1 0,-1 0 0,1 0 1,-1 1-1,0-1 0,1 0 0,-1 1 1,1-1-1,-1 0 0,0 1 0,1-1 0,-1 0 1,1 2-1,1-1-52,8 6 475,-1 1 1,0 0 0,-1 0-1,0 0 1,14 19-1,16 27 127,3-1-1,83 82 1,196 210-1789,-306-329 768,1 1-551,0 0 0,18 15 0,-1-8-1113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3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10112,'14'4'1255,"24"11"2178,3 2-1431,56 35 1,-83-43-1536,-1 1 1,-1 1 0,1 0-1,-2 1 1,16 18-1,-10-6-22,-1-1-1,20 41 0,-10-13-128,-3 1 0,-1 0 0,27 111 0,-9 116-315,-23 5-3351,-15-147-1716,2-81 442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4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2 8320,'-8'-1'1811,"5"1"-1327,1 0 1,0 0-1,0 0 1,0 0-1,-1 0 1,1 0 0,0 0-1,0 1 1,0-1-1,-4 3 1905,0-4-1154,6 1-1230,0 0 0,0 0 0,0 0 0,0 0 0,0 0 0,-1 0 0,1-1 0,0 1 0,0 0 0,0 0 0,0 0 0,0 0 0,0 0 1,0 0-1,0 0 0,-1 0 0,1 0 0,0 0 0,0 0 0,0 0 0,0 0 0,0 0 0,0 0 0,0 1 0,-1-1 0,1 0 0,0 0 1,0 0-1,0 0 0,0 0 0,0 0 0,0 0 0,0 0 0,0 0 0,0 0 0,0 0 0,-1 0 0,1 0 0,0 1 0,0-1 0,0 0 0,0 0 1,0 0-1,0 0 0,0 0 0,0 0 0,0 0 0,0 0 0,0 1 0,0-1 0,2 3 53,0-1-1,0 1 1,0 0-1,0-1 1,0 1 0,1-1-1,-1 0 1,1 0-1,0 0 1,-1 0-1,1 0 1,0-1-1,0 1 1,5 1 0,3 1 98,-1-1 0,0 0 0,15 2 0,4 0 20,1-2 0,0-1 0,0-2 0,0-1 0,0-1 0,-1-1 0,38-10 0,-65 13-137,43-9-2084,-20 9-2841,-4 6-4067,-5 6 5220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5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87 9216,'0'9'4288,"14"-4"-3296,-9-5-64,6 0-224,4-5-33,6 1-223,-1-6-32,1 1-256,0-5-96,-6 6-32,1-1-320,4-5-64,-6 4-927,17-7-449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1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9728,'-7'4'9586,"7"-3"-9370,0 0-188,-2 10 316,1 1 1,0 14-1,1 152 440,1-115-613,10 83 0,-10-139-165,28 198-556,21 80-4815,-44-250 3077,1-7-1632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5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1 6784,'-22'0'2282,"22"0"-2247,-1 0 0,1 0 0,-1 0 0,1 0 0,0 0 0,-1 0-1,1 0 1,-1 0 0,1 1 0,0-1 0,-1 0 0,1 0 0,-1 0-1,1 1 1,0-1 0,-1 0 0,1 0 0,0 1 0,0-1 0,-1 0-1,1 0 1,0 1 0,-1-1 0,1 0 0,0 1 0,0-1 0,0 1-1,-97 120 4180,92-113-3817,0-2 1,0 1 0,-1-1 0,-9 9 0,14-15-353,0 1 0,0 0 0,0-1 0,0 1 0,0 0 0,0 0 0,0 0 0,1 0 0,-1-1 0,0 1 0,1 0 0,-1 0 0,0 0 0,1 1 0,0-1 0,-1 0-1,1 0 1,-1 0 0,1 0 0,0 0 0,0 0 0,0 1 0,0-1 0,0 0 0,0 0 0,0 0 0,0 1 0,0-1 0,0 0 0,1 0 0,-1 0 0,0 0 0,1 0 0,-1 0 0,1 0 0,-1 0 0,1 0 0,0 0 0,-1 0 0,1 0 0,0 0 0,0 0 0,0 0 0,0 0 0,-1-1 0,1 1 0,0 0 0,0-1 0,1 1 0,-1-1 0,0 1 0,2 0 0,3 1 110,-1 0 0,1-1 0,0 1 0,0-1 1,0 0-1,0-1 0,0 1 0,0-1 0,6-1 0,7-1 246,27-5-1,-18-1-200,0 0 1,-1-2 0,27-14-1,-30 13-126,0 1 0,0 0 0,40-8 0,-62 18-60,1 0 1,-1-1-1,0 1 0,1 0 0,-1 0 0,0 0 0,1 1 0,-1-1 0,0 0 0,1 1 0,-1 0 1,0-1-1,0 1 0,0 0 0,1 0 0,-1 0 0,0 1 0,0-1 0,-1 0 0,1 1 0,0 0 1,0-1-1,-1 1 0,1 0 0,1 2 0,3 5 38,-2-1 1,1 1 0,-1-1-1,5 18 1,-6-18-43,8 25 65,-2 1 0,7 46 0,1 72-2,-13-115-77,32 379 62,-35-405-102,2 20-901,1 1 0,14 55-1,-18-86 832,0 0-1,0 0 1,1-1-1,-1 1 0,0 0 1,0-1-1,1 1 1,-1 0-1,0-1 0,1 1 1,-1 0-1,1-1 1,-1 1-1,1-1 1,-1 1-1,1-1 0,-1 1 1,1-1-1,-1 1 1,1-1-1,0 1 0,-1-1 1,1 0-1,0 1 1,-1-1-1,1 0 0,0 0 1,0 1-1,-1-1 1,3 0-1,-2 0-257,1-1 1,0 1-1,0-1 0,-1 0 1,1 0-1,0 1 1,-1-1-1,1 0 0,0 0 1,-1 0-1,0-1 0,3-1 1,11-13-3469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6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15 8448,'-15'-14'8858,"16"18"-8325,10 62 35,8 26-288,98 290-1000,-60-226-1333,-55-150 1567,0-1 0,1 0 0,-1 0-1,1 0 1,5 5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6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1 178 9088,'10'5'4192,"11"-10"-2304,-11 0-1184,11-4-33,4-5-287,5 0-160,6-3-128,10-2-96,6 2 32,-2-2-480,2 5-159,-6 1-961,-4-5-352,2-1-2112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7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10368,'-3'1'5376,"4"11"-3952,6 17-2049,-6-25 1057,58 170 131,-12-44-368,30 111-3475,-75-235 3247,-1-3-287,0 1 1,1 0 0,-1-1 0,1 1 0,2 3 0,-4-6 92,1-1 0,-1 1 1,1 0-1,-1 0 0,1-1 1,0 1-1,-1-1 0,1 1 0,0-1 1,0 1-1,-1-1 0,1 1 1,0-1-1,0 0 0,0 1 1,-1-1-1,1 0 0,0 0 0,0 1 1,0-1-1,0 0 0,0 0 1,0 0-1,0 0 0,-1 0 1,1 0-1,0-1 0,2 1 0,12-7-3303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7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10 8064,'0'0'154,"0"-1"-1,0 1 1,-1-1 0,1 1 0,0-1 0,0 1-1,-1-1 1,1 1 0,0-1 0,-1 1 0,1-1-1,-1 1 1,1-1 0,-1 1 0,1 0 0,-1-1-1,1 1 1,-1 0 0,1-1 0,-1 1 0,1 0-1,-1 0 1,1 0 0,-1-1 0,1 1 0,-1 0-1,0 0 1,-2 0 1390,2 3-1246,0-1 0,1 0 0,-1 1-1,0-1 1,-1 1 0,1-1 0,-2 2 0,-3 8 151,2 1-290,0 1-1,1 0 1,1 0 0,0 0-1,0 0 1,2 0-1,1 25 1,4 5-65,11 48-1,-12-73-73,1 0-1,0 0 0,1 0 1,1-1-1,1 0 1,1-1-1,15 26 0,-19-37-3,0 1-1,1-1 0,-1 0 0,1 0 0,0-1 1,1 1-1,-1-2 0,1 1 0,0-1 0,0 1 1,1-2-1,-1 1 0,1-1 0,0 0 1,0-1-1,-1 0 0,2 0 0,-1-1 0,0 0 1,14 0-1,-8-1 99,0-1 0,-1-1 0,1 0 0,-1-1 0,1 0 0,-1-1 0,0-1 0,-1 0 0,1 0 0,-1-2 0,15-9 0,-19 11-27,-1 0 0,0-1-1,0 0 1,0 0 0,-1 0 0,0-1 0,0 0 0,-1-1 0,0 1 0,0-1-1,-1 0 1,0 0 0,0 0 0,-1 0 0,0-1 0,0 0 0,-1 1-1,2-13 1,-4 19-80,0 1 0,1-1 1,-1 1-1,0-1 0,0 1 0,0-1 0,0 1 0,-1-1 0,1 1 0,0-1 0,-1 1 0,1-1 0,-1 1 0,1-1 0,-1 1 0,0-1 1,1 1-1,-1 0 0,0-1 0,0 1 0,0 0 0,0 0 0,0 0 0,0 0 0,0 0 0,-1 0 0,1 0 0,0 0 0,-1 0 1,1 1-1,0-1 0,-1 0 0,1 1 0,-1-1 0,1 1 0,-1 0 0,1-1 0,-3 1 0,-2 0-135,-1-1 1,1 1-1,-1 1 0,0 0 0,1 0 0,-1 0 0,-10 4 1,1 0-389,1 1 1,0 1-1,0 0 1,-21 14-1,27-15-152,0 1-1,0 0 1,0 1-1,1 0 1,1 0-1,-1 1 1,-8 13 0,4 2-3044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7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1 378 9600,'5'-31'7775,"-5"30"-7709,0 0 0,1 1 0,-1-1-1,0 0 1,0 1 0,1-1-1,-1 1 1,1-1 0,-1 0 0,0 1-1,1-1 1,-1 1 0,1-1-1,-1 1 1,1-1 0,0 1-1,-1 0 1,1-1 0,-1 1 0,1 0-1,0-1 1,-1 1 0,1 0-1,0 0 1,-1 0 0,1-1 0,0 1-1,-1 0 1,1 0 0,1 0-1,23 0 261,3 3-194,0-2 0,0 0 0,0-2 0,0-1 0,0-1 0,0-2-1,-1-1 1,0-1 0,0-1 0,0-1 0,-1-1 0,-1-2 0,1-1 0,41-28 0,44-47-174,25-16-2071,-100 85-404,-4 9-2304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9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6912,'-5'12'10900,"5"-6"-9875,1 6-913,1 1 0,0-1 1,0 0-1,7 16 0,1 10 137,-6-20-215,1-1 0,13 32 0,-16-44-40,0 0 0,1 0 0,0-1 0,0 1 0,0-1 0,0 1 0,1-1-1,-1 0 1,1-1 0,0 1 0,1 0 0,-1-1 0,1 0 0,6 4 0,-8-6 6,1 0 0,-1 0 0,0-1 0,0 1 0,1-1 0,-1 1 0,1-1 0,-1 0 0,0 0 0,1-1 0,-1 1 0,0-1 1,7-1-1,2-2 25,0-1 1,14-7 0,-12 5 8,-4 1-299,0 0 0,-1-1 0,0 0 0,0-1 0,0 1 0,-1-2 0,0 1 0,-1-1 0,7-10-1,-4-3-1025,-8 19 866,-1 0 1,0 0-1,1 0 1,-1 0-1,1 0 1,0 0-1,4-4 1,9-7-3176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49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14 9728,'-10'-1'3809,"8"-3"-2557,-2-3-274,4 7-939,0 0 0,0 0-1,0 0 1,0 0 0,-1 0-1,1 0 1,0 0 0,0 0 0,0 0-1,0 0 1,0 0 0,0 0 0,0 0-1,-1 0 1,1 0 0,-1-1 619,1 1-619,0 9 604,1-4-501,1 0 0,0 0-1,1-1 1,-1 1-1,4 4 1,8 14-16,14 50 15,24 89 0,6 18-348,-47-148 49,-6-17-332,0 0 0,1 0-1,1 0 1,0-1 0,1 0 0,10 13 0,-2-13-1649,4-4-1599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0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10112,'4'9'6381,"-3"-9"-6062,10 4 1743,16-4-2322,-22 0 824,189-28 600,-125 15-1802,80-4 0,-138 17-271,0-1 1,0 2-1,0-1 0,18 5 0,7 7-3469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1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1 252 9984,'5'0'3776,"0"0"-2944,10-13 128,-9 2-160,4-6-417,5-5-63,-1-1-256,2 4-32,15-17-32,15-10-1343,1 9-609,-6 10-2400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40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17 8448,'-19'-16'12623,"19"18"-12201,1 14-214,-1-1 0,2 0 0,0 1 0,7 23 0,28 93 645,-3 35-120,-8-40-965,-9-38 71,10 42 8,-25-124-725,-1 0 0,0 0 0,0 1 0,0 13 0,-1-20 677,1 7-1968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1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4 8832,'-12'-4'8159,"16"4"-8013,0 1 0,0-1 0,-1 1 0,1 0 0,0 0-1,0 0 1,0 0 0,0 1 0,-1-1 0,1 1-1,5 4 1,2 1 103,-1 2 0,12 12-1,6 5 136,13 7 83,86 51 0,-58-47-374,109 43 1,-132-64-1073,2-1 1,-1-2-1,72 9 0,-48-18-3005,-40-4 203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3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0 8960,'-34'28'3265,"24"-19"-1925,0 0 0,-21 13 0,30-22-1296,1 0-1,-1 0 1,1 1 0,-1-1 0,1 0-1,-1 0 1,1 1 0,0-1 0,-1 0-1,1 1 1,0-1 0,-1 0-1,1 1 1,0-1 0,-1 1 0,1-1-1,0 1 1,0-1 0,-1 0 0,1 1-1,0-1 1,0 1 0,0-1 0,0 1-1,0-1 1,-1 1 0,1-1 0,0 1-1,0-1 1,0 1 0,1 0 0,-1 0-13,1 0 0,-1 1 0,1-1 0,0 0 0,-1 0 0,1 0 0,0 0 0,0 0 0,0 0 0,0-1 0,0 1 0,1 1 0,3 1 47,1 0 0,-1 0-1,1 0 1,8 3 0,-2-3 81,-1-1 0,1 0 0,0 0 0,0-1 0,0-1 0,0 0 1,-1 0-1,1-1 0,0-1 0,0 0 0,21-7 0,-14 2-114,0 2 1,0 0-1,1 1 0,-1 1 1,30-1-1,-46 5-24,0-1-1,1 1 1,-1 0-1,0 0 1,0 0-1,0 0 1,0 0-1,0 1 1,0-1-1,0 1 1,-1 0-1,1 0 1,-1 0-1,1 0 1,-1 0-1,0 1 0,4 3 1,3 7 78,0-1 0,10 20 1,0 7 29,-3 1 0,23 80 0,-30-91-148,36 139-99,11 34-47,-47-171-77,9 27-366,-16-53 253,0 1 0,1-1 0,0 0 1,0-1-1,0 1 0,0 0 1,1-1-1,3 4 0,-6-7 97,0 0-1,0 0 0,1-1 0,-1 1 1,0-1-1,0 1 0,0-1 1,0 1-1,0-1 0,1 0 0,-1 0 1,0 1-1,0-1 0,0 0 0,1 0 1,-1 0-1,0 0 0,0 0 0,0-1 1,1 1-1,-1 0 0,0-1 0,0 1 1,0 0-1,0-1 0,1 0 0,-1 1 1,0-1-1,0 0 0,1 0 0,13-14-3159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3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9344,'1'8'4391,"-2"18"-2410,1-8-1393,3 34 19,18 96 1,-14-106-538,45 171 3,-31-135-61,30 87-1937,-49-160 1559,1 1-1,-1-1 1,1 0 0,0 0 0,4 5 0,-7-10 299,0 0 0,0 1 1,0-1-1,0 0 0,0 0 1,0 0-1,0 1 1,0-1-1,1 0 0,-1 0 1,0 0-1,0 1 1,0-1-1,0 0 0,1 0 1,-1 0-1,0 0 0,0 0 1,0 0-1,0 1 1,1-1-1,-1 0 0,0 0 1,0 0-1,0 0 0,1 0 1,-1 0-1,0 0 1,0 0-1,1 0 0,-1 0 1,0 0-1,0 0 1,0 0-1,1 0 0,-1 0 1,0 0-1,0 0 0,1 0 1,-1 0-1,0 0 1,0-1-1,0 1 0,0 0 1,1 0-1,-1 0 0,0 0 1,0 0-1,0 0 1,0-1-1,1 1 0,-1 0 1,0 0-1,0 0 1,0-1-1,0 1 0,0 0 1,0 0-1,6-10-2962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4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8 586 8192,'-7'16'2672,"7"-15"-2577,-1 0 0,1-1 0,0 1 0,0 0 0,0-1 0,0 1 0,0 0 0,0-1 0,1 1 0,-1 0 0,0-1 0,0 1 0,0 0 0,1-1 0,-1 1 0,0 0 0,0-1 0,1 1 0,-1-1 0,1 1 0,-1-1 0,0 1 0,1-1 0,-1 1 0,1-1 0,-1 1 0,1-1 0,0 0 0,-1 1 0,2 0 0,-1-1 26,0 1 0,1 0 1,-1-1-1,0 1 0,1 0 1,-1-1-1,1 0 0,-1 1 1,1-1-1,-1 0 1,1 0-1,1 0 0,12-3 196,0-1-1,-1-1 1,20-10 0,22-7-267,9 4-637,28-9-3327,-63 13 1205,0-4-512</inkml:trace>
  <inkml:trace contextRef="#ctx0" brushRef="#br0" timeOffset="1">480 4 9472,'-5'-4'6656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4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16959,'0'14'200,"2"0"0,-1-1 1,2 1-1,6 22 0,23 50-25,-13-36-49,-14-36-117,0-1 0,1 0 0,13 22 0,-14-29-43,0 0-1,0 0 1,0 0 0,0-1 0,1 1-1,0-1 1,0-1 0,8 5 0,-13-8 37,0-1-1,0 1 1,1-1 0,-1 1 0,1-1 0,-1 1 0,0-1 0,1 0-1,-1 0 1,1 0 0,-1 0 0,1 0 0,-1 0 0,0 0-1,1 0 1,-1 0 0,1-1 0,-1 1 0,2-1 0,1-1-36,0 0 1,0 0-1,0 0 1,-1 0 0,1-1-1,4-4 1,0-1-610,0 0-1,0-1 1,-1 1 0,9-16 0,-14 21 227,0-2-708,0 1-1,1 0 1,-1 0 0,1 1 0,0-1 0,7-6-1,10 0-2710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4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9 8960,'-3'-4'1876,"2"4"-1751,1-1 0,0 1 0,0 0 0,-1 0 0,1 0 0,0 0 0,-1 0 0,1 0 0,0-1 0,-1 1 0,1 0 0,0 0 0,-1 0 0,0 0 1,-6-3 2607,2 27-381,7 30-2012,10 69 0,19 51-466,-28-162 132,58 284-2050,-10-102-3016,-22-109 313,-2-13 865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5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52 105 9088,'-34'0'3119,"17"0"2572,18 4-4726,4-3-819,-1 0-1,0 0 0,0-1 0,0 0 1,0 0-1,1 0 0,6-2 0,-5 1-5,8-1 106,0-1 0,19-6 0,13-3-14,86-20-69,-36 9-336,-54 12-662,30-5-4506,-56 15 984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5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0 164 8960,'21'14'3424,"-11"-5"-2656,16-4 320,-16 0 64,9-5-160,2 0 63,5-5-383,5 0-96,0-4-320,-5 1-160,0-6-64,-2-5-320,2 2-128,-1-2-768,-4-4-287,5 4-1761,5-7-800,-2-6 608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5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9 9984,'-46'-9'9407,"46"10"-9327,0 0-1,0 0 0,0 0 1,0 0-1,1 0 0,-1-1 1,0 1-1,1 0 0,-1 0 0,1-1 1,-1 1-1,1 0 0,-1 0 1,1-1-1,0 2 0,5 5 23,45 82 323,-11-17-173,28 35 74,67 119 36,-29 23-577,-12-28-2876,-59-157-184,-23-50 1105,-2-12-1670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6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10880,'-5'3'7026,"5"4"-5061,5 10-2436,-4-15 1108,38 119 848,18 46-718,-38-118-474,35 63-1,149 243-527,-44-83-5045,-133-234 1931,-22-34 2282,0 0-1,0-1 0,0 1 0,6 3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7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78 7040,'-2'-4'723,"0"-1"0,-1 1 1,1-1-1,-1 1 0,-5-5 0,6 6-570,0 1-1,0 0 0,0-1 1,0 1-1,1-1 0,-1 0 0,1 0 1,-1 1-1,1-1 0,0 0 0,0 0 1,0 0-1,1 0 0,-1-5 1,22 59 1724,-8 1-1308,-1 0-1,5 63 1,-8-48-307,87 560 1402,-44-209-1196,-50-400-456,102 1219 169,-60-555-330,-18-226 26,39 661 22,191 1127-22,-195-1882 144,91 530-458,-116-668 282,14 222-1018,-49-431 965,0-2-134,-1 25-1,0-36 208,0 1-1,-1-1 1,1 1-1,-1-1 1,1 1-1,-1-1 1,0 1-1,0-1 1,0 1-1,0-1 1,-1 0-1,1 0 0,-1 0 1,1 0-1,-3 3 1,3-5 45,1 1 0,-1-1 1,0 1-1,0-1 0,0 1 0,1-1 1,-1 1-1,0-1 0,0 0 0,0 0 1,0 1-1,0-1 0,0 0 0,0 0 1,1 0-1,-1 0 0,0 0 0,0 0 1,0 0-1,0 0 0,0 0 1,0-1-1,0 1 0,0 0 0,1-1 1,-1 1-1,0 0 0,-1-2 0,-5-3-836,0 0-1,0-1 0,-10-11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2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13 303 8960,'-13'23'6624,"24"-29"-4614,3-4-1061,17-17 0,-13 11-548,33-36 44,-8 10-458,108-74-5142,-104 82 1878,-14 12-392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8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1769 8448,'-25'30'6368,"24"-20"-5102,1-10-1246,0 1 0,0-1 0,0 0 0,0 0 0,0 0 0,0 0 0,0 0 0,0 1 0,0-1 0,0 0 0,0 0 0,0 0 0,0 0 0,0 1 0,0-1 0,0 0 0,0 0 0,1 0 0,-1 0 0,0 0 0,0 0 0,0 1 0,0-1 0,0 0 0,0 0 0,0 0 0,1 0 0,-1 0 0,0 0 0,0 0 0,0 0 0,0 1 0,0-1-1,0 0 1,1 0 0,-1 0 0,0 0 0,0 0 0,0 0 0,0 0 0,1 0 0,-1 0 0,0 0 0,0 0 0,0 0 0,0 0 0,0 0 0,1 0 0,-1 0 0,0 0 0,0 0 0,0-1 0,0 1 0,0 0 0,1 0 0,-1 0 0,0 0 0,0 0 0,0 0 0,0 0 0,4-5 144,0-1 0,0 1 1,-1 0-1,0-1 0,0 0 1,-1 0-1,1 0 0,-1 0 1,1-7-1,2-1-10,13-50 38,-3 0 0,12-103-1,-5-126-242,-22 284 50,6-219 22,-9 132-3,-5 1 0,-29-148-1,28 195-70,-27-81 0,25 102 51,-1 0 1,-23-37 0,-36-43 103,45 71-24,4 6-52,13 22-61,9 8 34,-1 0 0,1 0 1,0 0-1,0 0 0,0 0 0,0 0 1,0 0-1,-1 0 0,1 0 1,0 0-1,0 0 0,0 1 0,0-1 1,0 0-1,-1 0 0,1 0 0,0 0 1,0 0-1,0 0 0,0 0 0,0 0 1,0 1-1,0-1 0,-1 0 0,1 0 1,0 0-1,0 0 0,0 0 0,0 0 1,0 1-1,0-1 0,0 0 1,0 0-1,0 0 0,0 0 0,0 1 1,0-1-1,0 0 0,2 31-4,19 102 101,26 58-53,48 230 165,-77-344-112,45 172 351,-43-180-183,47 102 1,9-24-223,-70-136-39,1-1 0,0 0 0,0 0-1,1 0 1,0-1 0,1-1-1,0 1 1,0-1 0,0 0 0,1-1-1,1-1 1,13 8 0,-14-10-518,1 1 0,1-1 0,-1-1 1,17 3-1,3-5-6993,-16-1 2179,4 0 1601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8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 9728,'-21'0'4384,"6"8"-3104,4 1 95,6 1-639,0-1-64,5 10-352,0-7-64,0 12-128,0-7-160,5 16-64,0 12-576,6-4-224,-6 1-1151,0-17-449,0 0-1664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68 488 9728,'2'12'1624,"1"4"4405,-18-8-2307,14-7-3636,0-1-1,0 1 1,-1 0-1,1-1 1,0 0-1,0 1 0,0-1 1,0 0-1,-1 1 1,1-1-1,0 0 1,0 0-1,-1 0 0,1 0 1,0 0-1,0 0 1,-1-1-1,1 1 1,0 0-1,0-1 0,0 1 1,0-1-1,-1 1 1,0-2-1,0 1-28,0-1 0,1 0 0,-1 0 0,1 1 0,-1-1 0,1 0 0,0 0 0,0 0 0,0-1 0,0 1 0,0 0 0,0-3 0,-2-5-39,1-1 0,0 1-1,1-1 1,0-14 0,2-40 211,2 17-129,2 1 0,1-1 0,26-85 0,-29 122-134,2 1 0,0-1 0,0 1-1,12-16 1,-16 25 33,0-1-1,0 1 0,0-1 1,0 1-1,0 0 1,0 0-1,0 0 0,1 0 1,-1 0-1,0 0 0,1 0 1,-1 0-1,1 0 1,-1 1-1,1-1 0,0 0 1,-1 1-1,1 0 0,2-1 1,-1 1-2,1 0 1,-1 1 0,0-1-1,1 1 1,-1 0 0,0 0-1,0 0 1,0 0-1,0 1 1,5 2 0,-1 1-25,1 1 1,-1 0-1,-1 0 1,1 1-1,9 11 1,-2-2-13,13 13-2,28 33 50,-50-55-16,0-1 0,1 0-1,0 0 1,0-1 0,8 7-1,-12-11 8,0 1 0,1-1 0,-1 0-1,0 0 1,0 0 0,1 0 0,-1 0 0,1 0 0,-1-1-1,0 1 1,1-1 0,-1 0 0,1 1 0,-1-1 0,1 0-1,-1-1 1,1 1 0,-1 0 0,1-1 0,-1 0-1,3 0 1,17-9-5,-11 4 6,0 1 1,22-6 0,-31 10-11,1 0 1,-1 1 0,1-1-1,0 1 1,-1 0-1,1 0 1,0 0 0,-1 0-1,1 0 1,0 1-1,-1-1 1,1 1 0,0-1-1,-1 1 1,1 0-1,-1 0 1,0 0 0,4 3-1,0 0-234,0 1 1,-1 1-1,1-1 0,-1 1 0,0 0 0,-1 0 0,6 9 0,23 52-5519,-15-27-826,1-5 2674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6:59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 12800,'-16'0'6783,"26"-3"-8447,1 11-1087,-6 1-673,16 10-704,8 12-256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0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63 8448,'0'-44'3331,"0"25"1210,-5 137-1458,-20 52-2631,-17 43-398,25-133-28,-37 156-1498,39-189 373,2-9-1426,6-13-2181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0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9344,'0'3'4585,"0"-1"-4279,0-1 0,0 1 1,0-1-1,0 0 0,0 1 0,0-1 1,1 1-1,-1-1 0,1 2 0,2 1-155,0 0-1,0 0 0,1-1 1,-1 1-1,1-1 0,0 0 1,0 0-1,0-1 0,0 1 0,8 2 1,17 13 126,7 9 88,33 33 1,-52-42-317,0 1 0,-2 0 0,0 0 1,16 29-1,-10-14-23,0-2-92,50 70 47,-58-85-496,2 0 0,0-1 0,26 22 1,-35-33-17,0-1 1,1 1-1,-1-1 1,10 4 0,-13-7 199,0 0 1,0 0 0,0 0 0,1 0 0,-1 0 0,0-1 0,0 0 0,1 0 0,-1 1-1,0-2 1,1 1 0,4-1 0,23-11-3275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0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42 9344,'-16'22'7471,"16"-22"-7436,0 0-1,0 0 0,0 1 0,0-1 0,0 0 0,0 0 0,0 0 0,0 0 0,0 0 1,0 1-1,0-1 0,0 0 0,0 0 0,0 0 0,0 0 0,0 1 0,0-1 0,0 0 0,0 0 1,0 0-1,0 0 0,0 0 0,0 1 0,0-1 0,0 0 0,0 0 0,0 0 0,0 0 1,1 0-1,-1 0 0,0 1 0,0-1 0,0 0 0,0 0 0,0 0 0,0 0 0,1 0 0,67-6 516,40-7-422,13-6-520,-56 7-1616,1-2-4867,-50 9 3537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1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9216,'-5'23'3061,"5"-23"-2995,0 1 1,0-1 0,0 1-1,0-1 1,0 1-1,0-1 1,0 1-1,0 0 1,0-1-1,0 1 1,0-1-1,0 1 1,1-1-1,-1 1 1,0-1-1,0 1 1,1-1-1,-1 1 1,3 6 63,-1-2 137,0 1-1,0-1 1,1 0 0,0 1 0,0-1 0,0 0 0,1 0 0,-1-1 0,1 1 0,0-1 0,1 0 0,6 5 0,-2-4-75,1-1 1,-1-1-1,1 0 1,0 0-1,16 2 1,-11-3 90,0 2-1,21 7 1,-31-9-239,-1 0 0,0 0-1,0 0 1,0 0-1,0 1 1,-1-1 0,1 1-1,-1 0 1,0 1 0,1-1-1,-1 0 1,4 8-1,0 1 5,-1 1 0,-1 0-1,0 1 1,7 26 0,5 58-57,-13-39-1278,-3 57 0,-1-62-2534,0-31-221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1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10624,'-7'11'5063,"1"7"-3948,3-6-584,1-3-471,0 0 0,1 0 0,0-1 0,0 1 0,1 0 0,1 14 0,0 0 0,3 87 47,-3-93-45,2 0 0,0 0-1,1 0 1,8 21 0,-9-32-70,1 1 1,-1-1 0,1 1-1,0-1 1,1 0-1,0-1 1,0 1-1,0-1 1,0 0 0,1 0-1,-1 0 1,1-1-1,1 0 1,-1 0 0,1-1-1,-1 0 1,1 0-1,0 0 1,0-1-1,0 0 1,0 0 0,0-1-1,11 1 1,-11-2-605,0 0 0,0 0 0,-1 0 0,1-1 0,0 0-1,0-1 1,-1 1 0,1-1 0,11-6 0,12-6-4342,1-4 794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1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11008,'-5'0'6857,"9"18"-5388,-3-18-1652,9 43 322,6 65 0,-8-46-118,11 66-66,50 279-2886,-64-386 1927,0 0 0,2 0 0,15 33 0,11 5-2654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2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8960,'-1'0'168,"1"0"-1,-1 0 1,0 0 0,0 0 0,1 0 0,-1 0 0,0 0 0,1 0 0,-1 0-1,0 1 1,0-1 0,1 0 0,-1 0 0,0 1 0,1-1 0,-1 1 0,1-1-1,-1 0 1,1 1 0,-1-1 0,1 1 0,-1 0 0,1-1 0,-1 1-1,1-1 1,-1 1 0,1 0 0,0-1 0,-1 1 0,1 0 0,0-1 0,0 1-1,-1 0 1,1-1 0,0 1 0,0 0 0,0-1 0,0 1 0,0 1 0,0 0-51,1 0-1,-1 0 1,0 0 0,1 0 0,-1-1 0,1 1 0,0 0 0,0 0 0,0 0 0,0-1 0,0 1 0,0-1 0,0 1 0,0 0 0,3 1 0,0 1-11,0-1 0,1 0 0,0 0-1,-1 0 1,1-1 0,0 0 0,0 1 0,0-2-1,1 1 1,7 1 0,6 0 438,32 1 0,-9-2-23,-6 1-216,-18-2-76,21 4-1,-32-4-185,-1 1-1,0-1 1,0 2 0,0-1 0,0 1 0,0-1 0,6 6-1,-2-2-43,0 1 1,-1 1-1,0 0 0,-1 0 0,15 18 0,-10-7-356,34 51-3169,-46-68 3291,0 0-97,-1 0 1,1-1-1,0 1 0,0-1 0,0 1 0,1-1 0,-1 1 0,0-1 1,1 1-1,-1-1 0,1 0 0,1 2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2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1387 8320,'-17'39'2672,"17"-39"-2638,-1 0 1,1 0 0,0 1 0,0-1 0,0 0 0,-1 1-1,1-1 1,0 1 0,0-1 0,0 0 0,0 1 0,-1-1-1,1 0 1,0 1 0,0-1 0,0 1 0,0-1 0,0 0-1,0 1 1,0-1 0,0 1 0,0-1 0,1 0 0,-1 1-1,0-1 1,0 1 0,0-1 0,0 0 0,0 1 0,1-1-1,-1 1 1,3 4 89,-3-3 64,1 0 0,0 1 1,1-1-1,-1 0 0,0 0 0,1 0 0,-1 0 0,1 0 0,0 0 0,-1 0 0,1 0 0,0-1 0,0 1 0,0-1 0,0 1 0,1-1 0,3 2 1,-1-2-36,-1 0 0,1 0 0,0 0 1,-1-1-1,1 0 0,0 0 1,-1 0-1,1 0 0,0-1 1,-1 1-1,1-1 0,-1-1 1,1 1-1,4-3 0,-2 1 3,0-1 0,0 0-1,0-1 1,0 0 0,-1 0-1,0 0 1,8-9 0,3-7 52,-1-1 0,0 0 1,20-43-1,-21 38-159,-1-1 0,-2 0 0,-1 0 0,-1-1-1,6-34 1,-8 7 6,-2 0 1,-3-65-1,-15-146-125,-3 173-58,-29-101 0,31 146 125,-21-48-1,25 77 124,0 1 0,-2-1 0,0 2 0,-25-33-1,33 47-93,0 0 0,-1 1 0,1-1 0,-1 1 0,-7-6 0,10 8-21,-1 1 0,1-1 1,-1 0-1,0 1 0,1-1 1,-1 1-1,0 0 0,1 0 0,-1-1 1,0 1-1,0 0 0,1 0 1,-1 1-1,0-1 0,0 0 1,1 0-1,-1 1 0,-2 0 0,1 0-4,0 1-1,0-1 0,0 0 1,1 1-1,-1 0 1,0 0-1,1 0 0,-1 0 1,1 0-1,0 0 0,-1 1 1,1-1-1,0 1 0,1-1 1,-1 1-1,0 0 1,1 0-1,-2 3 0,-2 4-7,5-10 7,-4 6-12,1 1 1,0-1-1,0 1 1,0 0-1,-2 11 1,-2 18 3,0 1 0,3-1 0,0 68 0,8-6 48,19 117 0,112 410-184,-132-611 140,47 165-35,14-14-14,-45-121-14,26 45 1,-25-58 6,27 31 0,-39-52 46,3 4-4,49 55-81,-42-52 71,30 21-1,-42-34 27,-4-3 2,14 11 10,21 12 0,-31-21 2,1 0 1,-1 0-1,1 0 1,0-1-1,0 0 1,12 1-1,-15-2-8,0-1 1,0 0-1,1 0 1,-1 0-1,0 0 1,0-1-1,0 0 0,0 1 1,0-2-1,0 1 1,-1 0-1,1-1 0,0 1 1,3-4-1,-2 2-9,-1 0 0,0-1 0,0 0 0,0 0 0,0 0 0,0 0 0,-1 0 0,0-1 0,0 0 0,4-8 0,-3 4-19,0-1 0,0 0 0,-1 1 1,5-20-1,-8 24 4,1 0 1,-1 0-1,0-1 1,0 1-1,0 0 0,-1 0 1,1 0-1,-1 0 1,-1 0-1,1 0 1,-1 0-1,-3-7 0,-1 1-3,0 0-1,-1 1 0,-1 0 0,1 0 1,-2 0-1,1 1 0,-1 0 0,-1 1 1,0 0-1,-11-7 0,10 7 8,-2 1 0,1 1 0,0-1 0,-1 2 0,0 0 0,-1 1 0,1 0 0,-1 1 0,0 0 0,-23-1 0,20 4-53,13 0-49,6-1 6,7-2 134,0-1-1,-1 0 0,0-1 0,0 0 0,0 0 0,14-12 0,36-42-41,-33 30-380,-1-1 0,25-43 0,30-71-3191,-75 136 3273,27-48-2082,4-11-1210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2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97 8832,'-12'-14'1126,"9"9"-796,-1 0 1,0 1 0,0 0-1,-1-1 1,1 2-1,-1-1 1,0 0-1,-7-3 1,-58-28 3141,68 33-3350,0 1 0,-1 1 0,1-1 1,0 0-1,-1 0 0,1 1 0,-1 0 1,1-1-1,-1 1 0,1 0 0,-5 0 0,6 1-103,0-1 0,0 0 0,0 1 0,1-1 0,-1 1 0,0 0 0,0-1 0,0 1 0,0 0 0,0-1-1,1 1 1,-1 0 0,0 0 0,1 0 0,-1-1 0,0 1 0,1 0 0,-1 0 0,1 0 0,-1 0 0,1 0-1,0 0 1,-1 0 0,1 0 0,0 0 0,0 0 0,0 1 0,0-1 0,0 0 0,0 0 0,0 0 0,0 1-1,1 14 107,1 0-1,7 30 1,27 122 504,-6-36-320,53 277-70,-14-64-616,-57-291 267,36 156-932,-39-181 668,0-1 1,2 0 0,1 0-1,30 48 1,-37-68 183,0 0 1,1-1-1,0 0 0,0 0 0,1-1 1,0 0-1,0 0 0,10 6 0,-12-9-35,0-1-1,0 1 0,0-1 1,0 0-1,0-1 0,1 1 1,-1-1-1,0 0 0,1-1 0,-1 1 1,1-1-1,-1 0 0,1-1 1,8 0-1,4-3-1505,20-8 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3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7 10624,'-9'-6'5015,"8"6"-4776,0 1 7,1 1 0,0 0-1,0-1 1,0 1 0,0-1-1,0 1 1,0 0 0,0-1-1,0 1 1,1 2 0,9 58 15,2 8-203,11 77 28,-17-53-181,-9 124 0,1-169 18,-22 237-2125,7-163-1846,11-76 315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3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10624,'0'55'4832,"16"14"-3936,-6-38-129,0-3-223,1-1-32,18 10-192,-3-5-64,26 27-128,20 32-160,-1 9 0,-4 0-960,-21-31-384,-11-15-767,6-8-353,-10-6-1408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4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 9216,'0'-39'3061,"0"38"-3034,0 1 0,0 0-1,0 0 1,0-1 0,0 1 0,0 0-1,0-1 1,0 1 0,0 0 0,0-1-1,0 1 1,0 0 0,0-1 0,0 1 0,0 0-1,0-1 1,1 1 0,-1 0 0,0 0-1,0-1 1,0 1 0,0 0 0,1-1 0,-1 1-1,0 0 1,0 0 0,1 0 0,-1-1-1,0 1 1,0 0 0,1 0 0,-1 0 0,0 0-1,0-1 1,1 1 0,-1 0 0,0 0-1,1 0 1,-1 0 0,0 0 0,1 0 0,-1 0-1,0 0 1,1 0 0,-1 0 0,0 0-1,1 0 1,34-8 1040,-34 8-972,1-1-1,-1 1 1,0 0 0,1 0-1,-1-1 1,0 1 0,0 0-1,1 0 1,-1 1 0,0-1-1,2 0 1,8 2 403,-3 0-54,0 0-1,0 0 0,13 5 1,6 7 171,-1 0 0,46 36 0,-45-30-471,-2 2 1,0 1-1,-2 2 1,24 29-1,69 116 254,-89-126-287,-2 2-1,-2 0 1,30 89 0,-33-67-85,-3 2 0,-2 0 0,7 123 0,-19-135-795,-4 1-1,-1-1 1,-4 0 0,-1 0-1,-18 62 1,-28 56-6079,32-101 3099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4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14 9216,'-2'-6'7488,"11"15"-4056,0-3-4145,-2-2 813,1-1 0,0 0-1,1 0 1,-1-1 0,0 0 0,1-1-1,-1 1 1,1-2 0,0 1-1,-1-1 1,1-1 0,16-2-1,86-13 67,-51 6-708,65-3 1,-124 13 527,20-1-1040,0 1 1,0 1-1,20 4 0,4 7-3479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4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1 260 10368,'0'1'189,"0"0"0,0 0 1,0 1-1,0-1 0,0 0 1,0 0-1,0 0 0,0 0 0,0 0 1,1 0-1,-1 0 0,0 0 1,1 0-1,-1 0 0,1 0 1,-1 0-1,1 0 0,0 0 1,-1 0-1,1-1 0,0 1 1,1 1-1,0-1-16,0 0 0,0-1 0,1 1 0,-1-1 0,0 1 0,0-1 1,1 0-1,-1 0 0,3 0 0,7-1 396,-1 0 0,0-1 0,0 0 0,0-1 1,11-4-1,3 0-160,16-4 112,160-47 110,85-34-3084,-116 38-5067,-106 31 2026,-10-4 1708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5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37 100 9728,'-9'-19'2050,"2"6"-891,-7-21 0,12 29 56,1 0 0,0 1 0,0-1 0,0 0 0,1-5 0,2 16-442,33 98 67,-21-57-517,-3-9-181,6 42 0,-7-32-101,108 495 146,-69-352-1896,77 191-1,-115-354 393,2 0 0,0-1-1,2 0 1,30 40 0,-41-62 722,0 0 0,0 0-1,1-1 1,9 9 0,-11-12 193,-1 0-1,0 0 1,1 0 0,-1 0-1,1 0 1,-1-1-1,1 1 1,4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5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59 9856,'-8'-44'3205,"6"36"-2360,0 7-271,0 2-488,-10 1 2026,12-2-2032,-1 0-1,1 0 0,0 0 1,-1 0-1,1 0 0,0 0 0,0 0 1,-1 0-1,1 0 0,0-1 0,-1 1 1,1 0-1,0 0 0,0 0 1,-1 0-1,1 0 0,0 0 0,-1-1 1,1 1-1,0 0 0,0 0 0,0-1 1,-1 1-1,1 0 0,0 0 1,0-1-1,0 1 0,-1 0 0,1 0 1,0-1-1,0 1 0,0 0 0,0-3 1288,2 6-631,2 3-550,-1-1-79,0 0-1,0 0 1,0 1 0,-1-1 0,0 0-1,2 9 1,96 393 1308,-24 4-1363,-70-375-64,86 438-2312,-61-365-1591,87 205 1,-61-190-246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6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74 132 8192,'-26'-42'2672,"18"25"-1536,6 13-1008,-2-7 654,0 1 0,-1-1-1,0 0 1,-8-10 0,6 17 1551,8 18-775,1-1-1327,17 130 1487,27 210-534,-1 32-1011,-24-183-149,79 798-72,-74-697-27,3 50-100,38 428-252,55 276-475,-15-360 98,-60-397 467,-23-145 169,142 982-384,-71-249 280,-42 173-16,-23-464-2688,-27-558 2622,9 212-1505,-12-244 1612,0 0 1,0 1-1,0-1 0,-1 0 1,-1 1-1,1-1 0,-5 13 1,-3-4-2906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2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13 121 9984,'-12'11'9445,"16"-11"-9272,0-1 1,0 1-1,0-1 0,0 0 1,-1 0-1,1 0 1,0-1-1,0 1 0,-1-1 1,6-3-1,3-3-251,19-16 1,-10 6-198,46-32-4072,-47 33-244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7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2309 8448,'-12'8'7797,"21"-8"-5696,-3 0-1930,0 0 0,0-1-1,0 0 1,0 0 0,0 0 0,-1-1-1,1 1 1,0-2 0,-1 1 0,9-5-1,-5 1-21,0-1-1,0 0 0,0 0 0,-1-1 1,8-9-1,70-102 417,-86 119-565,10-18 73,0 0-1,-1 0 0,-1-1 0,7-23 0,17-79 27,-24 87-89,-3 13 3,12-49 84,11-100 1,-16-161-178,-13 231-6,-21-155 1,5 140-171,-50-174 0,47 233 164,-36-74 0,-36-42 79,81 154 35,-33-54 264,40 66-266,-1 0 0,1 1-1,-1 0 1,0 0 0,-1 0-1,1 0 1,-1 1-1,-12-7 1,16 10-20,0 0 0,0 0 0,0 1 1,0-1-1,1 1 0,-1-1 0,0 1 0,0 0 0,0 0 0,0 0 1,0 0-1,0 0 0,0 0 0,0 0 0,0 1 0,0-1 0,0 1 1,0 0-1,1-1 0,-1 1 0,0 0 0,0 0 0,1 0 0,-1 0 1,1 0-1,-1 0 0,1 1 0,-1-1 0,1 0 0,0 1 0,-1-1 1,1 1-1,0 0 0,0-1 0,0 1 0,-1 2 0,-4 13 0,0 1 0,1 0 0,1 0 0,-3 32 0,3-10-21,1 0 0,3-1-1,4 49 1,44 280-96,4-104-11,1 1-59,7 50-26,63 256-54,-61-330 171,2-61-46,-58-162 119,3 4-12,45 113-298,10-14-150,-62-118 470,20 35-229,2-1 0,49 59 0,-64-87 211,0 2-23,18 17 1,-22-25 43,-1 0 1,1 0 0,-1 0-1,1 0 1,0-1 0,0 1-1,10 2 1,-14-5 9,1 1 1,0 0-1,-1-1 0,1 0 0,0 1 0,-1-1 1,1 0-1,0 0 0,0 0 0,-1 0 0,1 0 1,0 0-1,0-1 0,-1 1 0,1-1 0,0 1 1,-1-1-1,1 1 0,0-1 0,-1 0 1,3-1-1,-1-2 4,0 1 0,-1 0 0,1-1 0,-1 1 0,0-1 0,0 0 0,3-5 0,-4 7-4,4-9-8,-1-1-1,0 0 0,0 0 1,-1 0-1,-1-1 0,0 1 1,0-16-1,-1 12-26,-1 0 0,0 0-1,-2 0 1,0 1 0,0-1 0,-10-29-1,10 36 27,-12-35-9,-1 1 1,-28-56-1,11 34 23,-4 1 0,-66-92 1,95 146 42,-1 0-1,-18-17 1,23 25-34,1 0 0,-1 0-1,0 0 1,0 0 0,0 0-1,-6-2 1,8 4-11,0 0 0,0-1-1,0 1 1,-1 0 0,1 0-1,0 0 1,-1 0 0,1 0-1,0 0 1,0 0 0,-1 0 0,1 0-1,0 0 1,-1 1 0,1-1-1,0 1 1,-2 0 0,-3 3 25,-5 1-106,16-15 3,4-5 216,11-15 19,41-45 0,27-28-3595,-12 2-4767,-38 48 3722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08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115 114 6656,'0'-86'8208,"0"84"-8062,0 1 0,0 0 1,-1-1-1,1 1 1,0 0-1,-1-1 0,1 1 1,-1 0-1,1-1 1,-1 1-1,0 0 1,1 0-1,-1-1 0,0 1 1,0 0-1,0 0 1,0 0-1,0 0 1,0 0-1,0 1 0,-1-2 1,1 2-91,0 0-1,1 0 1,-1 0 0,1 0 0,-1 0-1,0 0 1,1 1 0,-1-1 0,1 0-1,-1 0 1,1 1 0,-1-1 0,0 0-1,1 1 1,0-1 0,-1 0 0,1 1-1,-1-1 1,1 1 0,-1-1-1,1 1 1,0-1 0,-1 1 0,0 1 147,-3 2-94,1 0-1,-1 0 1,1 0 0,1 0-1,-1 1 1,1-1 0,-1 1-1,-1 7 1,-12 43 204,8-26-159,-1 2-47,2 0 0,-3 34-1,6-25-51,1 1-1,4 66 1,0-93-43,21 259 187,-19-249-184,75 442 182,-71-433-195,50 197 28,-26-148-32,-22-60-7,42 89-104,-44-97 98,1-1-1,1-1 0,0 0 0,0 0 0,21 19 0,-19-22-18,0-1-1,1 0 1,0 0-1,0-1 1,1-1-1,0 0 0,0-1 1,1 0-1,25 5 1,-20-6-579,1-2 1,26 2 0,-25-4-1108,0-1-1,21-4 1,-16 1-2616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10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64 8064,'-2'-5'841,"1"3"-545,1 0 1,-1 1 0,0-1 0,0 0 0,0 0 0,0 0 0,0 1 0,0-1 0,0 0-1,-1 1 1,1-1 0,0 1 0,-1 0 0,0-1 0,1 1 0,-3-1 0,1 0 198,1 1 1,-1-1-1,1 1 1,0-1 0,-1 0-1,1 0 1,-3-4-1,-8-6 991,13 24-377,20 49-698,3 42-254,-7-27-53,62 184 558,-76-252-671,1-1 1,0 0 0,1 0-1,0 0 1,0 0 0,0-1 0,1 0-1,8 10 1,-10-13 40,0-1 0,0 1 0,0-1 0,1 0 0,-1 0 0,0 0 0,1 0 0,0-1 0,-1 1 0,1-1 0,0 0 0,0 0 0,0 0 0,-1-1 0,1 1 0,0-1 0,0 0 0,8-1 0,11-3 78,44-14 0,-34 9-1018,21-13-7081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11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12 8448,'-16'-12'11023,"14"15"-10901,0 1-1,1-1 0,0 1 0,0-1 0,0 1 0,0-1 0,-1 6 0,5 37 126,-3-45-236,34 206 336,18-14-292,-40-153-41,72 228-190,-66-218-965,2 0-1,2-2 1,48 78 0,-50-98-1238,0-5-1663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11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9472,'3'-3'1857,"6"6"632,18 13-1433,-12-3 6,33 42 799,-20-25-1265,38 45 669,-44-47-1022,-1 0-1,-2 1 1,21 42 0,12 48 125,41 147 0,-23 16-270,-67-267-100,22 103-273,15 188 0,-29-7-1622,-10-97-2573,-1-150 358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1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18 177 9216,'-18'19'9105,"23"-21"-8019,7-1-716,-8 3-334,-1-1-1,1 0 1,-1 0-1,1 0 1,-1 0 0,0-1-1,1 1 1,-1-1-1,5-3 1,45-36 172,-27 20-172,1 1 0,0 1 0,48-24 0,-63 37-86,-1 1-1,1 1 1,1 0 0,-1 0 0,1 1 0,-1 1 0,1 0 0,0 1 0,23 1-1,-33 0-82,0 0 0,0 1 0,0-1 1,-1 1-1,1 0 0,0 0 0,0 0 0,-1 0 0,1 0 0,-1 0 0,1 1 0,-1-1 0,3 3 0,7 10-5840,-10-11 4778,2 4 1,1 3-2614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2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0 106 12160,'1'-6'8714,"2"6"-8626,-1 0-1,1-1 1,-1 0 0,1 0-1,-1 0 1,0 0 0,1 0-1,-1 0 1,0-1 0,0 1-1,2-3 1,18-8 44,12 1-111,0 2 0,0 1 0,51-4 0,-3 0-1716,-47 8 223,-25 3 94,0 0-1,1 0 1,13-5-1,-7-2-3922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5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27 348 9216,'0'0'113,"0"0"0,-1 1 0,1-1 0,0 1 0,0-1 0,0 0 1,-1 1-1,1-1 0,0 0 0,-1 1 0,1-1 0,0 0 0,-1 1 0,1-1 1,0 0-1,-1 0 0,1 1 0,-1-1 0,1 0 0,0 0 0,-1 0 0,1 0 1,-1 1-1,1-1 0,-1 0 0,1 0 0,-1 0 0,1 0 0,0 0 0,-1 0 1,-7-12 1594,2-1-598,5 10-708,1 0 1,-1 0-1,1-1 0,0 1 1,0 0-1,0 0 0,1-1 1,0-3-1,2-3-175,0 0-1,1 0 1,0 1 0,1-1-1,0 1 1,1 0 0,-1 0-1,10-9 1,-4 3-16,1-1-77,1 0 0,0 1 0,2 1 1,-1 0-1,2 0 0,0 2 0,34-21 0,-35 25-100,1 0 0,0 1 0,0 1 0,0 0 0,1 1 0,-1 1 0,1 1 0,0 0 0,30 0 0,-40 3-7,1 0 0,-1 1 0,0 0 0,1 0 0,-1 1 0,0-1 1,0 2-1,0-1 0,0 1 0,-1 0 0,8 5 0,-5-2 53,-1 0 0,0 1 0,0 0 0,0 1 0,-1 0 0,12 15 0,-13-13-36,1 1 0,-1 0 0,-1 0 0,0 0 0,-1 1 0,0-1 0,-1 1 0,0 0 0,0 0 0,-2 0 0,1 17 0,-1 14-20,-11 80 1,9-112-20,-10 65 36,-26 92 1,-35 78 58,66-227-97,3-12-6,-16 56-75,-14 74-1,31-126 58,1-1 0,0 1-1,0 0 1,2 0 0,1 18-1,-1-27 20,-1 1-1,1 0 1,0 0-1,1 0 1,-1-1-1,0 1 1,1-1-1,-1 1 1,1-1-1,0 1 1,0-1-1,0 0 1,0 0 0,0 0-1,0 0 1,1 0-1,-1 0 1,1-1-1,-1 1 1,1-1-1,-1 0 1,1 0-1,0 0 1,4 1-1,5 1 70,0 0 0,0-1 0,0-1-1,23 1 1,1-5 132,0 0 0,-1-3 0,65-18 0,40-7-1789,-139 31 1567,17-2-2333,1-1 1,-1-1-1,33-11 1,-25 4-2077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5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14 9216,'-7'-10'4591,"6"9"-4285,0 1 0,0-1 0,1 1 0,-1 0 0,0-1 1,0 1-1,-1-1 0,0 1-98,1 0 1,-1 0 0,1 0 0,-1 0 0,1 1-1,-1-1 1,1 0 0,-1 1 0,1-1-1,-1 1 1,1-1 0,-2 2 0,-1 0-101,1 0 0,-1 1-1,0-1 1,1 1 0,0 0 0,-1 0 0,1 0 0,-5 7 0,3-1-27,0 0 0,1 0 1,0 0-1,0 1 0,1 0 0,-4 17 1,-4 65 250,10-77-279,-7 93 128,5 1 0,18 184-1,-5-220-146,3-2-1,3 1 0,3-2 0,3 0 0,32 66 1,28 32-16,-64-137-116,1-1 0,1-1 0,29 32 0,-38-49-157,0 0 0,1-1 0,15 10 0,-23-18 26,0 0 1,1 0-1,-1-1 0,1 0 1,0 0-1,5 2 0,-8-4-10,1 1 1,-1-1-1,0 0 0,1 1 1,-1-1-1,1 0 0,-1 0 1,1-1-1,-1 1 1,1 0-1,-1-1 0,0 0 1,4-1-1,24-15-3116,5-5-687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6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10 10112,'-7'-8'4033,"4"6"-3250,-3 10 1531,0 3-2083,0 1 1,1 0-1,1 0 0,0 0 0,1 0 0,0 1 1,0-1-1,2 1 0,-1 16 0,1-1-197,2 0 0,2 0 0,6 34 0,-9-61-33,1 6 37,1 1 1,0-1-1,4 12 0,-5-17-27,0 0-1,0-1 1,0 1-1,0 0 0,0-1 1,0 1-1,1-1 1,-1 1-1,0-1 1,1 0-1,-1 1 0,1-1 1,0 0-1,-1 0 1,1 0-1,0 0 0,-1 0 1,1 0-1,3 0 1,2 0-58,-1 0 0,1 0 0,0-1 0,0 1-1,0-2 1,-1 1 0,1-1 0,0 0 0,10-3 0,1-2-1593,1-1-1,19-10 1,-13 4-2525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3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10624,'-6'-5'14153,"16"13"-13581,45 33-50,89 91-255,51 69-368,-104-105-2262,-84-88 1662,39 36-3585,-42-40 2823,1 0 1,1-1 0,-1 0 0,9 5 0,-2-4-2394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6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10 10880,'-16'-9'9589,"16"19"-8779,1 3-753,1 0-1,0 0 0,0 0 0,7 18 1,2 7-8,56 207 78,-52-200-429,2-1-1,2-1 1,35 57-1,32 29-5776,-75-111 2031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7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9216,'-3'10'9562,"12"-4"-10122,-4-2 662,0 0 0,0 0 0,0 1 0,-1 0 1,0 0-1,6 8 0,24 41 473,29 63-1,-41-75-369,-14-26-143,17 31 179,-3 0 0,21 63-1,-21-37-317,-4 1 0,-3 1 1,-3 0-1,-4 0 0,-3 1 0,-4 77 0,-14-51-2808,7-61-662,5-26-570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7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9 11520,'-13'-8'3733,"12"8"-3591,1-1 0,-1 1 0,1 0 0,-1 0 0,1 0 0,-1 0 0,0 0 0,1 0 0,-1 0 0,1 0 0,-1 1 0,0-1 0,1 0 0,-1 0 1,1 0-1,-1 1 0,1-1 0,-1 0 0,1 0 0,-1 1 0,1-1 0,-1 0 0,1 1 0,-1-1 0,1 1 0,0-1 0,-1 1 0,1-1 0,0 1 0,-1-1 0,1 1 0,0-1 0,0 1 0,-1-1 0,1 1 0,0-1 1,0 1-1,0 0 0,0-1 0,0 2 0,10 50-89,25 143 107,-10-88-184,2 16-149,18 138-2313,-15-109-1593,-19-87-113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7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54 10496,'-16'0'6431,"22"5"-5855,-1 0 96,10-5-64,1 0-64,15-5-288,-5 0-96,24-4 32,-9 0-320,21 1-64,-10-3-1248,8 3-575,-14-1-2977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8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0 124 11136,'2'-6'10076,"14"0"-9961,49-29 738,37-16 669,-91 46-1316,0 1-1,1 0 1,0 1-1,0 0 1,0 1-1,24-2 1,-33 4-146,0 0 0,0 0 0,0 0 0,0 0 1,0 1-1,0-1 0,0 1 0,0 0 0,0 0 1,0 0-1,0 0 0,-1 1 0,5 1 0,-5-1-36,-1 0-1,1 0 0,-1 0 1,1 0-1,-1 0 0,0 0 0,0 0 1,0 1-1,0-1 0,0 0 1,-1 0-1,1 1 0,-1-1 0,1 1 1,-1-1-1,0 0 0,0 1 1,0 3-1,-3 29 50,-11 62 1,1-24-221,11-55 55,1 1 0,0-1-1,1 1 1,1-1 0,1 1 0,1-1 0,5 21-1,-4-24 47,1-1-1,1 0 0,0 0 0,1 0 1,0-1-1,1 0 0,0-1 0,1 0 0,12 13 1,24 21 38,-20-21 180,35 46 0,-57-67-133,0 1 1,0 0-1,0 0 1,-1 0 0,1 0-1,-1 0 1,-1 0 0,1 1-1,-1-1 1,0 1-1,0-1 1,0 1 0,-1 0-1,0-1 1,0 1-1,0-1 1,-1 1 0,0 0-1,0-1 1,-3 9 0,-1 1-39,-2 0 0,0 0 0,-13 20 0,-31 40-557,50-73 542,-11 14-481,-1-1 0,-1 0 0,0 0 0,-1-1 0,-22 14 0,-1 0-2585,-72 41 0,35-27-2061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8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0 347 9984,'26'-11'3776,"-5"8"-2944,18-11 256,-18 5-97,0-1-479,0 1-128,15-23-224,15-18-128,5-4 0,6-1-192,5 14 32,-2 10-1503,2 8-641,-20 18-2112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9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1 275 9600,'5'17'3584,"5"-22"-2784,16-18 352,-5 10-64,3-10-609,-3 6-191,41-21-256,-11 12-32,20-6 0,17-10-991,-12 6-449,1 0-2944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29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51 8704,'-4'-9'872,"-19"-31"4801,23 40-5556,0-1-1,-1 1 0,1 0 1,0 0-1,-1 0 0,1 0 1,0 0-1,-1 0 0,1 0 1,0-1-1,0 1 0,-1 0 1,1 0-1,0 0 0,-1 0 1,1 0-1,0 1 0,-5 2 1978,5-3-1977,-1 0-1,1 0 0,0 1 1,0-1-1,0 0 0,0 1 1,0-1-1,0 0 0,-1 1 1,1-1-1,0 0 0,0 0 1,0 1-1,0 3-23,0 0 0,0 0 0,0 0 0,0 0 1,1-1-1,0 5 0,1 6 50,30 176 1057,64 344-944,-44-288-1392,-37-171-868,4 0 1,29 76-1,-45-143 1299,0 0 0,1-1-1,7 11 1,19 15-3428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30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10112,'0'0'12575,"0"2"-11732,1 11-683,1 1 0,0-1-1,0-1 1,1 1 0,1 0 0,8 17 0,-5-10-42,83 279 282,-41-124-495,-20-73-55,36 148-799,1-15-3579,-62-221 3123,1 0 0,0 0 0,1 0 1,10 17-1,0-3-2952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32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51 8192,'-38'-47'5189,"38"46"-5061,-1 1-1,0 0 1,1-1 0,-1 1 0,0 0-1,0-1 1,1 1 0,-1 0-1,0 0 1,0 0 0,1 0 0,-1-1-1,0 1 1,0 0 0,1 0 0,-1 1-1,0-1 1,0 0 0,0 0-1,1 0 1,-1 0 0,0 1 0,1-1-1,-1 0 1,0 1 0,0-1 0,1 0-1,-1 1 1,1-1 0,-1 1-1,0-1 1,1 1 0,-1-1 0,1 1-1,-1 1 1,-1-1-134,-4 9 304,-1 8-180,-6 33-1,12-45-104,-7 31 170,-3 57 0,2 182 190,33 188-218,43 258-118,-34-410-36,33 328-82,-14-70 44,-7-70 42,1 49 32,-29-352-40,85 950-42,-62-760-3,-4-57-202,185 1296-3729,-195-1436 1899,-11-43-666,-13-28-662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4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617 1256 7680,'6'47'6720,"-6"-46"-6618,1 0 1,-1 1 0,0-1 0,1 0 0,-1 0 0,0 0-1,1 0 1,-1 0 0,1 0 0,0 0 0,-1 0-1,1 0 1,0 0 0,-1-1 0,1 1 0,0 0 0,0 0-1,0-1 1,0 1 0,0 0 0,0-1 0,0 1 0,0-1-1,0 1 1,0-1 0,0 1 0,0-1 0,2 0 0,0 1-6,-1 0 0,1-1 1,-1 1-1,1-1 0,-1 0 1,1 0-1,0 0 1,-1 0-1,1-1 0,4 0 1,-3-1-19,0 1 0,0-1 1,0 0-1,0 0 0,-1-1 1,1 1-1,0-1 0,-1 0 1,0 0-1,0 0 0,0 0 1,0-1-1,0 1 0,-1-1 1,1 0-1,-1 1 0,0-1 1,0 0-1,0 0 0,-1-1 1,0 1-1,1 0 0,-1-6 1,1-11-15,-2 0 1,0-1 0,-1 1 0,-1 0 0,-7-27-1,0 11-74,-2 1 1,-1 0-1,-1 1 0,-2 1 0,-30-50 0,-43-73-503,43 75 245,-2-3 102,-75-104 0,75 129 425,-2 3 0,-2 2 0,-90-73 0,138 126-232,1 0-1,0 0-1,-1 0 1,1 0-1,-1 1 1,-4-3-1,6 4-22,1-1-1,-1 1 0,1 0 1,-1 0-1,1 0 1,-1 0-1,1 0 0,-1 0 1,1 0-1,-1 0 1,1 0-1,-1 1 0,1-1 1,-1 0-1,1 0 1,-1 0-1,1 0 0,-1 1 1,1-1-1,-1 0 1,1 0-1,0 1 0,-1-1 1,1 0-1,0 1 1,-1-1-1,1 1 0,0-1 1,-1 0-1,1 1 1,0-1-1,0 1 0,-1-1 1,1 1-1,0-1 1,0 1-1,0-1 0,0 1 1,-1 1-1,0 0-1,1-1 1,0 1 0,-1 0 0,1 0 0,0-1 0,0 1 0,0 0 0,0 0-1,0 0 1,0-1 0,1 3 0,3 17 18,2 0 1,0-1-1,15 32 0,57 127 209,-58-131-213,8 22 44,64 113-1,20-16 43,-2-7 18,-11-5-29,123 183-173,-170-266-51,3-2 0,4-3 0,99 90 0,-143-143 115,4 4-28,1-1 1,1-1-1,0-1 1,24 13-1,-44-27 47,1 0 0,0 0 1,-1 0-1,1-1 0,0 1 0,-1-1 0,1 1 0,0-1 0,-1 0 1,1 0-1,0 0 0,0 1 0,-1-2 0,3 1 0,-3 0 1,-1 0-1,1-1 0,0 1 0,-1 0 0,1-1 0,-1 1 0,1 0 0,-1-1 0,1 1 1,-1-1-1,0 1 0,1-1 0,-1 1 0,0-1 0,1 1 0,-1-1 0,0 1 0,1-1 0,-1 0 1,0 1-1,0-1 0,0 1 0,0-1 0,0 0 0,1 1 0,-1-2 0,-1-4 11,1 1-1,-1-1 1,0 0-1,0 0 0,-1 0 1,-3-9-1,-6-13-63,-1 2 1,-1-1-1,-1 2 0,-2 0 0,-20-25 1,-102-108-265,121 142 247,-9-9 22,25 24 48,0-1-1,0 0 1,-1 0 0,1 0-1,0 0 1,1 0 0,-1 0 0,0 0-1,0 0 1,1 0 0,0-1-1,-1 1 1,1-3 0,1-20 273,2-1 0,7-27 0,-7 38-348,17-70-1866,3-22-2325,-16 60 1880,-1 2-1322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32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128 188 7808,'-22'-68'3589,"18"58"-2976,0-1 1,-1 1-1,0 0 0,-10-14 1,11 18 86,-1 0 0,1 0 1,-1 1-1,0 0 1,-1 0-1,1 0 1,-1 0-1,-11-6 0,17 11-656,-1 0-1,1 0 0,-1 0 0,1 0 0,0 0 0,-1 0 1,1 0-1,-1 0 0,1 0 0,0 0 0,-1 0 0,1 0 1,-1 0-1,1 0 0,0 1 0,-1-1 0,1 0 0,0 0 1,-1 0-1,1 1 0,0-1 0,-1 0 0,1 0 0,0 1 1,0-1-1,-1 0 0,1 1 0,0-1 0,0 0 0,0 1 1,-1-1-1,1 0 0,0 1 0,0-1 0,0 1 1,0-1-1,0 0 0,0 1 0,0-1 0,0 1 0,0-1 1,-4 19 260,4-5-214,0-1 1,0 0 0,1 0 0,1 0-1,0 0 1,1 0 0,0 0 0,1 0-1,1-1 1,9 21 0,-2-11 1,1 0 1,1-1 0,1-1-1,33 35 1,58 48 135,45 47 221,-128-124-335,-2 1-1,35 55 0,-45-61-817,14 32 0,-18-33-1983,10 41 0,-12-39-726,0-4-1323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33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 1 11648,'-1'0'4591,"-4"1"-2564,4 0-1848,-1 1 1,1 0-1,0-1 0,0 1 0,0 0 0,0 0 1,1 0-1,-1 0 0,0 0 0,1 0 1,-1 2-1,-2 27 237,2-17-119,-11 93 647,-26 131-587,25-147-276,-13 80 20,-68 314-181,86-446 70,-71 392-1580,78-422 1411,-7 70-1390,8-70 921,0 0-1,1-1 0,-1 1 1,2 0-1,-1-1 0,5 14 1,-5-20 332,0-1 0,0 1 0,-1-1 0,1 1 0,0-1 0,0 1 0,1-1 0,-1 0 0,0 1 0,0-1 0,2 1 0,13 11-3689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33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122 551 9984,'-9'14'3285,"9"-13"-3260,0-1 1,0 0-1,0 0 0,0 0 0,-1 0 1,1 0-1,0 0 0,0 0 1,0 0-1,0 0 0,0 1 1,0-1-1,0 0 0,0 0 1,0 0-1,0 0 0,0 0 0,0 0 1,0 1-1,0-1 0,0 0 1,0 0-1,0 0 0,0 0 1,0 0-1,0 0 0,0 1 1,0-1-1,0 0 0,0 0 1,0 0-1,0 0 0,0 0 0,0 0 1,0 0-1,1 1 0,-1-1 1,0 0-1,0 0 0,0 0 1,0 0-1,0 0 0,0 0 1,0 0-1,0 0 0,1 0 0,-1 0 1,0 0-1,0 0 0,0 0 1,0 1-1,0-1 0,0 0 1,1 0-1,7 6 615,-3-3-276,-1 1 0,1-1 0,0 0 1,0 0-1,0-1 0,7 3 0,-1-2-81,1-2-1,0 1 1,0-1-1,0-1 1,0 0-1,-1-1 1,1 0-1,0-1 1,19-6-1,-9 2 87,-2-1 1,1-1-1,-1-2 1,26-14-1,-36 17-229,1 0 1,-2-1-1,1 0 0,-1 0 1,0-1-1,0 0 0,-1-1 1,-1 0-1,0 0 0,11-20 1,-11 15-56,-1 0 0,0 0 0,-1 0 0,-1-1 0,0 1 0,-2-1 0,3-32 0,-5 33-52,-1 1 1,0-1 0,0 1-1,-2-1 1,1 1-1,-2 0 1,0 0-1,-6-14 1,5 19-12,1 0 0,-1-1 1,0 2-1,-1-1 0,0 0 1,-1 1-1,1 1 0,-2-1 1,1 1-1,-1 0 0,0 0 1,-9-5-1,13 10-21,1 0-1,-1 0 1,0 0 0,0 1-1,0-1 1,0 1 0,0 0 0,-1 0-1,1 0 1,0 1 0,0 0-1,-1 0 1,1 0 0,0 0-1,0 0 1,0 1 0,-1 0 0,-4 1-1,-1 2 4,0 0 0,0 1 0,0 0 0,0 1 0,-12 9 0,6-3-32,1 0 0,1 1 0,0 1-1,1 0 1,0 1 0,-14 21 0,-5 10-36,3 1 0,-29 60 0,46-81 35,0 1 0,2 0 1,1 1-1,-10 56 0,15-58 33,1 0 0,1 0 0,2 29 0,1-39-3,1 0 0,0 1-1,1-1 1,1 0 0,1 0 0,6 15-1,-1-10 9,1-1-1,1 0 1,0-1-1,1 0 0,2-1 1,-1 0-1,2-1 1,0-1-1,1-1 1,1 0-1,38 24 1,-40-31-257,-1-1 1,1 0 0,1-1-1,-1-1 1,1 0 0,0-1-1,31 2 1,-34-4-367,0 0 0,0-2 0,0 1 0,-1-2 0,1 0 0,21-4-1,-19-1-795,23-10-1,-32 13 937,51-21-4294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34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605 95 10112,'15'-62'6575,"-15"61"-6309,0 1 0,0-1-1,1 0 1,-1 0-1,0 0 1,0 0-1,0 0 1,0 0-1,0 0 1,0 0-1,-1 0 1,1 0-1,0 0 1,0 0-1,-1 0 1,1 0-1,0 0 1,-1 0-1,1 0 1,-1 1-1,1-1 1,-1 0-1,-1-1 1,1 1-142,-1 0 1,0 0 0,1 0 0,-1 0 0,0 0-1,1 1 1,-1-1 0,0 0 0,0 1 0,0 0-1,-3-1 1,-2 1-163,-1 0 0,1 0 1,0 0-1,-1 1 0,-8 2 0,-12 6 15,0 2 0,1 0 1,-35 20-1,35-17 7,14-7-38,0 0 1,0 1-1,1 0 0,-15 13 0,23-18 40,1 0 0,0 1 0,0 0 0,0-1 0,0 1-1,0 0 1,1 0 0,-1 1 0,1-1 0,0 0 0,1 1 0,-1-1 0,1 1 0,0 0 0,0-1 0,0 1 0,0 6 0,2-2 1,0-1 1,0 0-1,0 0 1,1 0-1,1 0 1,-1 0 0,1 0-1,8 13 1,-2-4-36,2 0 0,21 26 0,-18-28 27,-1-1 1,2-1 0,0-1 0,0 0 0,1 0 0,34 16 0,114 44 86,-116-53-34,-14-6 7,67 30 309,-85-36-143,-1 2 1,-1-1-1,1 2 0,15 13 0,-26-19-77,0 0 0,0 0 0,-1 0-1,1 0 1,-1 1 0,6 9 0,-8-12-76,0 0 0,0 1 0,0-1 0,-1 1-1,1-1 1,-1 1 0,1-1 0,-1 1 0,0 0 0,0-1 0,0 1 0,0-1 0,0 1 0,-1-1 0,1 1 0,-1-1 0,-1 4 0,0-1-4,0-1 0,-1 1 0,1-1 0,-1 0 0,0 0 0,-1 0 0,1 0 0,-6 4 0,-36 27 173,45-34-218,-232 143-169,184-117-537,-1-2-1,-2-3 1,-59 18-1,70-28-1135,1-2 0,-1-2 0,-1-2-1,-74 3 1,103-9 319,0-1 0,-17-2 0,-10-9-2741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37:44.17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 1711 6784,'-13'-41'2476,"7"20"-1360,-5-20 1,10 31-884,1 1-1,-1-1 1,2 0-1,0 1 1,0-1-1,0 1 1,1-1-1,1 1 1,-1-1-1,2 1 1,-1 0-1,1 1 1,0-1-1,12-16 1,-7 10 236,-6 11-314,-1 0 0,1 0-1,0 1 1,0-1 0,0 0-1,5-3 1,-7 6-120,0 0 1,1 0-1,-1 0 0,1 1 1,-1-1-1,1 1 0,-1-1 1,1 1-1,-1-1 0,1 1 1,-1 0-1,1 0 0,0 0 1,-1 0-1,1 0 0,-1 0 0,1 0 1,-1 1-1,1-1 0,-1 0 1,1 1-1,-1-1 0,3 2 1,4 2 24,0 1-1,0-1 1,-1 1 0,0 0 0,0 1 0,0 0-1,-1 0 1,7 8 0,44 63 369,-36-47-260,142 174 783,-121-153-603,-24-30-253,1-1 0,35 30 0,-45-44-45,0 0 0,1-1 0,-1 0 0,1-1-1,0 0 1,0-1 0,0 1 0,0-2 0,0 0 0,1 0 0,-1-1-1,21 1 1,-30-3-23,0 1-1,1 0 0,-1 0 0,0 0 0,0-1 1,1 1-1,-1-1 0,0 1 0,0-1 0,0 1 1,0-1-1,0 0 0,0 0 0,0 0 0,0 1 1,0-1-1,0 0 0,0 0 0,0 0 0,0 0 1,-1 0-1,1 0 0,0-2 0,2-3 106,0 0-1,0-1 1,1-8 0,-1 7-111,8-31 100,-1 0 0,4-45 0,1-81-128,-8 83-40,-2 24 116,-3 1-1,-2-1 0,-3 1 1,-11-66-1,13 120-59,-5-22 86,6 25-93,0-1 0,0 1 1,0 0-1,-1-1 1,1 1-1,0 0 1,0 0-1,0-1 1,0 1-1,0 0 0,0-1 1,0 1-1,-1 0 1,1 0-1,0-1 1,0 1-1,0 0 1,0 0-1,-1 0 0,1-1 1,0 1-1,0 0 1,-1 0-1,1 0 1,0 0-1,0-1 1,-1 1-1,1 0 0,0 0 1,-1 0-1,1 0 1,0 0-1,0 0 1,-1 0-1,1 0 1,0 0-1,-1 0 0,1 0 1,0 0-1,-1 0 1,1 0-1,0 0 1,0 0-1,-1 0 0,1 0 1,0 0-1,0 1 1,-1-1-1,1 0 1,0 0-1,0 0 1,-1 0-1,1 1 0,0-1 1,0 0-1,-1 0 1,1 1-1,0-1 1,0 0-1,0 0 1,0 1-1,-1-1 0,1 0 1,0 0-1,0 1 1,0-1-1,0 0 1,0 1-1,0-1 1,-4 10-2,0-1 0,0 1 1,1-1-1,1 1 1,-3 15-1,0 0-16,-61 305-24,13-9 4,21 1 36,29-284-7,2 44 0,2-68-11,0 0 0,1 0 0,1 0 0,0-1 0,1 1 0,6 15 0,-9-27 16,0 1 0,0-1 0,1 0 0,-1 0 0,0 0 0,1 0 1,-1 0-1,3 1 0,-3-2 2,-1-1 0,1 0 0,-1 1 0,1-1 1,-1 0-1,1 1 0,-1-1 0,1 0 0,-1 0 0,1 0 1,-1 1-1,1-1 0,0 0 0,-1 0 0,1 0 0,-1 0 1,1 0-1,0 0 0,-1 0 0,1 0 0,-1 0 0,1-1 0,0 1 1,-1 0-1,1 0 0,-1 0 0,1-1 0,-1 1 0,1 0 1,-1-1-1,1 1 0,-1 0 0,1-1 0,-1 1 0,1-1 0,-1 1 1,0 0-1,1-2 0,3-3 34,-1 0 1,0-1-1,-1 1 1,1-1-1,3-12 1,13-48 211,14-91 1,1-78-175,-28 189-53,-4 27-10,32-288-1,-29 232 32,-4 0 1,-9-82 0,4 124 8,-11-48 1,11 68-39,0 0-1,0 1 1,-1 0 0,-1 0 0,0 0-1,-12-17 1,15 25-12,0 1 1,1-1 0,-1 1-1,-1 0 1,1 0-1,0 0 1,-1 0-1,1 1 1,-1-1-1,0 1 1,0 0-1,0 0 1,0 0 0,-7-1-1,5 2-1,1 0 0,0 1 0,0 0 0,0 0-1,0 0 1,-1 1 0,1-1 0,0 1 0,0 1 0,0-1 0,0 1-1,-7 3 1,0 1-9,-1 0-1,2 1 1,-1 1-1,1 0 0,0 0 1,0 1-1,1 1 1,1 0-1,0 0 1,-15 21-1,7-4-10,1 0-1,2 0 1,-19 51 0,6 0 31,3 1 0,3 2 1,4 0-1,3 0 1,4 1-1,1 99 1,9-135-28,7 53 0,-5-84 4,1-1 1,0 1 0,1-1-1,0 0 1,1 0 0,1-1-1,11 21 1,-14-29 12,0 0 1,0-1 0,1 1-1,-1-1 1,1 0-1,0 0 1,0 0-1,1-1 1,-1 1-1,1-1 1,0 0 0,-1 0-1,2 0 1,8 3-1,-9-5 6,-1 0-1,0-1 1,1 1-1,-1-1 1,0 0 0,1 0-1,-1-1 1,1 1-1,-1-1 1,0 0-1,0 0 1,1 0 0,-1-1-1,0 1 1,0-1-1,0 0 1,-1 0-1,1-1 1,6-4 0,7-7 26,0-1 0,-1 0 0,-1-1 0,22-31 0,-13 13 25,34-67 1,-21 25 6,-3-2 0,-5-1 0,-2-1 0,17-90-1,-32 108-45,-3-2-1,-2 1 1,-4-1-1,-2 0 1,-2 0-1,-12-67 1,8 98 3,-1 0 1,-11-34 0,14 57-22,-1 1 0,0 0 0,0 0 0,-1 0 0,0 0 0,0 1 0,-1 0 0,0 0 0,-1 1 0,0-1 0,-9-7 0,10 10-9,-1 0 1,0 1 0,0 0 0,0 0 0,0 1 0,0-1 0,-1 2 0,0-1 0,1 1 0,-1 0 0,0 1-1,0 0 1,0 0 0,-9 0 0,8 2 1,0 0 1,0 0-1,0 1 0,0 0 0,1 0 1,-1 1-1,1 0 0,-1 1 0,1 0 1,0 0-1,0 1 0,-10 8 0,-2 3-3,2 1 1,0 1-1,0 1 0,2 0 0,0 1 0,2 1 1,0 1-1,1 0 0,-17 41 0,6-1-15,3 1 0,-21 102 0,-3 120 24,40-227 0,3 1 0,10 107 0,-4-135 0,2 0 0,1-1 0,2 0 0,0 0 0,2-1 0,2 0 0,0-1 0,2 0 0,1-2 0,1 1 0,1-2 0,33 36 0,-35-45 5,0 0-1,0-1 0,1-1 1,1-1-1,1 0 0,0-1 1,0-1-1,1-1 0,0-1 1,1-1-1,0 0 0,0-2 1,1 0-1,0-2 0,26 3 1,-25-5 19,1-1 0,-1 0 0,1-2 1,-1-1-1,1 0 0,-1-2 0,0-1 1,0-1-1,0-1 0,30-13 0,28-22 82,120-81-1,-198 121-102,39-26 48,-2-2 1,-1-1-1,-1-2 1,-2-1-1,37-46 1,-29 21 27,-2-1 0,-3-2 0,-3-2 0,-3-1 0,36-100 1,-51 115-62,-2 0 1,-3-2-1,13-88 1,-24 117-10,0-1 1,-1 0 0,-2 1 0,0-1-1,-2 0 1,-1 1 0,0 0 0,-2 0-1,0 0 1,-17-37 0,14 42-4,0 1 0,-1 1 1,-1-1-1,-1 2 0,0 0 0,-1 0 0,0 1 1,-25-20-1,30 28-8,1 1 0,-1 0 1,0 0-1,0 0 1,-1 1-1,1 1 0,-1-1 1,0 1-1,0 1 0,0 0 1,0 0-1,-1 1 0,1 0 1,0 0-1,-1 1 0,1 1 1,0-1-1,-1 1 1,1 1-1,-11 3 0,1 2 2,-1 1 0,1 0 0,0 2 0,1 1 0,0 0 0,0 1 0,2 0 0,-31 31 0,19-14 0,1 1 0,2 2 0,-43 68 0,31-33 1,3 2-1,3 1 0,-31 107 1,34-76-10,-29 202 0,52-263-12,1 0 0,3 1 0,1-1-1,9 67 1,-7-92 14,1 0 0,1 0 1,0 0-1,1 0 0,1-1 0,0 0 1,1 0-1,1 0 0,0-1 0,1 0 0,0-1 1,1 0-1,0 0 0,19 16 0,-21-22 29,0 1-1,0-2 0,1 1 0,0-1 1,0-1-1,0 1 0,1-1 1,-1-1-1,1 0 0,0 0 0,14 1 1,-13-3 6,1-1 1,-1 0 0,0-1-1,0 0 1,0-1 0,0 0-1,0 0 1,0-1 0,0-1-1,15-7 1,26-17 58,-2-1 0,87-68 0,-103 71-62,-2-2-1,0-1 1,-2-1-1,51-68 1,-49 51-19,-2-1 0,-2-2 1,-3-1-1,28-76 0,-39 84-5,-1 0 0,-3-1 0,-1-1 0,-2 0 0,-3 0-1,0-50 1,-4 75 5,-1-1 1,-1 0-1,-1 1 0,-1-1 1,0 1-1,-2 0 0,0 1 1,-2-1-1,0 1 0,-13-23 1,9 25 14,0 0 1,-1 0 0,-1 1 0,0 1-1,-1 1 1,-1 0 0,-24-17 0,30 24-5,-2 1 0,1 0 0,0 0 0,-1 1 0,-22-6 1,26 9-8,0 0 0,0 1 0,0 0 0,0 1 0,-1 0 1,1 0-1,0 0 0,0 1 0,-14 3 0,11 0 8,1-1-1,-1 2 1,1-1 0,0 1-1,-17 12 1,10-4 18,1 0 0,-19 19 0,23-19-28,0 1 1,1 0 0,1 0 0,1 1 0,0 1 0,1-1 0,0 1 0,-10 32 0,8-8-2,1-1 0,-6 68 0,10-34-31,4-1 1,2 1-1,4-1 1,24 118 0,-23-154 21,3 0 1,1 0-1,26 62 1,-28-82 1,0-1 0,1 0 0,0 0 0,2 0 0,-1-1 0,2-1 0,0 0 0,1-1 0,25 20 0,-27-23 5,1-1-1,0-1 0,1 0 1,-1-1-1,1 0 0,0-1 1,1 0-1,-1-1 0,1-1 1,0 0-1,0 0 0,0-2 1,0 0-1,1 0 0,21-3 0,-7-3 25,0-2-1,52-18 1,-7-2 29,87-45 1,-125 52-44,0 0 0,-2-3 0,0-1 0,40-38 0,-28 15-9,-2-2 0,-2-1 0,-2-3 1,-3-1-1,50-97 0,-66 103 9,-1 0 1,-3-2-1,-1 0 0,-3-1 0,-3 0 1,8-85-1,-15 105 0,-1 0 1,-2-1-1,-5-45 1,3 65-18,0-1 0,-1 1 0,0-1 0,-1 1 0,-1 0-1,0 0 1,-1 1 0,0-1 0,0 1 0,-1 0 0,-9-10 0,0 5 19,0 0-1,0 2 0,-2 0 1,1 0-1,-2 2 1,0 0-1,0 2 0,-1 0 1,0 1-1,-1 1 1,0 0-1,-38-7 0,49 13-8,-1 1 0,0-1 0,0 2 0,0-1 0,0 1 0,0 1-1,1 0 1,-1 1 0,0 0 0,0 1 0,1 0 0,0 0-1,-1 1 1,1 0 0,1 1 0,-16 9 0,10-2 2,0-1 1,0 2-1,1 0 1,1 1-1,-22 28 1,19-19-14,1 1 0,0 1 0,-14 37 0,11-15-3,2 1 0,3 1 0,1 0 0,-5 54 0,11-35 3,2 1 1,3-1-1,4 0 0,2 0 1,22 108-1,-20-144-14,1 0-1,2-1 1,1 1 0,19 36-1,-23-55 22,0 0 0,1 0-1,0-1 1,1-1 0,1 1-1,0-1 1,0-1 0,1 0-1,1 0 1,-1-1 0,21 11-1,-20-13 9,1-2-1,0 1 0,0-2 0,0 1 0,1-2 0,0 0 0,16 1 0,-8-2 6,-1-1 1,1-2-1,0 0 1,21-4 0,15-8 15,0-2 1,77-31 0,-99 33-30,-1-1 1,-1-2 0,-1-1-1,0-2 1,-1-2-1,39-32 1,-38 22 14,-1-1 1,-2-1-1,-1-2 1,-2-1-1,-1-1 1,-2-2-1,21-45 0,-18 23 34,-2 0-1,-2-2 0,-4 0 0,14-77 0,-25 96-19,-1 1 1,-3-2-1,-2-81 1,-3 109-23,0 0 1,-2 0-1,0 0 0,-1 0 1,-1 0-1,-1 1 1,0-1-1,-1 2 1,0-1-1,-2 1 1,1 0-1,-19-22 0,15 23-7,-1 0-1,0 2 0,-1-1 1,0 2-1,-1 0 0,0 1 1,0 0-1,-27-12 0,32 18-8,1 1 1,0 0-1,-1 0 0,0 0 0,1 2 0,-1-1 0,0 1 0,0 0 0,0 1 0,0 0 0,0 1 0,0 0 0,0 1 0,0 0 1,1 0-1,-1 1 0,-16 7 0,14-4-4,0 1 0,1 1 0,0 0 0,0 1 0,0 0 0,-17 20 0,6-3-16,-31 51 1,31-40 26,2 1-1,2 1 1,1 1 0,2 0 0,2 1 0,2 1 0,2 0-1,1 0 1,-2 54 0,8-36-8,2 0-1,2 0 1,4 0-1,2 0 1,2-1 0,21 63-1,-22-91-11,2 0 0,1-1 0,1 0 0,28 46 0,-31-62 17,0 1 0,1-1 0,1-1 0,0 0 0,1 0-1,1-1 1,-1-1 0,2-1 0,29 18 0,-28-20 9,0-1 0,0-1 0,1-1 0,-1 0 0,1-1 0,0 0 0,1-2 0,33 2 0,-19-5 12,0-2-1,0-1 1,-1-1 0,33-10-1,-17 3 5,-2-3-1,0-2 1,44-22-1,-58 22-5,0-1-1,-1-1 1,0-2-1,45-43 1,-38 28 7,-1-2 0,-3-1 1,-1-1-1,-2-2 0,-1-1 1,-3-1-1,24-56 0,-31 54 10,-2-1-1,-2-1 0,-2 0 1,-2-1-1,-3 0 0,4-74 0,-12 107-12,0 0-1,-1 0 1,-1 0-1,-6-23 0,6 29-12,-2 0 0,1 0-1,-1 1 1,-1 0 0,0-1-1,0 2 1,-13-18-1,6 13-2,-1 0-1,-1 0 1,0 1-1,0 0 0,-1 2 1,0 0-1,-1 0 0,0 1 1,-1 1-1,0 1 1,0 1-1,-21-6 0,22 8-10,0 1 0,0 0-1,0 1 1,0 1-1,0 0 1,-1 1 0,1 1-1,0 1 1,0 0 0,0 1-1,0 1 1,1 0 0,-1 1-1,-17 9 1,15-5 4,0 2 0,0 1 0,1 0 1,1 1-1,0 0 0,1 2 0,1 0 0,0 0 1,1 1-1,-18 29 0,16-20 4,1 0-1,2 2 0,0-1 1,2 1-1,1 1 1,1 0-1,-4 31 0,7-20-20,1 0 0,3 0-1,1 0 1,2 0 0,9 56 0,0-38 25,2-1 0,3-1 1,25 58-1,-30-87-23,1 0 0,1-1 0,1-1 0,1-1 0,2 0 0,0 0 0,1-2-1,1 0 1,1-2 0,39 30 0,-39-35 12,0-1 0,1-1 0,1 0 0,0-2 0,0-1 0,1 0 0,0-2 0,1-1 0,-1-1 0,1 0 0,0-2 0,48 0 0,-18-5 7,-1-3 1,-1-1-1,1-3 0,-1-3 1,-1-1-1,0-3 0,65-30 1,-77 26 4,0-2 0,-2-1 0,-1-2 1,46-41-1,117-132 95,-162 157-67,-1-1 0,-3-2 0,-1-1 0,-2-2 0,-2-1 0,-3-1 0,34-90 0,-50 113-87,-1-1 1,-2 0 0,0 1-1,-2-2 1,-1 1 0,-1-44-1,-3 54 80,-1 0 0,0 1 0,-2-1 0,1 1 0,-2 0 0,0 0 0,-1 1 0,-1-1 0,0 1 0,-1 1-1,-19-26 1,19 29 1,0 2 0,-1-1 0,-1 1-1,1 1 1,-2 0 0,1 0-1,-1 1 1,0 0 0,0 1-1,-19-7 1,9 5-33,-1 2 0,1 0 0,-1 1 1,-1 1-1,-23-1 0,28 4-6,1 1 0,-1 1-1,1 1 1,0 0 0,-1 1 0,1 1 0,1 1 0,-1 0 0,1 1 0,-1 1-1,2 0 1,-1 1 0,-21 15 0,15-6-5,0 1 0,1 0 0,1 1 0,0 2 0,2 0 0,0 0 0,-28 48 0,27-34 5,2 0 1,1 1-1,2 1 1,-18 70-1,17-36 9,-11 135 0,22-131 12,3 0 0,3 0 0,14 83 0,-11-128-13,2-1-1,0 0 1,2-1 0,1 0-1,2 0 1,0-1 0,2 0-1,1-1 1,1-1 0,1-1-1,1 0 1,1-1 0,1-1-1,1-1 1,1-1 0,1 0-1,1-2 1,0-1 0,27 14-1,-32-22-22,-1 0 0,1-1-1,0-1 1,1-1-1,0-1 1,0-1-1,0 0 1,0-2 0,0 0-1,1-1 1,-1-1-1,37-5 1,-24-1 50,0-2 1,0-1-1,-1-1 0,0-2 0,-1-1 1,56-33-1,-34 14 86,95-76-1,-115 79-64,-2 0 0,-1-3 0,41-54 0,-43 46 3,-2-1 1,-2-1 0,-1-1-1,21-61 1,-32 72-27,-3 0-1,0 0 1,-2-1 0,-2 0-1,-1-1 1,-1 1 0,-3-44-1,-2 40 0,-2 1 0,-2-1-1,-2 0 1,-22-68 0,23 87-20,-1 0 0,-1 0 0,0 1 0,-1 0 0,-1 1 0,0 0 0,-1 0 0,-1 1 0,0 1 0,-1 0 0,-18-13 0,14 14-1,-2 0 1,1 2-1,-1 0 1,-1 1-1,0 1 1,0 1-1,-34-7 1,44 12 0,-1 1 0,0 1 0,0 0 0,0 1 0,0 0 0,-24 4 0,28-2-4,0 0 1,0 0 0,0 1-1,1 0 1,-1 0 0,1 1-1,-1 0 1,1 0 0,0 1-1,-12 10 1,9-5-7,1 0 0,0 1 0,0 0 0,1 0 0,1 1 0,0 0 0,-6 14-1,4-4-6,1-1-1,1 1 0,-7 39 0,7-10 4,3 0 0,1 0 0,5 52 0,0-68-1,1 0 0,2-1 0,2 1 0,1-1 0,1-1 0,2 0 0,17 38 0,11 6-27,4-2 0,59 81 0,1-26 59,-83-108-13,1-1 0,2-1 0,37 26 0,-35-29-4,1-2 0,1-2-1,0 0 1,0-1 0,2-2 0,29 7 0,-32-11-1,-1-1 0,1-2 0,1 0 1,-1-2-1,0-1 0,0-1 0,36-5 0,-27-2-2,1-1 0,49-19 0,63-36 0,72-48 32,-192 95-10,-2-1 0,0-1 1,-1-2-1,-1 0 0,37-43 0,-34 30 22,-3-1 0,0-2 0,24-52 0,-24 36 52,34-111 0,-51 137-81,0 0 1,-2 0-1,-2 0 0,2-55 0,-6 63-12,-1 1 0,0 0 0,-1-1-1,-1 1 1,-1 0 0,-1 1 0,0 0 0,-11-21 0,7 18-2,-2 1-1,-1 0 1,0 1 0,-1 0 0,-1 1 0,-34-30-1,24 27 0,0 2 0,-2 0 0,0 1 0,-44-19 0,50 27 1,1 1-1,-1 1 1,-1 1-1,1 1 1,-1 1-1,0 1 1,0 1-1,0 0 1,0 2-1,0 1 1,0 0-1,-39 9 1,42-5-8,0 1 0,0 0 0,0 1 0,1 1 0,0 1 1,0 1-1,1 1 0,1 0 0,0 1 0,0 0 0,1 1 1,1 1-1,0 1 0,-17 22 0,20-21-12,1 1 0,0 0 0,1 0-1,1 1 1,-10 32 0,8-16-12,2 0 0,-3 40 0,7-39 20,2 0 0,2 0 0,1 0 0,2 0 1,8 41-1,1-24 6,2-1 0,35 86 0,-21-72 1,2-2 0,3-2 0,45 65 0,-62-105-8,1-1 1,1-1-1,1 0 1,0-1-1,1-1 0,1 0 1,37 20-1,-31-22 9,1-1 0,1-1 0,0-2-1,1-1 1,60 12 0,-62-18 9,1-1-1,-1-1 1,0-2-1,1-1 1,-1-1 0,1-1-1,54-14 1,-24-1 25,0-3 0,80-40 1,-60 23-37,88-59 1,-129 71 6,-2-1 0,-1-2-1,-1-1 1,34-40 0,-18 10 24,-3-2 1,69-123 0,-96 148-20,-2-1 0,-2-1 0,-2 0 0,-1-1 0,-2-1 0,-2 0 0,5-49 0,-11 57 9,-1 1 0,-3 0 1,0-1-1,-2 1 0,-1 0 0,-2 0 1,-1 1-1,-1-1 0,-22-49 0,25 67-7,-1 1-1,-1 0 1,0 0-1,-1 1 0,0 0 1,-1 0-1,0 1 0,-1 0 1,0 1-1,-1 0 1,0 0-1,-1 1 0,-24-14 1,4 7-17,-1 3 0,0 0 0,-1 2 0,0 2 0,-68-11 0,81 18-6,0 0 0,0 1-1,-39 3 1,49-1 8,0 1-1,0 1 0,0-1 1,0 2-1,1 0 1,-1 0-1,1 1 0,0 0 1,-10 7-1,4 0-7,0 1 0,1 1 1,0 0-1,1 1 0,1 1 0,1 0 0,0 1 0,1 0 0,-13 27 1,6-7-5,3 1 1,0 0 0,3 1 0,-8 41 0,9-13 7,2 0-1,0 115 1,30 142 9,-10-245 0,34 135 0,-35-183-9,1 0 0,1-1-1,1 0 1,2-1-1,1-1 1,1 0-1,25 31 1,-18-31 1,2-1 1,0 0-1,2-2 1,47 33-1,-52-43 11,1-1-1,0-1 1,1-1-1,0-1 1,1-1-1,53 12 1,-32-13 19,0-3 0,0-2 1,0-3-1,0-1 0,67-9 1,-82 4-24,0-2 1,-1-1 0,0-1-1,-1-2 1,0-1 0,33-18-1,-2-6 7,90-68 0,-138 95-1,159-131 59,-153 122-48,-1-1-1,-1-1 1,-1-1 0,0 0 0,-1-1 0,16-34-1,-19 28-7,-1 0-1,-1-1 0,-1 0 0,-2-1 0,-1 0 0,-1 0 0,-2 0 1,-1-1-1,-1 1 0,-1-1 0,-2 1 0,-12-58 0,-1 33 20,-3 0-1,-2 2 0,-35-67 1,-25-22 36,63 117-67,-1 1 0,-1 0 0,-30-28 0,23 29-10,0 2 0,-2 0 0,0 2-1,-2 1 1,0 2 0,-56-23 0,72 34 16,0 0 1,0 1-1,0 1 1,0 0-1,-18 0 1,24 3-4,0 0 0,1 0 1,-1 1-1,0 0 0,0 1 0,0 0 0,0 0 0,1 0 1,-1 1-1,-12 7 0,11-5-1,0 1 0,1 0 0,-1 1 0,1 0 0,0 0 0,1 1 0,0 0 0,-12 16 0,10-8 1,0-1 0,1 1 0,1 0 0,-10 31-1,7-8-19,2 1-1,1-1 1,-2 80-1,8-72 13,2 0 0,2 0 1,2-1-1,2 1 0,18 61 0,-6-46 4,3-2 0,2 0 0,3-2 0,3 0 0,2-2 0,3-2 0,52 64 0,-67-94 0,2-2-1,1 0 0,0-2 1,2 0-1,0-2 0,1 0 1,0-2-1,2-1 0,0-2 1,1 0-1,0-2 0,0-1 1,1-1-1,1-2 0,33 4 1,-35-7 19,1-3 1,-1 0-1,1-2 1,0 0-1,-1-3 1,0 0-1,1-2 1,37-13 0,1-5-4,-2-3 1,73-43 0,-86 43 4,-2-3-1,-1-2 0,-2-3 0,-1-1 0,44-44 1,-16-3 6,108-153 0,-146 185-3,-3-2 0,-3-2 0,-1-1 0,29-79 0,-49 107-13,-2 0 0,0-1 0,-2 0 0,-1-1 0,-1 1 0,-2-1 0,0 0 0,-3 0 0,0 0 0,-2 1 0,-6-31 0,4 41 1,0 0 0,-1 0 0,-1 0 1,-1 1-1,-13-23 0,15 31 4,0 1 0,0 1 1,-1-1-1,-1 1 0,1 0 0,-1 1 1,0 0-1,-1 0 0,0 0 0,0 1 0,-11-5 1,8 5-11,0 1 0,0 0 0,0 1 0,0 0 0,-1 1 0,0 0 0,1 1 0,-1 1 0,0 0 0,0 1 0,0 0 0,0 0 0,0 2 0,0 0 0,1 0 0,-1 1 0,1 1 0,-1 0 0,1 0 0,0 1 0,1 1 0,-1 0 0,1 1 0,-17 13 0,11-4-13,0 0 1,1 1 0,1 1 0,1 0 0,0 2-1,1-1 1,2 1 0,-13 28 0,5-2-7,1 2 1,-20 88-1,24-65-13,2 1-1,-3 90 0,14-108 28,2 0 0,3-1 1,17 91-1,-8-92 5,2 0 0,2-1 0,2-1 0,3-1 0,2-1 0,2-1 0,2-1 0,1-1 0,40 43 0,-50-66 5,1-1-1,2-1 1,0-1 0,1 0-1,0-2 1,2-1-1,26 13 1,-13-11 6,0-2 0,2-1-1,-1-2 1,46 9 0,-46-15-16,0-1 0,1-2 1,0-2-1,-1-2 0,1-1 0,0-2 1,-1-1-1,0-3 0,0-1 1,-1-2-1,1-1 0,-2-2 1,0-2-1,-1-1 0,-1-2 0,58-38 1,-39 16 9,-2-2 0,-1-2 1,56-64-1,-80 76 9,0-2 0,-2 0 0,-2-2 0,-1 0 1,-2-2-1,-1 0 0,-2-1 0,-2-1 0,-2-1 0,-1 1 0,-2-2 0,-2 0 0,3-50 0,-9 61 7,-1-1 0,-1 1 0,-2-1 0,-9-52 0,5 61-18,0 1 0,-1 0 0,-1 0 0,-1 1 0,-1 0 0,-1 0-1,-14-20 1,1 10 1,-1 1 0,-2 1 0,-1 2 0,-1 0-1,-1 2 1,-53-34 0,60 44-4,-1 2 0,1 0 0,-2 2 0,0 0 0,0 2 0,-38-9 0,45 14 0,0 2 0,0 0 0,-1 1 0,1 1 0,-1 0 0,1 1 0,0 1 0,0 1 0,0 1 0,-19 6 0,14-2-10,2 1 0,-1 1 0,1 0 0,1 2 0,0 0 0,1 2 0,0 0-1,1 1 1,0 0 0,2 2 0,0 0 0,0 1 0,2 0 0,0 1 0,2 1 0,0 0 0,-14 33 0,6-5-5,3 1 0,2 1 0,-16 91 0,22-76 10,2-1 0,5 111 0,4-126-7,3 0 0,2-1-1,2 0 1,3 0 0,1-1 0,30 69 0,-22-68-10,3-1 1,2-1 0,2-2-1,58 73 1,-70-100 18,0 0 0,2-1 0,0-1-1,1 0 1,0-2 0,1 0 0,0-1 0,24 10 0,-14-10 17,1-1 0,0-1 0,1-2 0,0-1 0,40 4 0,-21-7 18,1-3 1,86-7-1,-67-3-26,85-22 0,-115 19-1,-1 0-1,0-3 0,-1-1 0,-1-2 0,41-26 0,-29 11-3,-1-2-1,83-79 1,-18-5-1,-95 95 2,-2 0 1,0-1 0,20-40 0,-22 31 7,-1 0 1,-2 0-1,-1-1 1,-2-1-1,-2 0 1,6-58 0,-11 53-5,-1 0 0,-3-1 1,-1 1-1,-1 0 0,-20-73 1,15 83-6,-1 1 1,-2 0 0,-2 0-1,0 1 1,-2 1-1,-27-38 1,4 16 12,-3 2 0,-55-51 0,57 61-30,-2 3 1,-2 1-1,-50-30 0,60 45 3,0 1-1,-1 1 1,0 2-1,-1 2 1,-40-9-1,54 17 6,0 1 0,-1 0 0,1 2 0,-40 1 0,48 2-1,1 1 1,-1 0-1,0 0 1,1 2-1,-1 0 0,1 0 1,0 1-1,-24 14 1,18-7-1,0 2 0,1 0 0,0 1 1,2 1-1,-1 1 0,2 0 0,0 1 1,2 1-1,-16 25 0,2 5-19,2 1 1,-31 89-1,25-47 12,5 1 0,4 1 0,4 1 0,3 0 0,6 2 0,3-1 0,10 144 0,0-193 16,13 74 0,-12-102 0,0-1 0,1 1 0,1-1 0,0 0 0,2-1 0,15 25 0,-12-26 0,0 0 0,1 0 0,1-2 0,0 0 0,1 0 0,1-1-1,0-1 1,0-1 0,24 13 0,-18-13 2,1-1-1,0-1 0,1-1 1,0-1-1,0-1 1,0-1-1,41 3 1,-21-6 11,-1-2 1,0-2-1,0-1 1,62-14-1,-71 9-12,-1-1 0,0-2 0,-1-1 0,0-2 0,-1-1 0,41-26 0,12-20-41,146-136 0,-193 160 39,-1-1 0,-2-2 0,53-84-1,-52 64 29,-2-2-1,32-89 1,-50 110 11,-2-1 0,-1 0 0,-3 0 0,7-75 0,-14 80-24,-1 0-1,-3 0 1,0 0 0,-3 0-1,-14-59 1,5 49 1,-1 1 0,-2 1-1,-30-56 1,31 71-14,-2 2 0,0 0 0,-2 1-1,-1 1 1,-39-38 0,35 42-7,-1 1 0,-1 1 0,-1 1 0,-34-18 1,43 28 4,0 0 1,-1 1 0,1 1-1,-1 1 1,-1 1 0,1 0-1,-38-2 1,51 6-1,0 1 0,0 1 1,0-1-1,0 1 0,0 0 0,0 1 1,1 0-1,-1 0 0,1 0 0,-1 1 0,1 0 1,0 0-1,0 0 0,0 1 0,0 0 0,0 0 1,1 1-1,0 0 0,0-1 0,0 2 1,1-1-1,-7 11 0,-1 3-22,2 1 0,0 1 1,1 0-1,2 0 0,-9 35 0,5-11-38,-9 78 0,14-49 47,2 1 1,4-1 0,19 146-1,0-132-12,3-1-1,4 0 0,64 143 1,18-18-6,-88-180 25,1-1 1,2-1 0,0-1-1,2-1 1,1-1-1,2-1 1,0-1 0,1-2-1,2-1 1,0-1-1,1-2 1,1-1 0,1-1-1,52 17 1,-52-23 3,1-1 0,1-2 1,-1-1-1,1-2 0,1-1 1,-1-2-1,0-2 0,1-1 1,-1-2-1,0-1 0,0-2 1,0-1-1,-1-2 0,0-2 1,43-19-1,-19 3-4,80-52-1,44-45 60,-130 86-38,-2-2-1,-2-3 0,-2-1 0,50-62 0,-66 67-1,-2-1 0,-1-2 1,-2-1-1,-2-1 0,35-92 0,-51 113 13,-1-1 0,-1-1 0,-2 1 0,0-1 1,-1 0-1,-2 0 0,-2-49 0,-4 39 1,-1-1 0,-1 1 0,-2 0 0,-23-55 0,18 55-7,-2 1 1,-29-48-1,32 62-19,-2 0 0,0 0 0,-1 2 0,-35-31 0,16 21-8,-2 3-1,0 0 1,-2 3-1,0 1 1,-1 2-1,-2 2 1,1 1-1,-2 3 1,-71-14-1,93 23 9,-1 2 0,1 0 0,-1 2 0,-39 3 0,44 0 0,1 0 0,-1 1 0,1 1 0,0 0 0,0 1 0,-24 14 0,17-7 0,2 2 0,-1 0 0,-36 36 0,28-21 0,-45 60 0,58-66-11,1 1 1,1 1-1,2 0 0,0 1 0,2 0 0,1 1 1,1 0-1,1 0 0,2 1 0,1 0 1,1 0-1,0 33 0,5-15 4,1 1-1,2 0 1,3-1-1,2 0 1,1-1-1,31 81 1,-11-45 23,43 80 0,-58-134-12,1-1 0,1-1-1,1 0 1,1-1 0,1-1 0,38 33 0,-29-33-5,1-2 0,1-1 0,1-2 0,1-1 0,1-1 0,0-2 0,1-1 1,0-2-1,1-1 0,1-3 0,69 9 0,-70-15-12,1-3 0,-1 0 0,1-3 0,-1-1-1,0-1 1,-1-2 0,66-24 0,-38 6 26,-1-2 0,-2-4 0,82-54 0,-99 56-4,-1-3 0,-1-1-1,-2-1 1,-1-3 0,33-42 0,-26 22 48,-3-1 0,63-120 0,-95 159-42,-2 1 0,0-1 0,-1-1 0,4-24 0,-8 29-2,-1-1 0,-1 1 1,0 0-1,-1-1 0,-5-31 0,-2 13-4,-2 0-1,-1 1 1,-1 1-1,-2 0 0,-2 0 1,-20-32-1,22 43 8,0 2 0,-2 0 0,0 1 1,-2 0-1,0 1 0,-1 1 0,-37-28 0,22 23-11,-1 1 0,-2 2 0,-70-28 0,71 33-14,0 2 0,0 1-1,-62-9 1,83 18-3,0 1 1,1 0-1,-1 1 1,1 1 0,-1 0-1,0 1 1,1 0-1,0 1 1,0 1 0,0 0-1,0 1 1,0 0-1,-12 7 1,7 0-5,1 0 0,0 0 0,1 2 0,0 0-1,1 1 1,1 0 0,0 1 0,-22 35 0,21-26 10,1 1 0,2 0 0,0 1 0,2 0 0,1 1 0,-7 34 0,8-14-5,2-1-1,2 1 0,3 1 1,5 64-1,42 195-58,6-101 76,-40-172 6,1 0 0,2 0 0,32 53 0,-22-52 4,1-1 0,2-1 0,2-1 0,1-2 0,1-1 0,59 43 0,-61-52-27,0-2 1,1-2 0,1-1 0,0-1-1,60 19 1,-50-23-5,0-2-1,1-1 1,0-2-1,50 0 1,-60-5 13,0-2-1,0-1 1,0-1 0,0-2-1,0-1 1,-1-2-1,0-1 1,54-24 0,-36 9 20,79-54-1,39-47-31,-127 89 24,-1-1-1,-3-2 1,0-1-1,-3-2 1,-2-2 0,-1-1-1,28-57 1,-29 42 36,-3-2 1,-3 0 0,-2-2 0,-4 0 0,16-98-1,-25 104-46,-3 1-1,-1-97 0,-7 126 2,0 1 0,-2-1 0,-1 1 0,-1 0 0,-1 0 0,-1 0 0,-23-47 0,12 42 2,-2 0 0,-1 0 0,-1 2 0,-2 1 0,0 1 0,-36-29 0,43 41-6,-1 1 0,-1 1-1,0 1 1,-1 1 0,0 0 0,-1 2 0,0 0-1,0 2 1,-1 0 0,-1 2 0,1 0 0,-1 2-1,0 0 1,-45 0 0,45 4-13,1 0-1,0 2 1,-32 6-1,44-6 12,-1 1-1,1 1 0,0 0 0,0 1 1,1 0-1,0 0 0,-1 1 0,-17 14 1,14-8-6,1 1 1,1 1 0,0 0-1,0 1 1,2 0 0,-10 17-1,2 1-21,2 1-1,-15 44 0,15-27 21,2-1-1,3 2 1,2 0-1,2 0 1,0 85-1,8-86 12,3 0-1,15 82 0,43 90 2,-28-125 15,65 130-1,-73-178-1,2-1-1,3-1 0,1-2 0,53 59 1,-47-67-21,2-1 0,0-2 1,3-1-1,1-3 1,1-1-1,50 23 0,-62-38 4,1-1-1,0-2 0,1-2 0,0-1 0,1-1 0,49 3 0,-30-8 19,1-2 0,-1-2 0,73-12 0,-91 6-8,-1 0 0,0-3 0,0-1 1,-1-1-1,-1-2 0,47-27 0,-23 7 24,-2-4 0,79-67 0,20-43 60,-124 114-65,-3-2 0,41-64 0,-40 49 0,-2-1-1,-3-2 1,-1 0-1,-4-1 1,-1-1-1,13-84 0,-24 96 4,-2-1-1,-3 0 1,-4-69-1,-1 81-2,-1-1 1,-2 1-1,-2-1 0,-1 2 0,-15-38 0,9 36-13,-2 1-1,-1 0 1,-1 1-1,-1 2 1,-2 0-1,-32-33 0,40 48-14,-1 0-1,-1 2 1,0 0 0,-1 0-1,0 2 1,-1 0-1,0 1 1,0 1-1,-1 1 1,0 0-1,-1 2 1,0 0-1,0 1 1,0 1 0,-1 1-1,-23-1 1,31 3-8,0 2 0,0-1 0,-1 2 0,1-1 0,0 2 0,1 0 0,-1 0 0,0 2 0,1-1 0,0 1 0,0 1 0,0 0 0,1 1 0,0 0 0,0 1 0,1 0 0,-13 13 0,4-1-6,1 0-1,1 1 0,1 1 0,1 1 0,1 0 1,1 1-1,1 0 0,1 1 0,-9 30 1,9-17 11,1 1 1,2 0 0,2 0 0,2 1 0,0 58 0,6-66-3,1 0-1,1 0 1,2 0-1,1 0 1,2-1-1,16 41 0,8 2 37,54 89-1,-58-113-32,47 60 1,-56-84 2,2-1 0,2-1 1,45 38-1,-38-40 2,0 0-1,1-3 1,1 0-1,1-2 0,54 19 1,-58-27-10,1 0-1,0-2 1,0-1 0,0-2 0,0-1-1,1-1 1,43-4 0,-24-4-5,0-2 0,0-2 0,-1-3 0,49-19 0,-33 7-33,-1-4 0,95-57 0,-107 52 32,-1-3 0,-2-2 1,48-49-1,115-148 68,-183 199-16,-2-1-1,-2-2 1,-1 0-1,-2-2 1,25-65-1,-39 82-18,-1 0 0,-1 0 0,-2 0 0,0-1 0,-2 0 0,0 0 0,-2 0 0,-1 0 0,-2 0 0,0 0-1,-7-32 1,2 31-2,-2 0 0,0 0 0,-2 1 0,0 1-1,-2 0 1,-1 0 0,-1 1 0,-21-25 0,22 33-3,0 0 0,-2 2-1,0-1 1,0 2 0,-1 0 0,-1 1 0,0 1 0,-30-14 0,18 12 5,-1 2 0,0 0 0,-1 3 0,-53-9 0,60 13-22,0 2 0,0 1 0,-30 2 1,42 0-8,0 1 0,1 0 1,-1 1-1,1 0 1,0 1-1,0 1 0,-22 10 1,21-7-3,1 1 0,1 0 1,-1 0-1,1 1 0,1 0 1,0 1-1,-14 20 1,6-4-6,1 1 0,-20 43 0,22-34-4,0 2-1,3-1 0,1 2 0,-10 68 1,14-43 12,3-1 1,4 76 0,1-102 10,2 1 0,2-1 0,1 0 0,2 0 0,2-1 0,1 0 0,17 36 0,-7-33-12,1 0 0,3-1-1,0-2 1,3 0 0,1-2 0,46 43 0,-51-56 1,0-1 0,1-1 1,1-1-1,1-1 0,1-2 1,0-1-1,1 0 0,1-3 1,0 0-1,0-2 0,1-1 1,0-2-1,1-1 0,64 4 1,-54-9 6,0-2 1,70-11-1,79-29-12,-104 18-28,120-47 0,-167 53 52,-1-2-1,-1-1 1,-1-2-1,-1-2 1,43-35-1,2-18 103,114-139-1,-164 178-46,41-65 0,-58 79-35,-1 0 0,-1-1 1,-2-1-1,10-31 0,-12 25 2,-1 0 1,-2 0 0,-1-1-1,-1 0 1,-2 0 0,-1 0-1,-2 0 1,-1 0 0,-2 0-1,-1 1 1,-19-61 0,18 76-19,0 0 0,-1 0 0,-1 1 0,-1 0 0,0 1 0,-1 0 0,0 1 0,-1 0 0,-21-18 0,12 14-10,-1 2 0,0 0 1,-1 1-1,-1 2 0,-38-16 0,39 19-6,0 1 1,0 1-1,-1 2 1,1 0-1,-2 1 1,1 2-1,0 0 1,-32 2-1,45 1-4,0 1-1,0 0 1,0 0 0,0 1 0,0 1-1,1 0 1,-1 1 0,1-1 0,0 2-1,0 0 1,0 0 0,1 1 0,-1 0-1,1 0 1,1 1 0,0 0-1,0 1 1,0 0 0,-9 13 0,-2 3-30,2 1 1,2 0-1,0 1 1,-12 29-1,11-13 3,1 1-1,-12 52 1,14-28 0,2 1 1,4 0-1,1 98 1,10-89 19,2 0 1,33 142 0,8-47-2,-38-147 0,2 0 0,0 0 0,2-1 0,24 35 0,-21-39 7,0-1-1,1-1 1,1-1-1,1 0 1,0-1-1,1-1 1,1-1-1,0-1 1,1 0-1,0-2 1,1-1-1,0-1 1,1 0-1,0-2 1,0-1-1,1-1 1,29 3-1,-17-6-12,0-2 0,0-1 0,0-1 0,0-3 0,44-10 0,-14-2-13,125-50 0,-124 38 75,101-59 0,-130 63 16,-2-1 0,0-1 0,57-57 0,-43 28 47,-2-3 0,74-113 0,-110 150-88,0-1 0,-2 0 0,0-1 0,-1 0 0,-2-1 0,-1 0 0,0 0 0,-2-1 0,-1 1 0,1-50 0,-6 42 1,-2 0 0,-1 0 0,-2 0 0,-1 1 0,-1 0 0,-2 0 0,-27-58 0,22 55 1,-3 1 0,0 1 0,-2 0-1,-2 1 1,-1 2 0,-47-49 0,22 35-29,-3 2 0,-1 3 0,-101-57 0,126 81-4,-1 1-1,0 1 1,-1 2 0,-43-11 0,54 18 4,0 1 1,0 1-1,0 1 0,-1 0 0,1 1 0,0 1 1,-1 1-1,-27 6 0,28-4-3,-1 1-1,1 1 1,-25 12 0,34-13 6,1 0 1,-1 0-1,1 1 0,0 0 1,0 0-1,0 1 1,1 0-1,-11 14 0,10-8-9,-1 1 0,2 0 0,0 0 0,0 1 0,2-1 0,-7 27 0,4-9-17,2 1 1,-2 40 0,6-31 9,8 80-1,19 41 2,-10-81 0,32 96-1,-37-146 13,2-1-1,2 0 0,0-1 0,2 0 0,2-1 1,23 30-1,-14-29-5,0-1 1,2-1-1,0-2 1,2-1-1,1-1 1,48 26-1,-53-36 3,0-1 0,0-1 0,1-1 0,1-2 0,0 0 1,46 6-1,-38-11-3,0-1 1,1-2-1,-1-1 1,61-9-1,-69 3 15,0 0 1,-1-2-1,0-1 0,0-1 1,-1-1-1,-1-2 0,33-20 1,10-13 87,80-69 0,-146 112-82,133-113 89,-109 89-70,0-1-1,38-51 1,-46 50 15,-2 0-1,0-2 1,-2 1 0,-1-2-1,15-50 1,-21 53-5,-2 0-1,0 0 1,-2-1 0,-2 1 0,0-1 0,-5-57 0,-3 45-15,-2 1-1,-17-54 1,-37-72 18,50 139-24,-1 1-1,-1 0 0,-1 1 0,-1 0 0,-2 1 0,0 1 0,-1 1 0,-2 1 1,-40-35-1,28 32-3,-1 0 0,-2 2 0,0 2 0,-1 1 0,-67-24 0,91 39-19,0 1-1,0 1 0,-1 0 1,0 1-1,1 0 1,-19 1-1,24 1 4,0 1 0,-1 0 0,1 1 0,0-1 0,0 2-1,0-1 1,0 1 0,0 0 0,1 1 0,-1 0 0,-8 6 0,3-1-1,0 1 1,1 1-1,0 0 0,1 1 1,0 0-1,1 0 0,-11 18 1,7-7-7,2-1 1,1 1-1,0 1 1,-6 25-1,2 2-16,3 1 0,3 0 0,-6 95 0,12-68-50,8 90 0,0-123 47,1 1 0,3-1 0,16 53 0,-18-80 7,0 0 0,1 0 0,1-1 0,0 0 0,2-1 0,0 0 0,22 26 0,-21-31-1,0 0 1,1-1 0,0 0 0,0-1 0,1 0 0,1-1-1,-1-1 1,1 0 0,20 6 0,-13-7-9,-1-1 0,1-2 1,0 0-1,0-1 0,1-1 0,-1-1 1,33-4-1,153-27-366,-202 29 385,76-17-308,73-10-3225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2T01:44:28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18632 2312 300 0,'0'0'112'16,"0"0"-87"-16,-7-6 15 0,7 6 1 0,0 0-12 15,0 0-2-15,0 0-7 16,0 0-2-16,0 0-10 15,0 0 4-15,0 0 3 0,0 0 4 16,7 0 1-16,-7 0-5 16,4 0 1-16,-1-6-3 15,4 3 2-15,-3 3-4 16,6 0-1-16,-6 0-4 16,7 0-1-16,-1 0-3 0,8 0 1 15,0 0 0-15,10-7 3 16,-7 7-3-16,15-3 0 15,-8 3 1-15,11-6 0 16,-3 6 2-16,-1-3 1 16,-3 3-3-16,-4 0-3 15,1 0 0-15,10 0 1 16,-7 0 1-16,17 3 1 16,-6 3 2-16,13-6 1 15,-10 0-3-15,4 3-3 16,-7 4 0-16,3-7-1 15,-4 3 0-15,4 3 2 16,-3 0-1-16,17 4 2 16,-10-7-2-16,10 3-1 15,-10-3 1-15,10 4 1 16,-18-7 1-16,22 3 1 16,-18 3-2-16,32-6 1 0,-14 7-2 15,14-7 2-15,-18 3-4 16,18 3-2-16,-14-6 2 15,32 3 2-15,-18 3 2 16,7-6 1-16,28 0-5 16,1 0-1-16,3 0 1 15,-32 0 2-15,-18 0 0 16,22 0 2-16,-18 0-2 16,46 4-1-16,-29 2 1 15,19-6 1-15,-22 0-1 0,46 0 2 16,-28 0-4-1,24 0 0-15,-28 0 3 0,47 0 1 16,-33 0-1-16,32 0-2 16,-31 0 1-16,35 0 1 15,-39 0-1-15,46 0-1 16,-36 0 1-16,29 0 1 16,-36 0-3-16,61 0-2 15,-43 0 2-15,54 0 2 16,-47 0-2-16,39 0 0 15,-42 3 1-15,53 3 0 16,-47 1 0-16,51 2 2 16,-47-6-1-16,22 7-1 15,-43-4 1-15,42 10 1 16,-38-7-3-16,0 1-2 0,-29-1 2 16,18 1 2-16,-22-4 0 15,1 3-1-15,-14-6 1 16,-8 4-1-16,-10 2 0 15,-11-3 0-15,-7-6 0 16,-7 4 0-16,-7 2 0 16,-7-6 2-16,-4 3-12 15,-3 3-6-15,-4-6-27 16,-3-6-12-16,-1 3-26 16,1-7-10-16,-4 4-81 15,4-3-54 1,-4-1 101-16</inkml:trace>
  <inkml:trace contextRef="#ctx0" brushRef="#br0" timeOffset="493.34">26210 1978 312 0,'-7'-6'115'0,"7"6"-89"0,0 0 14 15,0 0 3-15,4 6-4 16,-4-6 1-16,10 10-6 15,8 9-1-15,3-3-19 16,4 2 3-16,18 1 3 0,14 0-5 16,-1-3 2-16,-10 0-6 15,18-7 1-15,-14 4-3 16,21 3 2-16,-18-1-2 16,11-2 0-16,-8 0-1 15,-3 5 0-15,-10-5 2 0,-8 9 4 16,-3-9 1-1,-17 18 0-15,-5-12-5 16,-24 25-4-16,0-9-1 0,-18 28-1 16,7-10-5-16,-14 14 1 15,4-20-9-15,-15 3-2 16,11-6-25-16,-3-9-9 16,6-10-41-16,8-12-17 15,6 3-98 1</inkml:trace>
  <inkml:trace contextRef="#ctx0" brushRef="#br0" timeOffset="1498.85">18877 1689 292 0,'14'-7'110'0,"-14"7"-86"0,10 0 13 0,-10 0 0 15,0 0-3-15,0 0 2 16,4 0 0-16,-4 0 0 16,0 0-19-16,0 0 7 0,0 7 6 15,0-7-5-15,-14 19-2 16,3-10-11-16,-14 16-3 15,4-6-5-15,-11 16-3 16,7-10-3-16,-10 22 1 16,7-6 1-16,-22 28 2 15,11-12-1-15,-7 9-1 16,7-12 1-16,3-1-1 16,8-8-5-16,10-1 1 0,8-10 2 15,10 4 1-15,0-3 1 16,14 6 2-16,0-7-3 15,11 10 0-15,-4-12 1 16,4 3 2-16,-4-4 3 16,18-6 4-16,-14 4-2 15,28-14 1-15,-10 4-5 16,14-9-2-16,-11-1-9 16,0 7-3-16,0-7-47 15,-11 10-21-15,-3-3-123 16</inkml:trace>
  <inkml:trace contextRef="#ctx0" brushRef="#br0" timeOffset="2309.71">22740 1875 256 0,'7'-19'96'0,"-7"19"-75"0,11-26 28 0,-11 26 8 0,4-9-8 16,-1-1-1-16,1 4-10 15,-1 0-3 1,-3 3-20-16,0-4 0 0,4 7-1 0,3 0-1 15,-7 16 0-15,3-10-1 16,1 23 2-16,-1-13-5 16,5 37-1-16,-5-15-2 15,1 38-1 1,-1-23-3-16,1 16-2 0,-1-15 1 16,-3 18 1-16,0-12-1 0,4 10-1 15,-4-17 1 1,3 4-1-16,1-13-20 15,3-3-9-15,-4-6-32 16,5-1-13-16,-5-9-98 16,8-6-54-16,-8 0 107 15</inkml:trace>
  <inkml:trace contextRef="#ctx0" brushRef="#br0" timeOffset="2819.63">22630 3072 316 0,'0'-26'121'0,"0"26"-95"0,0-9 18 16,0 9 2-16,0 0-7 15,0 0 1-15,0 0-11 16,0 0-3-16,0 0-15 16,0 0 0-16,0 6 2 0,0-6-1 15,-3 16 1-15,-1 3-5 16,4 6-3-16,-7 4 0 15,4-1 1-15,3-3-3 16,0 3 0-16,0-6-1 16,0 1 1-16,0-1-2 15,3-10 2-15,4 4 2 0,-3 0 2 16,3-7 1-16,11 1 2 16,-1-7-1-16,12 3 2 15,3-3-6-15,-8 0-1 16,5 1-4-16,-8-4-1 15,0 0-19-15,1 6-9 16,-5-6-36-16,1 3-16 16,0 3-37-16,3-3-13 15,-3 4-14 1</inkml:trace>
  <inkml:trace contextRef="#ctx0" brushRef="#br0" timeOffset="3256.02">22985 3226 328 0,'0'-13'123'0,"0"13"-95"0,0-12 11 15,0 12-1-15,0-6-6 16,0 2 1-16,-4 1-1 16,4 0 0-16,-3 0-17 0,3 0 4 15,0 0 4-15,0 3-3 0,0 0-2 16,0 0-8-16,0 12-4 16,0 1-1-16,0 9-1 15,0 0-2-15,0 13 1 16,0-7 2-16,0 26 2 15,0-4-1-15,3 13-1 16,-3-13-3-16,4 7-2 16,-4-7 1-16,0-5-1 15,0-8 0-15,3-5 0 16,1-4-22-16,-1-3-8 16,-3-9-36-16,4 3-13 15,-4-3-57-15,7 3-24 0,0-10 23 16</inkml:trace>
  <inkml:trace contextRef="#ctx0" brushRef="#br0" timeOffset="4354.45">20192 3087 240 0,'0'-9'90'0,"0"9"-70"0,0-6 8 16,0 6-2-16,0 0 1 16,0 0 4-16,0-3 0 15,0 3 1-15,0-7-17 16,0 4 9-16,0 0 3 0,0 3 1 15,0 0 1-15,0 0-12 16,0 6-5-16,-7 1-5 16,0 21-2-16,-1-9-3 15,-6 22-2-15,4-16 1 16,-8 16 1-16,4-6 1 16,-8 15 1-16,5-15-2 0,-8 18-2 15,4-9 1-15,-1 7 1 16,5-17-1-16,-1 1-1 15,4-7 1-15,3-2-1 16,0-8-3-16,4-5 2 16,0 0-10-16,4-10-5 15,-1 3-23-15,4-12-8 16,0 3-26-16,0-7-9 16,0 4-60-1</inkml:trace>
  <inkml:trace contextRef="#ctx0" brushRef="#br0" timeOffset="4940.42">19862 3078 252 0,'-7'-9'93'0,"7"9"-72"0,-7-13 14 16,0 13 0-16,0-3-3 15,3 3 1-15,-3-7-5 16,7 4-3-16,-7 3-13 16,3-6 3-16,1 3 5 0,-1 3-5 15,1 0 0-15,3 0-3 0,0 0 0 16,0 0-4-16,0 0-3 15,0 0 4-15,0 0 4 16,0 0-1-16,3 3 3 16,1 3-2-16,10 13 2 15,-7-3-2-15,14 19 0 16,-3-13-7-16,14 12-2 16,-11-2 0-16,11 2 0 15,-11-5 2-15,4 9 1 16,-3-7-1-16,2 13-1 15,-2-9-1-15,2 3 2 16,-2-4 1-16,3 1 1 0,-8-7-4 16,5-2-1-16,-5-1-1 15,-3-9-2-15,-3 2 1 16,0-8 1-16,3-1 1 16,-11 1 1-16,4-4 0 15,-3 4 2-15,0-7-3 16,-1 3-2-16,1-3-9 15,-4 0-5-15,0 0-31 16,0-3-11-16,0 0-32 16,0 0-12-16,0 0-82 15</inkml:trace>
  <inkml:trace contextRef="#ctx0" brushRef="#br0" timeOffset="6183.19">20805 2977 308 0,'0'-3'115'0,"0"3"-89"0,0 0 14 0,0 0 1 16,0 0-10-16,0 0 2 16,0-6-6-16,0 3-2 15,0 3-13-15,0-7 3 0,0 7 5 16,0 0 2-16,-4 0 2 16,4 0-16-16,-10 10-4 15,-1-4-3-15,-10 19 1 16,3 0-1-16,-3 10-1 0,0-3 1 15,-1 2 1 1,5-2-1-16,-1-4-1 16,4-3 1-16,3 4-1 0,0-4 0 15,1-6 0-15,3 0 2 16,0-4 1-16,3 1 5 16,1-6 3-16,-1-1-2 15,4 1 0-15,0-4 1 16,7 3 4-16,-3-6-2 15,13 4 3-15,-2-7-8 16,13 0-2-16,-7 0-3 16,11 0 1-16,-4 0 0 15,4 0 1-15,-7 0-5 16,0 0 1-16,-4 0 0 0,0 0 0 16,-3 0 0-1,-4 0 2-15,-3 0-3 16,0 0-2-16,-4 0-18 0,0 3-9 15,-4-3-33-15,1 3-12 16,-1 0-40-16,5 7-18 16,-8-4-21-1</inkml:trace>
  <inkml:trace contextRef="#ctx0" brushRef="#br0" timeOffset="6547.01">20610 3758 360 0,'-7'0'134'0,"7"0"-104"0,0-3 18 0,0 3 0 0,0-6-6 16,0 3-1-16,0 3-11 15,0-6-6-15,0 2-14 16,0 1-2-16,3 0 2 0,1 0 0 15,10 3 2-15,-3 0-2 16,14 0-1-16,-4 0-1 16,18-3 2-16,-7 0-3 15,10-7 1-15,-10 1-3 16,4-4 2-16,-8 4-4 16,0-1-2-16,-3 7 0 15,-4-6 1-15,1 9-10 16,-12-7-2-16,4 4-26 15,-3 3-11-15,0 0-36 0,-4 3-12 16,0 4-95 0</inkml:trace>
  <inkml:trace contextRef="#ctx0" brushRef="#br0" timeOffset="7042.94">21213 3135 320 0,'-4'-13'121'0,"4"13"-95"0,0-22 31 16,0 19 6-16,0 3-13 16,0-6-3-16,0 2-13 15,0-2-4-15,0 3-17 16,0 3-8-16,0 9-1 0,0-5-3 0,0 21 2 16,0 0-4-1,0 0 0-15,0 0 1 16,0 4 0-16,0-10 0 15,7 6 0-15,0-9 0 0,0 2 2 16,4-8 5-16,7-1 4 16,-1 1-4-1,1-4 1-15,0 4-1 0,3-10 1 16,0 3-4-16,-3-3-3 16,0 0 0-16,-1 0-1 15,-2 0-20-15,2 0-9 16,-6 0-34-16,3 0-12 15,-3 0-38-15,-1 0-14 16,1 0-16 0</inkml:trace>
  <inkml:trace contextRef="#ctx0" brushRef="#br0" timeOffset="7460.57">21524 3125 316 0,'0'-9'118'0,"0"9"-92"0,-3-3 24 16,-1 3 5-16,1 0-3 15,3 0 2-15,0-7-11 16,0 4-1-16,0 0-24 0,0 0-2 15,0 3-1-15,0 0-8 16,0 16-4-16,0-4 0 0,0 20 0 16,0-7 1-16,0 16 0 15,0-10-2-15,3 23 1 16,1-13 0-16,3 22 3 16,-3-16 1-16,3 7 1 0,0-10-4 15,0-3-3 1,0-7 0-16,0 1-1 15,-3-13-3-15,-1 3 2 16,1-6-21-16,-1-3-10 16,1 0-31-16,-1-10-10 15,-3 4-49-15,7-10-22 16,0 0-6 0</inkml:trace>
  <inkml:trace contextRef="#ctx0" brushRef="#br0" timeOffset="9067.16">18731 1005 260 0,'-3'-9'96'0,"3"9"-75"0,-7 3 23 0,7-3 5 16,-4 6-6-16,1-6 1 15,-1 6-11-15,4-6-3 16,0 0-17-16,0 0 1 0,0 0 0 0,0 0-1 16,0 0 2-1,0 0 1-15,4 3 2 0,3-3-4 16,0 0 2-16,3 0-3 15,8 0 2-15,3 0-4 16,4 0 1-16,11-3-3 16,3 3 2-16,7 0 0 15,-11-6 3-15,4 6-5 16,-7 0-1-16,-11 0-2 16,22 0-1-16,-8 0-1 15,29 0 2-15,-11 0 1 16,15-6 1-16,20 3-2 15,8 3-1-15,7-7-1 16,-4 4 0-16,-10 3-2 16,-1 0 1-16,1 0-4 0,10 0 0 15,-3 0 3-15,-8 10 3 16,-13-1-4-16,-22-3-3 16,-10-3-2-16,24 13 3 15,22 3 2-15,-4 0 4 16,-11 0-4-16,-24-3-1 15,-8-1 0-15,-3-5 0 16,11-4 2-16,-4-3 1 16,-4-3 3-16,-3 0 1 15,-3 0-6-15,-8 0-2 16,-3 0 0-16,-4 0 0 16,-3 0 1-16,0 0 0 15,-4 0-5-15,0 0 1 16,-3 0-9-16,-1 0-2 15,-3 0-14-15,1 0-7 16,-1 0-20-16,-4 0-7 16,-3 0-40-16,-3 7-16 0,-1 2-52 15</inkml:trace>
  <inkml:trace contextRef="#ctx0" brushRef="#br0" timeOffset="9575.44">20837 863 376 0,'-11'0'140'0,"11"0"-109"0,0 0 16 0,0 0-2 16,0 0-19-16,0 0-2 15,0 0-3-15,11 10 1 16,7-1-12-16,6 1 1 0,-2-4 0 0,-5-3 2 16,15 3 5-1,28 4-4-15,4-7 0 16,11 3-6-16,-1 4 0 15,-17-10-1-15,-15 6 3 0,-10-6-5 16,0 3-1-16,-7 3 2 16,0-2 1-16,0 2 5 15,-8 3 5-15,-6 7-3 16,-7 3 0-16,-4 6-6 16,-11 4 0-16,-7 15-5 15,-7-3-2-15,-7-4 2 16,-7 4 0-16,4-9-1 15,3-1-2-15,7-12-8 16,1-3-5-16,6-3-20 16,7-1-8-16,-10-2-54 15,10-1-24-15,11 4-91 16</inkml:trace>
  <inkml:trace contextRef="#ctx0" brushRef="#br0" timeOffset="13118.74">16952 592 212 0,'3'-3'82'0,"-3"3"-64"0,-3 0 15 15,3 0 2-15,0 0-5 16,0 0 0-16,0 0 2 16,0 0 3-16,0 0-19 15,0 0 4-15,-7 3 3 0,3 13-6 16,-6-3-2-16,3 2-4 16,-8 14-2-16,5-4-3 15,-8 16-1-15,4-13-6 0,-4 13 1 16,4-12 0-1,-4 8 0-15,4-5 0 16,0 6 0-16,7-13 0 0,-7 0 0 16,7 0 0-16,3-6 0 15,-3-6-7-15,3 3 0 16,1-10-19-16,3 3-6 16,0-6-21-16,0 4-6 15,0-7-79 1</inkml:trace>
  <inkml:trace contextRef="#ctx0" brushRef="#br0" timeOffset="13552.74">16704 709 280 0,'-11'-19'104'0,"11"19"-81"0,-3-3 9 16,3 3 1-16,0 0-17 15,0 0-1-15,0 0 6 16,0 0 4-16,3 9-13 16,-3 1 4-16,4 5 4 0,3-5-5 15,0 15 2-15,0-6-4 16,7 6 2-16,0-6-6 15,8 9-3-15,-5-9-1 0,8 7-1 16,0-11 0-16,-4 4 2 16,1-3-1-16,-1 3 2 15,-3-10-4 1,-4 7 0-16,-4-6 1 0,1-1 2 16,0 0-3-16,-4-2-2 15,0-4 0-15,-4 3 1 16,1-3-6-16,-1 4 1 15,4-7-30-15,-7 3-13 16,4 3-23-16,0-6-9 16,-1 0-77-1</inkml:trace>
  <inkml:trace contextRef="#ctx0" brushRef="#br0" timeOffset="14091.14">17101 863 304 0,'-7'0'112'0,"3"0"-87"0,4 3 11 0,0-3 0 15,0 0-13-15,0 0-1 16,0 0-4-16,0 0 0 16,4 0-9-16,3 0 1 0,-4-3 3 15,4 3-3-15,8-6 0 16,-8 3-4-16,7 3-1 16,-3-7-1-16,3 7 0 15,-4-3-2-15,5-3 1 16,-1 6-2-16,0 0-1 0,-3 0 1 15,-1 0 1-15,1 0-1 16,-1 0-1-16,-2 0-26 16,2 0-12-16,-10 6-21 15,4-3-8-15,-1-3-83 16</inkml:trace>
  <inkml:trace contextRef="#ctx0" brushRef="#br0" timeOffset="14530.06">17211 627 368 0,'0'0'137'0,"0"0"-106"0,0 0-3 0,0 0-8 15,0 0-7-15,3 0 3 16,1 0-3-16,3 0 2 16,7 0-8-16,4 0 0 0,3 0 0 0,4 0-1 15,0 0-1 1,-1 9 1-16,1-2 1 0,0 2 1 16,-11 1 0-1,0-1 0-15,1 7 2 16,-5 3-1-16,-3 6 2 0,0-6-4 15,-7 0-2-15,0 0-2 16,-7 3 0 0,0-3 0-16,-3 6 1 0,-1-6-2 15,-3 0-2-15,3-4-2 16,1-5-1-16,2 6 4 16,-6-7 1-16,7 0-14 15,0-5-6-15,0 2-24 16,3 3-9-16,1-2-11 15,6-7-3-15,-3 3-93 16</inkml:trace>
  <inkml:trace contextRef="#ctx0" brushRef="#br0" timeOffset="15145.09">17661 529 240 0,'-4'-9'90'0,"8"9"-70"0,-4 0 19 15,0 0 3-15,-4 0 0 16,4 0 2-16,0 0-9 16,0 0-2-16,0 0-18 0,0 0-2 0,0 0-2 15,-3 3-2 1,-1 6 2-16,1 7-4 0,-1 0 1 16,-3 9-5-16,4-6-2 15,-1-6 0-15,4 9-1 16,0-3 0-16,0-4 2 15,0-2 1-15,0 3 1 0,4-1 4 16,3-5 3 0,0-7-2-16,3 3 2 15,5-2-6-15,-5 2-1 16,-3-6-2-16,4 6-2 16,-4-3-13-16,4-3-6 15,-4 7-34-15,3-4-16 16,-3 3-94-16,11-3-53 15,-7-6 102-15</inkml:trace>
  <inkml:trace contextRef="#ctx0" brushRef="#br0" timeOffset="15469.66">17781 529 400 0,'-3'-6'151'0,"3"12"-118"0,0-6 5 16,0 0-8-16,0 0-14 0,0 10 1 15,0 5-8-15,0 14-3 16,0 9-3-16,3 12-3 0,1-12 3 16,-4-7-2-16,7 7 2 15,-3-6-2-15,3 5-1 16,7 4 1-16,-4-12-1 15,-2-10 0-15,2 6 2 16,4 0-3-16,1 0 0 16,-5-12-19-16,-3 3-9 15,-3-7-21-15,-1-3-8 16,1-6-110 0</inkml:trace>
  <inkml:trace contextRef="#ctx0" brushRef="#br0" timeOffset="16262.88">17966 476 348 0,'-7'0'132'0,"3"0"-103"0,4 0 23 0,0 0 4 16,0 0-12-1,0 0-4-15,0 0-9 0,0 0-5 16,0 0-14 0,0 0-1-16,0 0 0 0,0 0-6 0,7 0-1 15,4 0 2-15,3 0 1 16,7 3-1-16,4-3 1 15,0 0-2-15,0 0 0 16,-4-3 3-16,-3 3 3 16,-4 0-2-16,0 0 0 15,4-7-1-15,-4 7 0 0,0-3 2 16,0-3 4 0,-10 6-2-16,-1-6 3 15,-3 3-6-15,-3 3-3 16,-1-7-3-16,-6 7-3 15,-1-3 1-15,0 3-1 0,1 0 0 16,3 0 2-16,3 0-3 16,-10 0 0-16,-4 3-4 15,0 4-1-15,1-7-2 16,3 3 0-16,-1 3 0 16,5 0 2-16,-4-3 2 15,7-3 2-15,3 0-1 16,-3 7-1-16,7-7 0 15,7 0 0-15,0-7 3 16,11 7 2-16,-4-9 0 16,4 3-1-16,3 3-2 0,-10-4 1 15,-1 4 1 1,1 3 2-16,3-6-3 16,-3 6 0-16,-4-3 1 0,0 3 0 15,-4 0 0-15,-3 0 2 16,-3 0-1-16,-4 0-1 15,3 0 1-15,-10 3-1 16,3-3 0-16,-6 6 2 16,-1-6-3-16,-3 0 0 15,3 0-4-15,4 0-1 16,3 0-19-16,4 3-7 16,4 4-12-16,3 2-3 15,7 0-29-15,7-2-12 16,3 12-94-1</inkml:trace>
  <inkml:trace contextRef="#ctx0" brushRef="#br0" timeOffset="18237.84">26441 888 288 0,'-4'0'107'0,"4"0"-83"0,-3-6 13 0,3 6 1 16,-4 0-7-16,4 0-1 16,-7 0-5-16,0-6-4 15,0 3-11-15,3 3 5 0,-3-7 2 16,0 7-3-16,0 0 2 0,-7-3-5 15,0 3-1 1,-8 0 0-16,-2 0 1 16,-8 0 1-16,-11 0 0 0,-6 0-2 15,-5-6-1 1,1 3-1-16,18 3 0 16,3-7-4-16,-7 7-1 0,-14-9-1 15,7 3 1-15,10 3-4 0,-17-7 0 16,11 4 1-1,-19-4 2-15,-6-9-1 16,21 4-1-16,7 5 3 16,-18 1 0-16,11-1-4 15,-28 1-1-15,13 3 3 16,-17 12 1-16,-14-3-3 16,4 3 1-16,-5 4-2 15,5-1 0-15,3 1 0 16,7-10-2-16,10 0 5 0,8 0 1 15,0-3 0 1,10-4 1-16,11 4-2 0,-25-3-1 16,11-4-2-16,-7 10 1 15,10-6-1-15,-6 12-2 16,10-6-4-16,-22 10-2 16,12-1 0-16,-12 7 1 15,8-7 1-15,-4 7 0 16,15-6 0-16,-1-1 2 15,11 1-1-15,-4-1 2 16,8 0-4-16,-11-2 1 16,10 2-5-16,-10-6 1 0,11 4-7 15,-4 2-1-15,7-9-11 16,4 0-3-16,3 0-86 16,11-6-79-1,3 3 61-15</inkml:trace>
  <inkml:trace contextRef="#ctx0" brushRef="#br0" timeOffset="18733.54">23442 460 320 0,'0'0'121'0,"0"-6"-95"0,0 6 9 0,0 0-1 15,0 0-7-15,0 0 4 16,0 0-2-16,0 0 2 15,0 6-17-15,-7 0 7 0,0-3 6 16,-4 7-11-16,-6 6-1 16,-5-1 0-16,-6 4 2 15,-8 16-9-15,-3 9-4 16,4 10-3-16,3-7-1 0,4-6 0 16,7-3 0-1,6-4-3-15,8-2 2 0,7-4 1 16,4-12 2-16,-4 3 3 15,18-3 2-15,13 2 3 16,8 8 1-16,0-7-1 16,4-1 1-16,3-8-8 15,7 6-4-15,7-7-16 16,4 7-4-16,-4-7-46 16,1 10-19-16,-8-3-117 15</inkml:trace>
  <inkml:trace contextRef="#ctx0" brushRef="#br0" timeOffset="20015.47">27295 643 228 0,'7'-7'88'0,"-7"-2"-69"0,4-1 11 0,-4 10-2 0,3-9-1 16,1 3 1-16,-1 3-2 16,1-4-1-16,-4 4-14 15,0-3 11-15,0 6 5 0,-4 9-1 16,1 1 2-16,-4 9-5 16,-4 6-2-16,0 9-7 15,-3 11-1-15,-4-11-8 0,-3 7-3 16,-4-9-1-1,-3 2 1-15,-4-2-1 16,-3 6-1-16,3-4 1 16,0 1-1-16,7-7-3 15,4-2 0-15,3-8-5 0,4-2 0 16,3 0-9-16,4-7-4 16,4-5-9-16,3-4-2 15,3-4-20-15,4-5-6 16,0-1-85-1</inkml:trace>
  <inkml:trace contextRef="#ctx0" brushRef="#br0" timeOffset="20499.71">27011 498 280 0,'0'-10'104'0,"-7"7"-81"0,7 3 12 16,0 0-2-16,0 0-5 15,0 0 1-15,0 0-8 16,0 0 0-16,0 0-12 15,7 0 3-15,-3 0 4 0,3 10 5 16,4-1 2-16,3 1-4 0,4 15 1 16,6 9-5-16,-2 10 1 15,3 4-7-15,-1 2-3 16,1 1 1 0,-4-7 0-16,1-7 1 0,-1 4 2 15,0-9-3-15,-3-1-2 16,0-2 0-16,-1 2-1 15,-2-9-2-15,2 4-2 16,-10-11 1-16,4 4 1 16,0-9-1-16,-4 5 2 15,0-5-13-15,-4-4-6 16,4-3-24-16,-7 7-12 16,0-4-33-16,0-3-11 0,4 4-68 15</inkml:trace>
  <inkml:trace contextRef="#ctx0" brushRef="#br0" timeOffset="21167.15">27557 917 316 0,'-14'-7'118'0,"11"4"-92"0,3 3 15 16,0 0 0-16,0 0-12 16,0 0 0-16,0 0-12 15,0 0-3-15,7 0-8 16,7 0 7-16,7 3 6 0,4-3 1 15,3 7 0-15,1-7-4 16,-1 0-2-16,7 0-4 0,4-7-1 16,11 4-5-16,0 3-1 15,-1-6 1 1,-3 3 0-16,-7 3-2 16,-3-6-2-16,-4 6-2 0,-11-4 1 15,-3 4-26-15,-4 0-11 16,-3 0-25-16,-1 0-9 15,-3 4-87 1,-3-4-56-16,-4 0 97 16</inkml:trace>
  <inkml:trace contextRef="#ctx0" brushRef="#br0" timeOffset="21621.04">27937 548 308 0,'-7'-6'115'0,"3"6"-89"0,4 0-1 15,0 0-5-15,0 6-5 16,4 0 0-16,3-2 4 15,3 5 0-15,8 7-10 16,7-7 6-16,3 7 2 0,4-7-1 16,0 7 3-16,0-6 1 15,-4 2 0-15,4 4-11 0,-11-7-3 16,4 10-4-16,-4-3 1 16,1 3-2-16,-5 6 2 15,-6-9-2-15,-4 9-1 16,0-6 1-16,-7 6 1 15,-10-6-1-15,3 6-1 16,-1-6 1-16,-9 7-1 16,3-8-5-16,-4 1-1 0,0 0-19 15,4 3-9 1,0-9-18-16,3 3-5 16,11 3-79-1,0-4-58-15,4-5 76 16</inkml:trace>
  <inkml:trace contextRef="#ctx0" brushRef="#br0" timeOffset="23463.54">28624 554 216 0,'0'-6'82'0,"0"6"-64"0,4 0 15 0,-4 0 2 0,0 0-5 15,0 0 2-15,0 0-1 16,0 0 1-16,0 0-17 16,0 0 4-16,0 0 2 0,0 0-3 15,0 0 2-15,-4 0-11 16,-6 10-3-16,3 5-4 15,-1 14-2-15,5 2-2 16,-8 1-1-16,4 9 2 0,4-7 2 16,3 1 6-1,3-10 4-15,4-6 0 0,4 0 3 16,-4-3 2 0,7-4-1-16,0 4-3 15,4-6 0-15,-7-4-5 16,3 3 1-16,0-6-5 15,0 4-2-15,0-7-3 0,1 3 1 16,-5-3-8-16,4 6-4 16,-10-6-29-16,3 0-12 15,0 7-34-15,7-4-107 32</inkml:trace>
  <inkml:trace contextRef="#ctx0" brushRef="#br0" timeOffset="23788.9">28784 602 368 0,'3'-13'140'0,"-3"7"-109"0,0 6 9 15,0 0-2-15,0 0-13 16,0 9-2-16,0 16-9 15,-3 4-4-15,3 12-5 16,0 6-6-16,0-3 0 0,0 0 1 16,0 0 2-16,0-3-1 15,3 3-1-15,1 1 1 0,-1-8 1 16,1 4-1-16,-1-3-1 16,5-3-13-1,-8-4-4-15,3-12-20 16,1 0-6-16,-1-9-20 0,1-4-5 15,3-12-76 1</inkml:trace>
  <inkml:trace contextRef="#ctx0" brushRef="#br0" timeOffset="24095.69">29209 510 308 0,'0'-12'115'0,"-3"9"-89"0,6 3 16 0,-3 0 4 0,0 0-16 16,0 0-3-16,-3 3-11 16,3 13-3-16,-8-1-7 15,5 4-2-15,-1 16 0 0,4-1-2 16,0 11-2-16,0-1 1 15,0-10-1-15,4 4-14 16,-1-3-3-16,5-4-13 16,-8-9-4-16,0 0-13 15,3-9-3-15,1-4-85 16</inkml:trace>
  <inkml:trace contextRef="#ctx0" brushRef="#br0" timeOffset="24366.12">28982 617 280 0,'-7'4'104'0,"7"2"-81"0,0-6 12 0,0 6-2 15,4-3 2-15,3-3 5 16,0 7-6-16,7 2-3 15,4-6-17-15,10 4 2 0,0-4 2 16,1 3-6-16,3-6 1 0,7-6-10 16,3 3-2-16,4 3-1 15,0-7 0-15,-3 4-31 16,-4 3-14-16,-7 0-37 16,-7 10-13-1,-11-1-51-15</inkml:trace>
  <inkml:trace contextRef="#ctx0" brushRef="#br0" timeOffset="25314.1">24513 2842 220 0,'7'-10'85'0,"-7"10"-66"0,7-9 14 0,-7 9 2 0,0-7-3 16,0 4 1-16,0 0-1 15,3 0 0 1,1 3-17-16,-1-6 9 0,1 3 3 0,-1 3-1 16,-3-7 2-1,0 7-14-15,-10 10-3 0,3 2-7 16,-7 1-1-16,3 3-1 15,-3 9 1-15,0-6 0 16,-8 25 1-16,5-6-5 16,-8 18-1-16,3-11 3 15,-6-1 1-15,3-7-3 16,0 1-1-16,4-6 1 16,0-4 2-16,3-6-2 15,4-3 0-15,3 0-1 16,1-10 0-16,-1 7-3 15,1-6-1-15,2-4-24 0,5 0-10 16,-8 1-34-16,8-1-14 16,3-6-54-1</inkml:trace>
  <inkml:trace contextRef="#ctx0" brushRef="#br0" timeOffset="25670.17">24151 2842 324 0,'-4'-10'121'0,"4"10"-95"0,4-6 11 0,-4 6 0 0,4 0-12 15,3 0 0-15,3 0-1 16,8 6 2-16,0 4-14 15,-4-7 4-15,7 13 2 0,8 15-8 16,-1 13-1-16,-3 10-3 16,-1 2 1-16,1-2-2 15,4-4 2-15,-1-9-4 16,4-3 0-16,0-3-3 16,-11-16-3-16,-3 0 6 15,3 3 3-15,-3-10-14 16,0 1-5-16,-4 0-31 15,-4-4-11-15,1 0-21 16,-4-2-7-16,-3-1-68 16</inkml:trace>
  <inkml:trace contextRef="#ctx0" brushRef="#br0" timeOffset="26240.12">24949 2807 304 0,'-11'-9'112'0,"7"9"-87"16,1-7 24-16,3 7 6 0,0 0-16 16,0 0-2-16,0 0-18 15,0 0-4-15,3 7-9 16,-3 2 7-16,15 0 4 0,-12 1-7 16,22 15-1-16,-11-9 1 15,22 22 1-15,17 22-1 16,-4-1 1-16,-6-5-2 15,-15-19 0-15,-3-4 1 16,3 1 4-16,-10-7-2 0,3 0 1 16,-10-6-1-1,7 0 0-15,-11-3-2 0,0-7 1 16,4 0 0-16,-11 1 3 16,3-4-5-16,-3 4-3 15,-3-1-3-15,-5-9-3 16,1 3 1-16,-17 4 1 15,2-7-1-15,-24-7-1 16,7 7-4-16,-10-3-2 16,-12-6-6-16,26 9-3 15,-1 0-5-15,8 0-2 16,7 0-28-16,7 3-10 16,-1 3-26-16,23-6-9 0,13-9-79 15</inkml:trace>
  <inkml:trace contextRef="#ctx0" brushRef="#br0" timeOffset="26719.85">25519 2842 340 0,'-3'-10'129'0,"3"10"-100"0,0-6 18 0,0 6 3 15,0 0-13-15,0 0 1 16,0 0-15-16,0 0-4 15,0 0-11-15,0 0-1 0,0 9 0 16,0-2 1-16,0 8 0 16,0-2-2-16,0 6-1 15,3 6-3-15,4 0 1 16,0 4 0-16,4-7 1 16,3-3 4-16,11-4 5 15,-4 4-3-15,1-9 2 16,-5-7-5-16,8 0 1 0,7 0-5 15,-4 4 0-15,-3-7-1 16,-4 0 1-16,1 0-11 16,-8 0-2-16,0 0-30 15,-7 0-14-15,0 0-34 16,4 0-12-16,-1 0-75 16</inkml:trace>
  <inkml:trace contextRef="#ctx0" brushRef="#br0" timeOffset="27054.18">25874 2823 408 0,'0'-10'154'0,"0"10"-120"0,0 0 10 0,0 0-2 15,0 0-13-15,0 0 0 16,0 10-5-16,0-1-3 16,3 4-11-16,1 12 2 0,-1 16 2 15,1 16-1-15,-1-1 2 16,-3-11-6-16,4 8-1 16,3 10-6-16,0 0-2 0,0-3 0 15,4 0 2-15,-8 3-12 16,4-10-3-16,-3-2-29 15,0-7-13-15,-1-6-42 16,1-10-16-16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2T01:40:01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 8049 272 0,'0'13'101'0,"-8"-10"-78"0,8 7 4 0,0-7-1 16,0 3-6-16,0 0 3 16,0 1-7-16,0-4 1 15,8 3-10-15,-8-3 7 0,3 0 5 16,1 0-1-16,-1 1 1 15,4-4-4-15,0 0 1 16,4-4-3-16,7 1 0 16,-8-3-5-16,8-7 0 15,0-5-3-15,0-8 2 16,-1-5-2-16,1-7 2 16,0 0-2-16,-1-3 2 0,-6 0-2 15,-7 0 0 1,-1-6-3-16,-6-10-2 15,-8-9 1-15,-3-3 1 16,-11 3-1-16,0 3-1 0,4 6 1 16,-11 7-1-16,0 6-7 15,7 6 0-15,0 6 1 16,8 7 1-16,-1 3 3 16,0 6 1-16,4 4-2 15,-4 2 2-15,8 4-1 16,-1 3 0-16,4 9 2 15,7 10-3 1,0 9 2-16,4 13 1 16,-1 18 0-16,8 17 0 0,3 3 0 15,7 2 0 1,4-5 0-16,0-1-3 16,10 1 0-16,8-4 2 0,3-6 0 15,-14-9 5-15,7-10 5 16,-4-7-3-16,-10-5-1 15,-7-7 2-15,0-6 0 16,-1-3-3-16,-6-4-1 16,-1-2-1-16,-2-4 1 15,-1 0-2-15,0-6-1 16,-4 0-10-16,4 0-6 16,-7 0-47-16,7 0-21 15</inkml:trace>
  <inkml:trace contextRef="#ctx0" brushRef="#br0" timeOffset="349.48">1005 7876 312 0,'-14'-9'115'0,"7"9"-89"0,3-4 23 16,-3 4 6-16,0 0-11 15,0 4-4-15,7-4-16 16,-4 3-5-16,1 0-11 16,3 3-3-16,0 4-1 0,0 2-2 15,0 4-2-15,0 3-2 0,3 3 1 16,4 3 1-16,0 0 0 15,4-3-9-15,-4-3-2 16,0-3-7-16,4-3-4 16,-8-4-10-16,5-3-5 15,-5-9-13-15,1-9-4 16,-1-14-88 0</inkml:trace>
  <inkml:trace contextRef="#ctx0" brushRef="#br0" timeOffset="484.04">916 7637 252 0,'-14'-13'96'0,"11"10"-75"0,-5 6 8 0,8-3-1 0,0 0-19 15,-3 6-5-15,3 1-60 16,3 2-26-16,12 7-22 16,9 9-9-16</inkml:trace>
  <inkml:trace contextRef="#ctx0" brushRef="#br0" timeOffset="1034.85">1310 8043 368 0,'-14'0'140'0,"3"0"-109"0,0 0 20 0,4 3 1 15,-3-3-12-15,-5 0 0 16,5 0-10-16,-4 0-4 15,-1-3-14-15,1 0-1 16,-7-3 0-16,7-4-6 0,0-6-1 16,3-9-2-16,-3-6-2 15,10-4 1-15,-3 0 1 16,4 1-3-16,3 2 0 16,0 4-1-16,3 6 0 15,4 3 2-15,-7 3 0 16,14 7 0-16,1 6 0 0,2 3-5 15,8 9 1 1,-7 4 2-16,0-1 3 0,-4 4-2 16,0 3-2-16,0 0 2 15,0 0 2-15,-3 0 0 16,0-4-1-16,3-2-2 16,-4-7 1-16,1-6-1 15,0-9-2-15,-1-4 3 16,1-3 0-16,3 1 1 15,0 2 0-15,-3 4-5 16,3-1 1-16,-3 7 2 16,3 6 1-16,-3 10 1 15,-1 3 0-15,1-1-3 16,-4 4 0-16,-4-3-14 16,5 0-4-16,-1-4-11 15,0 4-3-15,0 0-14 16,-4 3-4-16,1 6-18 0,-1 3-6 15,8 1-59 1</inkml:trace>
  <inkml:trace contextRef="#ctx0" brushRef="#br0" timeOffset="1694.77">555 8686 248 0,'0'0'93'0,"0"-3"-72"0,0 3 14 0,0 0 0 15,0 0-1-15,0 0 5 16,0 0-11-16,-11 3-2 15,8 3-15-15,-5 3 2 0,-2 4 1 0,-1 9-1 16,1 10 0 0,-8 12-10-16,11 6-1 15,-11 4-4-15,7-1 0 16,-3 1 2-16,4-7 2 0,-5-3-1 16,8-6-1-16,0-3-2 15,4-10 1-15,3-3-12 16,0-6-7-16,0-10 2 15,3-6 0-15,1-6-9 16,-1-4-5-16,4-2-21 16,-3-4-6-16,7 0-62 15</inkml:trace>
  <inkml:trace contextRef="#ctx0" brushRef="#br0" timeOffset="2071.09">360 8777 264 0,'-11'-13'99'0,"4"7"-77"0,0 0 13 0,0 3 1 16,3 0-8-16,1 3-2 15,3-4-14-15,0 4-5 16,3 0-5-16,8 7 7 0,0 2 4 15,-1 7-2-15,4 6-1 16,8 9-4-16,3 10 1 16,6 4-4-16,-2-4 0 15,-4-1-3-15,3-5-1 16,4-3 3-16,-7-7 1 0,-4-6 1 16,-7-4 0-16,4 1-2 15,-4-3-2-15,0-4 1 16,0-2-1-16,-3-1-7 15,0-3-3-15,-1 0-30 16,1 0-11-16,-4-3-86 16,11 0-52-1,-1 3 85-15</inkml:trace>
  <inkml:trace contextRef="#ctx0" brushRef="#br0" timeOffset="2434.58">728 9004 288 0,'-10'6'110'0,"6"-3"-86"0,4 1 13 0,0-4 2 16,0 0-19-16,0 0-3 15,0 3-5-15,4 0 2 16,6 0-7-16,1-3 2 0,0 0 4 16,6 0-3-16,-2 0 0 15,6 0-4-15,-3 0-1 16,-1 0-1-16,1 0 2 0,-4-3-3 16,4 0-2-1,0 0 0-15,-1-1-1 0,1 1-3 16,-4 0 0-16,0-3-25 15,1-1-9-15,-5 1-30 16,1-6-10-16,3 5-58 16</inkml:trace>
  <inkml:trace contextRef="#ctx0" brushRef="#br0" timeOffset="2820.21">899 8768 312 0,'-11'6'115'0,"11"-3"-89"0,0-3 10 0,0 0-2 16,0 0-10-16,3 3 0 16,5-3-9-16,-5 0-2 15,11-3-7-15,8 0 0 0,-1-3 1 16,4-1-1-16,-1 1-1 15,5 0 1-15,3 3 1 16,-7-1 1-16,-4 4 0 16,4 4 0-16,-8 2 0 15,-3 10 0-15,4 9 2 0,-14 13-7 16,3 6-2 0,-4 0 1-16,1-3 1 15,-1-3-1-15,-3-7-2 0,0-3-6 16,0-2-4-16,0-7-14 15,4-4-5-15,0-2-23 16,3-4-6-16,0 1-23 16,3-7-9-16,1-3-31 15</inkml:trace>
  <inkml:trace contextRef="#ctx0" brushRef="#br0" timeOffset="3423.36">1374 8566 264 0,'0'-6'99'0,"0"6"-77"0,-8 0 13 16,8 0 3-16,0 0-9 0,-3 6-2 15,3 3-7 1,0 4-2-16,0 0-10 16,0 2-1-16,0 4 3 0,0 0-6 15,0 0-2-15,0 0 1 16,3 0 0-16,-3-3 3 15,8-1 3-15,-8-2-2 16,3-4-2-16,1 1 0 0,-1-4-1 16,1-3 2-16,3-3 3 15,0-3-2-15,4 0-2 16,3-3 0-16,-4-1 1 16,5 1-8-16,-5 0 0 15,1 0-11-15,-1-1-2 16,-2 4-30-16,2 0-12 15,-3 3-48-15,7 0-21 16,-3 3 12 0</inkml:trace>
  <inkml:trace contextRef="#ctx0" brushRef="#br0" timeOffset="3757.13">1522 8550 304 0,'-3'3'112'0,"-1"1"-87"0,1 8 4 16,3-2-4-16,0 2-9 15,3 4 1-15,1 3-7 16,3 3-2-16,4 3-4 15,-1 3-3-15,11 4 2 0,-3 6-2 16,0 0-1-16,-4 3-2 0,7-7-1 16,-6-2 4-1,2-4 1-15,5-6 0 0,-15 0 1 16,3-9-11-16,1-4-2 16,-4-2-28-16,-3-7-13 15,3-7-86 1</inkml:trace>
  <inkml:trace contextRef="#ctx0" brushRef="#br0" timeOffset="4104.89">1732 8531 308 0,'-15'13'115'0,"8"-10"-89"0,0 0 30 15,7-3 6-15,0 0-19 16,0 0-7-16,0 0-19 16,0 0-6-1,7 0 2-15,0 0 1 0,4-3-1 16,-4-3 0-16,7-1-5 0,0 1-3 15,-3 0-5-15,3-4 0 16,-3 4 0 0,3 0 0-16,-3 3-31 0,-4 0-14 15,0 3-35-15,0 3-14 16,7 0-65 0</inkml:trace>
  <inkml:trace contextRef="#ctx0" brushRef="#br0" timeOffset="6665.68">2082 8147 212 0,'-17'6'79'0,"6"-3"-61"0,4 4 10 0,3-4 0 16,-3 0-1-16,7-3 3 15,0 3-3-15,0-3 1 16,0 0-16-16,0 0-5 0,0 0 0 16,0 0-2-16,7-3 0 15,4-3 3-15,7-4 5 16,-4-2 2-16,0-4 3 15,0-6-4-15,4-10 0 16,-4-9-2-16,-3-3 2 16,0-3-7-16,-8-3-4 15,-3 2 0-15,-3-2 0 0,-5-4-4 16,-6-5 1-16,-3-1 0 16,-5 0 2-16,-3 3-1 15,-6 4-1-15,2 5-2 16,1 11 1-16,3 2 1 15,0 7 0-15,0 5 0 16,8 5 2-16,-1 8-3 16,4 13 0-16,3 13-1 15,8 22-2-15,3 22 0 16,3 15 0-16,8 20 3 16,17 34 2-16,18 0-5 0,4 7-1 15,7 9-1 1,-1-16 4-16,-10-19 1 0,0-22 1 15,-10-15 0-15,3-20 0 16,-7-12 0-16,3-12 2 16,-10-17 8-16,-4-9 3 15,-3-15-2-15,-11-17-1 16,-3-15-4-16,-8-6-1 16,-3 3-3-16,-11-1 1 15,1 7-4-15,2 4 0 16,-9 5-6-16,-8 7-3 15,7 9 3-15,-7 3 2 16,14 7 0-16,4 6 4 16,7 0-5-16,7 0 2 0,7-3 2 15,7-6 1-15,0-7 1 16,8-9 0-16,2-13-3 16,8-9 2-16,4-4 1 15,-11 4 2-15,7 6-21 16,-8 6-9-16,1 7-41 0,-7 6-16 15,-4 6-51 1</inkml:trace>
  <inkml:trace contextRef="#ctx0" brushRef="#br0" timeOffset="7128.32">2384 7145 288 0,'-7'-6'107'0,"0"6"-83"0,-1 0 13 0,5 3-1 0,3 0-15 16,-7 3-4-16,0 4-8 15,3 6-1-15,1 9-5 16,-1 10 0-16,4 15 1 0,4 19-2 16,3 7 1-16,3 9-2 15,1 16 2-15,17 9-4 16,1-12-2-16,10-13 8 15,-4-13 4-15,8-9-2 16,6-12-2-16,-20-10-2 16,3-13 0-16,-4-6-2 15,0-9-1-15,-6-7 1 0,-8-3 1 16,0-3-14-16,0-3-5 16,-3-3-26-1,-4-1-13-15,0-2-87 16</inkml:trace>
  <inkml:trace contextRef="#ctx0" brushRef="#br0" timeOffset="7475.91">2724 7363 288 0,'0'6'110'0,"0"3"-86"0,4 7 9 0,-4-3-3 0,3 6-10 16,1 6 1-16,-1 9-8 16,8 4 0-16,-8 0-8 15,4 6-3-15,1 3 1 0,-5 13-2 16,1 3 2-16,-1 0-2 15,1-3 2-15,-1-9-4 16,1-7 0-16,-1-7-15 16,1-8-4-16,-4-7-23 15,7-6-10-15,-7-7-56 16,0-9-49 0,4-6 59-16</inkml:trace>
  <inkml:trace contextRef="#ctx0" brushRef="#br0" timeOffset="7776.76">2511 7533 280 0,'0'0'107'0,"0"3"-83"0,4 0 15 0,-1 0 1 15,5 3-5-15,2 7 4 16,4 0-10-16,11 6-3 15,0 3-15-15,0 6 0 0,7 3 0 16,-4 7-6-16,4 3-1 16,0 3-4-16,0 4-1 15,7-1 3-15,-4-3 1 0,-3-3-8 16,4-6-2-16,-1-7-18 16,-7-3-7-1,-6-6-14-15,-1-3-4 0,-7-4-46 16,-3-12-75-1</inkml:trace>
  <inkml:trace contextRef="#ctx0" brushRef="#br0" timeOffset="8089.02">2834 7208 276 0,'21'19'104'0,"-17"-3"-81"0,17 6 9 0,-7-6 1 16,11 12-6-16,14 16 4 15,0 13 0-15,3 0 1 16,1-1-17-16,-11 1 6 0,0 0 6 16,-14 6-4-16,-1 6 1 15,1 0-15-15,-7-3-6 16,-8-6 0-16,1-3 0 15,-4-7-15-15,-4-6-4 16,1-3-14-16,-1-3-6 16,4 0-14-16,0-10-6 0,4-2-85 15,3-7-53 1,3-4 86-16</inkml:trace>
  <inkml:trace contextRef="#ctx0" brushRef="#br0" timeOffset="12727.91">3475 7652 212 0,'-7'4'82'0,"0"-1"-64"0,7 0 20 16,0-3 3-16,-7 3-12 15,4 0-5-15,-4 0 0 16,-1 0-1-16,8 1-12 0,0-4 7 0,0 0 2 16,0 0-4-16,0 0 1 15,0 0-6-15,0 0-1 16,0 0-2-16,0 0 0 15,0 3 0-15,8-3 0 16,9 0 0-16,-6 0 0 16,0 3 0-16,6-3 0 15,1 0-4-15,7 0-1 16,-7 0 1-16,3 0 0 16,-3 0-2-16,-4 0 1 15,3 0 0-15,-2-3 1 16,-5 3-5-16,8 0-1 15,-14 0 3-15,3 0 1 16,0 0 0-16,-4 0-2 0,4 0 1 16,-3 0 1-16,-1 3-28 15,1 0-9-15,3 0-34 16,0 0-11-16,-3-3-73 16</inkml:trace>
  <inkml:trace contextRef="#ctx0" brushRef="#br0" timeOffset="13177.89">3557 7980 240 0,'-11'16'90'0,"8"-13"-70"0,-4 0 15 0,7-3 2 15,0 0-4-15,0 0 3 16,0 0-9-16,0 0-4 16,0 0-13-16,0 0 2 0,0 0 2 15,0 0-1-15,0 3 0 16,7 0 1-16,-4 1 4 15,8-1-4-15,3-3 0 0,4 0-4 16,0 0 1 0,-4-3-4-16,4-1-2 0,-1 1 0 15,5 0 1 1,-8 0-3-16,3 0-2 0,1 3 0 16,-11 0-1-16,-3 0 0 15,3 0 2-15,0 0-1 16,-4 0-1-16,1 0-26 15,0 0-10-15,-1 0-28 16,1 0-13-16,6 0-84 16</inkml:trace>
  <inkml:trace contextRef="#ctx0" brushRef="#br0" timeOffset="17417.16">4280 7375 236 0,'0'-12'88'0,"-3"8"-69"0,-1 1 13 0,4 3 2 16,-4 0-7-16,1 0 1 15,3-3 0-15,0 3 0 16,0 0-15-16,0 0 1 0,0 0 2 15,0 0-8-15,-4 10-2 16,4 5-2-16,0 10 0 16,0 7 0-16,0 3 2 15,0 2-3-15,4-2 0 16,-1-3 1-16,1-4 0 16,0-3 0-16,-1-3 0 15,1-3-2-15,3-3 1 16,0-4-2-16,3-2-1 15,-2-4 1-15,9 1 1 0,1-4-1 16,0-3-1-16,3 0 1 16,4-3-1-16,-7-1 0 15,6 1 2-15,-6 0-1 16,0 0-1-16,-8 0-2 16,5 3 1-16,-1-3-21 15,0 3-10-15,-7-4-13 16,4 1-2-16,-1 3-41 15,8-3-16-15,-4 0-2 16</inkml:trace>
  <inkml:trace contextRef="#ctx0" brushRef="#br0" timeOffset="17876.88">4553 7463 232 0,'-4'-9'88'0,"1"6"-69"0,3 0 22 0,-7 3 3 15,3-4-9-15,1 4-1 16,-1-3-13-16,1 3-3 0,3 0-10 15,0 0-7-15,3 7-2 0,1 8 5 16,3 11 2-16,3-1 4 16,1 3 1-16,0 4-5 15,3 2-2-15,0 1-2 16,-3 6 1-16,-4 3-2 16,3 6 2-16,-2 1 0 15,-1-4 1-15,3-6 0 16,-6-3 0-16,3-7-5 15,0-5-1-15,0-4 1 16,-7-7 2-16,4 1 0 0,-1-3-1 16,1-4 1-16,-4-3 1 15,0 1-3-15,0-4-2 16,0-3-25-16,3-3-9 16,1-4-19-1,-1-2-5-15,4-7-71 16</inkml:trace>
  <inkml:trace contextRef="#ctx0" brushRef="#br0" timeOffset="18300.14">4812 7337 252 0,'-4'-3'96'0,"4"3"-75"0,-3 0 10 16,3 0-2-16,0 0-9 15,-4 6 1-15,4 4-6 16,0 6-1-16,0 9-8 15,0 10 3-15,4 2 1 0,3 7-1 16,0-3 2-16,4-3-6 16,6 0-1-16,-3 0 0 15,-3 3 0-15,7 0-5 0,-8 3 1 16,5 0 0 0,2-3 0-16,-6-6 0 0,0-7 0 15,-1-6 0 1,-3-6 0-16,-3-4-14 0,-1-2-3 15,1-7-20-15,-1-6-6 16,-3-10-93 0</inkml:trace>
  <inkml:trace contextRef="#ctx0" brushRef="#br0" timeOffset="18587.05">4783 7753 272 0,'-7'0'101'0,"4"3"-78"0,3-3 13 0,0 0 0 0,0 0-10 15,0 0-3-15,3 0-5 16,4 0-1-16,4-3-9 16,7 3-1-16,7-3 3 0,-1 0-6 15,5 0 0-15,-1 0-2 16,8-1 1-16,-5 1-2 15,-2 0-1-15,-1-3-4 16,-3 0-2-16,-4-1-17 16,-3 1-5-16,-7 0-26 15,3-1-8-15,0-2-68 16</inkml:trace>
  <inkml:trace contextRef="#ctx0" brushRef="#br0" timeOffset="18927.87">5180 7271 312 0,'-7'0'115'0,"0"0"-89"0,7 0 14 0,0 0 1 15,0 0-14-15,0 0-3 16,-3 6-12-16,3 7-5 16,0 6-4-16,3 12 2 0,1 10 4 0,6 7-5 15,-6 5-2-15,7-2-1 16,-1-1 1-16,4 0-1 16,1 4-1-16,-8 0 1 15,7-1-1-15,-4 1-7 16,1-10-3-16,0-6-23 15,-8-7-9-15,1-3-49 16,3-9-19-16,4-6-13 16</inkml:trace>
  <inkml:trace contextRef="#ctx0" brushRef="#br0" timeOffset="19640.04">5560 7454 312 0,'-11'3'115'0,"0"-3"-89"0,4 3 27 0,7-3 7 15,0 0-10-15,0 0 0 16,0 0-19-16,0 0-9 15,0 0-13-15,4 3-2 0,3 1 3 16,4-1-4-16,3-3-1 16,0 0-2-16,7 0 0 0,-7-3-4 15,4-1 0-15,-4 1-4 16,0 0 1-16,1 3-29 16,-1 0-11-16,4 3-23 15,-8 4-9-15,4 2-89 16</inkml:trace>
  <inkml:trace contextRef="#ctx0" brushRef="#br0" timeOffset="19903.74">5613 7715 320 0,'0'4'121'0,"0"-4"-95"0,0-4 22 0,3 4 3 15,1-3-15-15,7 0-3 16,-8 0-11-16,8 0-1 16,-1 0-12-16,5-1-8 0,2 1-1 15,5 0 0-15,-5 0 2 16,-3-3-12-16,8 3-6 16,-1-1-29-16,0 1-13 15,-3 0-41-15,10 0-15 16,-10-6-12-1</inkml:trace>
  <inkml:trace contextRef="#ctx0" brushRef="#br0" timeOffset="20449.99">6017 7199 392 0,'-4'-3'148'0,"-3"3"-115"0,0 0-9 15,0 3 24 1,0 3-29-16,-4 7-10 16,-6 2-6-16,6 4-3 15,-3 0 0-15,3 0 2 0,4 0-1 16,0 0 2-16,4-3-4 0,-1-4 0 15,4 1-1-15,0-4-2 16,4-2 3-16,-1-1 0 16,11 0-2-16,-7-3 0 15,11 0 2-15,-4-3 0 16,11 0 1-16,-4 4 0 16,4-1 0-16,0 0 0 15,0 3-3-15,7 1 2 16,-8 2 1-16,5 0 0 0,-1 4 0 15,4 0 2-15,-14 2 12 16,3-2 8 0,-10 3 6-16,-4 0 3 0,0 2-8 15,-14 1-1-15,0 0-9 16,-4 0-3-16,-7-3-5 16,8 0-4-1,-12-1 0-15,1-2-1 0,3 0-14 16,-6-4-3-16,-1-3-15 15,4 1-8-15,-8-4-11 16,11-3-6-16,4-3-31 16,7-4-11-16,7-5-47 15</inkml:trace>
  <inkml:trace contextRef="#ctx0" brushRef="#br0" timeOffset="20790.25">5939 7199 356 0,'-14'6'132'0,"10"0"-103"0,-3-3 14 0,7-3-1 15,0 4-15-15,7-1-1 16,4 0-4-16,7 0-2 16,6-3-10-16,1-3 5 0,0-3 2 15,3-1-5-15,1 1-2 16,3 0-8-16,-4-1-3 0,4 1 2 16,7 0 1-16,-11 0-18 15,1 2-7-15,-1 1-26 16,0 0-11-1,1-3-72-15,-12-1-32 0,1-5 33 16</inkml:trace>
  <inkml:trace contextRef="#ctx0" brushRef="#br0" timeOffset="24332.48">363 9760 216 0,'0'0'82'0,"-3"0"-64"0,3 0 9 0,0 0 0 16,0 0-12-16,0 0-3 16,0 0-1-16,0 0 3 15,3 0-8-15,4 0 1 0,-7 0 0 16,4 0 1-16,0 0 2 16,-1 0-1-16,4-3 0 15,0 3-1-15,0 0 0 16,4 0-2-16,3 0-1 0,0 0 1 15,4-3 1 1,3 0-1-16,1-1-1 0,6 1-1 16,11 0 0-1,0 0 0-15,0-3 2 0,7 3-3 16,-7-1 0-16,-4 1-1 16,8 0 1-16,-1-3-2 15,5-1-1-15,13-2 9 16,-3 0 4-16,10-4-6 15,-14 0-4-15,4 4 0 16,-8-1 2-16,-3 4-7 16,15 0-3-16,-8 0 5 15,7-1 1-15,0 1-2 16,4 3 1-16,-11-4 0 0,4 4 0 16,-7 0 0-16,6 0 0 15,5-3 0-15,6-1 2 16,0-2 1-16,1 0 1 15,-12-4-2-15,1 0 1 16,3 1 0-16,4-1 3 16,11-3-3-16,10 1-2 15,-18-1 0-15,0-3 1 16,-6 0-1-16,10 0-1 16,3-3 1-16,4 3 1 15,7 0 3-15,-11-3 2 0,-3 0-3 16,4 0-3-1,10 0 2-15,7 0 0 16,0 3 1-16,-14 0 0 0,11 3-2 16,17 1-2-16,0-4 1 15,-17 0 1-15,7-3-1 16,3-3 2-16,18-7 2 16,-7 1 4-16,-14-10-4 15,10 3-1-15,4 0 0 16,7 3 0-16,-14 7-2 15,6 0 1-15,1 3-2 16,11 2 2-16,14-2-2 16,-15 6-1-16,-7 0 1 0,15 4-1 15,-11-4 0 1,-14 3 0-16,3 3 0 0,15 1 2 16,-1-1-1-16,-17 1-1 15,3 2 3-15,1 4 0 16,13 0-4-16,-10-1 1 15,-11 7 0-15,8 0 0 16,10 0 0-16,3-3 0 16,-21 3 2-16,18 0 1 15,11 0-1-15,-15-3 1 16,-3 0-2-16,11 3-1 16,10 0 1-16,-7 0 1 15,-7 6-1-15,11 0-1 0,10 1 1 16,-11-1 1-1,-2 0-3-15,9 1 0 16,4-4-1-16,-14-3 0 0,4 3 8 16,17 0 4-16,-10-3-12 15,-7 6-3-15,14 1 2 16,6-1 3-16,-13 3-1 16,0 1 0-16,14 3 1 15,-11-4 2-15,-7-3-3 16,14 1 0-16,1-1 1 15,-15-3 2-15,18-3 1 16,3 0 3-16,-21 0-8 16,4 0 0-16,14 0 2 15,-7 0 4-15,-15 3-6 0,15 0 0 16,7 0 2 0,-14 1 4-16,-1-4-1 0,15 0-2 15,-11 0 0-15,-6-4-1 16,13 1 4-16,0-6 2 15,-17-1-2-15,6 1-1 16,15 0-1-16,-17-1 1 16,-16 4-7-16,12 3 1 15,3-1 3-15,-14-2 4 16,-14 3-3-16,-4 3-1 16,4 0 0-16,0 0 2 15,-4-3-1-15,-17 3-1 16,-8 0 1-16,-3 0-1 0,3 0 0 15,-6 3 0-15,3 0 0 16,-4-3 0-16,-7 0 0 16,-14 0 2-16,-7 0-3 15,-7 0 0-15,-7 0 1 16,-4 0 2-16,-7 0-1 16,-3 0 2-16,-4 0-2 15,0 0 2-15,-3 0-15 16,-1 0-7-16,1 0-12 0,-1 0-4 15,1 3-1 1,0 4 0-16,3 2-5 16,3 4-1-16,4 6-92 15,11 15-63 1,-3 10 80-16</inkml:trace>
  <inkml:trace contextRef="#ctx0" brushRef="#br0" timeOffset="26930.17">8342 7148 276 0,'-3'3'104'0,"-1"-3"-81"0,4 0 12 0,0 0-2 16,0 0-9-16,0 0 0 16,0 0-11-16,0 0-3 15,0 0-6-15,4 4 2 0,-1-4 0 16,8 0 4-16,-4 0 1 0,4-4-3 16,3-2 0-16,0 0-1 15,0-4 3-15,4-2-1 16,-8-7 2-16,1-3-2 15,0-3 2-15,-1-7-6 16,1-3-1-16,-4 1-2 16,0-1-2-16,0 1 3 15,-3-4 0-15,-4 3-4 16,0-3 1-16,-4-3 0 16,-3-6 2-16,-3-3-3 15,-5-1-2-15,-2 7 2 16,-5 3 0-16,1 3-4 0,0 10 1 15,0 3 0-15,3 6-1 16,-3 3-1-16,3 7-1 16,4 2 1-16,-4 4 2 15,7 3-1-15,1 7 4 16,3 8-2-16,3 11-1 16,8 8 3-16,3 7 0 15,3 3 1-15,8 3 0 16,3-2 2-16,4-4 1 15,3 3-4-15,1 3 1 16,-1-3 0-16,-3 0 2 16,0 0-1-16,-4 0 2 15,0-3-2-15,-3-3 2 0,0-6-4 16,-4-4 0-16,-3-6 1 16,-4-6 2-16,3-4-1 15,-6 1 2-15,3-7 0 16,-4 1 1-16,1-7-13 15,3 0-7-15,-7-4-38 16,7 1-15-16,4-6-83 16</inkml:trace>
  <inkml:trace contextRef="#ctx0" brushRef="#br0" timeOffset="27208.22">8785 6849 328 0,'-10'-9'123'0,"-1"5"-95"0,0 1 25 0,4 3 6 16,0 0-21-16,-3 0-6 15,6 0-19-15,4 0-9 16,-4 7-2-16,4 5-7 0,4 10 1 15,0 7-20-15,6 2-9 16,1 1-12-16,-1-1-5 16,5-3-32-16,2-2-12 15,1-14-26 1</inkml:trace>
  <inkml:trace contextRef="#ctx0" brushRef="#br0" timeOffset="27876.6">9033 7013 320 0,'-3'9'121'0,"-1"-2"-95"0,1-4 22 0,3-3 3 15,-4 3-15-15,1-3-1 16,-1 0-3-16,-3 0 0 15,0-3-17-15,0-4 0 0,3 1 1 16,-3-3-2-16,0-4 2 0,0-3-5 16,3-3-1-1,1-6-4-15,3 0 1 16,0-3-6-16,0-1-1 16,0-2 0-16,3 6 0 15,1 3-3-15,0 3 2 16,-1 3 1-16,4 6 2 15,0 7-3-15,4 10-2 0,-4 2-12 16,0 4-5-16,0-1 8 16,0 1 7-16,0-4 3 15,-3 4 2-15,-1-10 0 16,1 3 0-16,0 1 0 16,-1-7 2-16,1 0-1 15,6 0-1-15,-6-3 1 16,3-4 1-16,0 1-3 15,4 0 0-15,-1 2 1 0,4 4 0 16,-6 4-3 0,2 2 2-16,1 3-10 0,-4 7-5 15,0 3-14-15,4 6-4 16,-11 4-9-16,3-1-2 16,1 0-14-16,-4-3-5 15,3-6-75 1</inkml:trace>
  <inkml:trace contextRef="#ctx0" brushRef="#br0" timeOffset="28229.29">8682 6565 328 0,'-7'-6'123'0,"4"6"-95"0,-1-3 14 15,4 3-1-15,0 0-17 16,0 0-3-16,0 0-15 15,0 0-3-15,0 3-3 16,0 3 0-16,0 1 0 0,4-1 0 0,-1-3 0 16,1 0 0-16,-1 4 0 15,5-1-36-15,-1-3-13 16,0 0-109 0</inkml:trace>
  <inkml:trace contextRef="#ctx0" brushRef="#br0" timeOffset="28882.93">8452 7517 236 0,'0'0'90'0,"-3"-3"-70"0,3 0 17 0,0 3 4 16,0 0-4-16,0 0 0 15,0 0-7-15,0 0-4 16,0 0-14-16,-4 6 3 0,-3 7 5 16,0 5-7-16,-4 4-2 0,1 4-4 15,-5 5 0 1,-2 4-4-16,-5 3-2 0,1 6 0 15,0 6 1 1,7-3-3-16,-8-2-2 0,8-11 2 16,4-5 2-16,2-4-2 15,1-6 0-15,-3-4-12 16,6-5-7-16,1-1-20 16,3-6-10-16,0-6-20 15,7-6-8-15,3-7-44 16</inkml:trace>
  <inkml:trace contextRef="#ctx0" brushRef="#br0" timeOffset="29227.25">8172 7593 304 0,'-4'-4'112'0,"1"4"-87"0,3 4 9 0,0-4-1 16,0 0-12-16,0 6 0 16,3 0-3-16,5 4 0 15,9 2-9-15,-3 7-1 0,8 0 2 16,6 3-6-16,4 3 0 16,3 4-2-16,-3 5-2 0,0 1 1 15,-3 0-1 1,-5-4 0-16,-2-3 0 15,-1-6 0-15,-10-3 2 0,3-3-1 16,-4-3-1-16,1-7-6 16,-4 0-1-16,0-3-26 15,0-3-8-15,0-3-30 16,0-3-10-16,8 0-47 16</inkml:trace>
  <inkml:trace contextRef="#ctx0" brushRef="#br0" timeOffset="29619.03">8569 7741 336 0,'-4'0'126'0,"4"3"-98"0,0-6 6 0,0 3-6 16,0 0-12-16,0 0-1 16,0 0-3-16,4 0 2 15,0 0-7-15,-1 0 2 0,4 0 2 16,4 0 0-16,3 0 1 16,0 0-6-16,7-4-4 0,-3 4-1 15,3 0 1 1,4 0-1-16,-3 0-1 15,2-3 1-15,-2 3-1 0,-8 0-3 16,4-3 2 0,-4 3-1-16,0 0 0 0,-3 0-22 15,-4 0-12-15,0 0-17 16,0-3-4-16,-4 0-89 16,1 0-43-1,-4-4 93-15</inkml:trace>
  <inkml:trace contextRef="#ctx0" brushRef="#br0" timeOffset="30037.17">8672 7656 316 0,'-4'0'118'0,"-3"0"-92"0,7 0 13 0,0 0-2 16,0 0-18-16,0 0-3 15,0 0-6-15,0 0 1 16,7 3-6-16,-3 0 6 0,6 0 2 16,8 0 0-16,3 0 0 15,4 0-5-15,4 1 0 16,-5-4-5-16,5 0-2 16,-8 0 0-16,4 0 1 15,-4 3 3-15,-3 0 2 16,-4 0 3-16,0 3 1 15,-3 1-3-15,-4 2-3 16,0 7 0-16,-3 0-1 0,-1 2-2 16,-3 1 1-16,-3 3-2 15,-1 1-1-15,0-5 1 16,1 1-1-16,3-3-3 16,-7 0 0-16,3-4-18 15,1 1-7-15,3 0-14 16,0-1-6-16,3-2-12 15,1-4-5-15</inkml:trace>
  <inkml:trace contextRef="#ctx0" brushRef="#br0" timeOffset="30490.09">9076 7498 328 0,'0'-6'123'0,"-4"3"-95"0,4 3 11 0,0 0 1 0,0 0-11 15,0 0-2-15,0 0-11 16,0 0-5-16,0 9-6 16,0 7-6-16,0 3 0 0,0 0 1 15,0 3 2-15,0-3-1 16,4-1-1-16,-1-2 1 16,1 0-1-16,0-3 0 15,-4-4 2-15,3 0-1 16,1-2-1-16,-1-1 1 15,1-3 1-15,-1 0-1 16,1 0-1-16,6-3 1 16,-2 0-1-16,2 0 0 15,1-3 2-15,3 3-30 16,0 0-11-16,0 0-18 16,1 0-5-16,6 0-83 15</inkml:trace>
  <inkml:trace contextRef="#ctx0" brushRef="#br0" timeOffset="30848.77">9278 7517 244 0,'-7'-10'93'0,"0"7"-72"0,3-6 20 0,1 6 4 15,-1 0-3-15,1-1 1 0,3 1-10 16,0 3-5-16,0 0-16 16,0 13-8-16,7 9-2 15,0 3-2-15,7 3 0 16,-7 1 2-16,11 2-1 16,-8 1-1-16,5-1-2 15,-5 4 1-15,8 0 1 16,-11-4 0-16,4-2 0 15,-1-1 0-15,1-6 0 16,-4-3 0-16,0-3-7 16,-3-4 0-16,-1-2-17 15,1-1-4-15,-1-3-17 16,1-2-6-16,-1-8-86 16</inkml:trace>
  <inkml:trace contextRef="#ctx0" brushRef="#br0" timeOffset="31209.41">9515 7287 328 0,'0'-3'123'15,"0"3"-95"-15,0 0 9 0,0 0 0 0,0 0-21 16,0 6-6-16,0 7-6 16,0 2-4-16,0 7 1 15,0 7-1-15,4 2 0 0,0 4 0 16,3-3 0-16,3 2-3 15,-6-5 2-15,3-4-6 16,-4-6-3-16,1-4-10 16,0-2-2-16,3-4-18 15,-7-2-4-15,3-7-87 16</inkml:trace>
  <inkml:trace contextRef="#ctx0" brushRef="#br0" timeOffset="31499.66">9452 7467 276 0,'-7'9'104'0,"7"-6"-81"0,-4 0 20 0,4-3 3 16,0 0-7-16,0 0 2 15,0 0-12-15,4 0-5 16,-4 0-14-16,3 0 5 0,1 0 4 15,6 0-6-15,-3-3 0 16,4 0-7-16,0-3-2 0,3 3-2 16,0-1 1-16,7 1-7 15,-3 0-1-15,3 0-25 16,1 0-8-16,-1 0-24 16,4-4-11-16,-4-2-82 15</inkml:trace>
  <inkml:trace contextRef="#ctx0" brushRef="#br0" timeOffset="32313.56">9891 7290 304 0,'-7'6'112'0,"7"-6"-87"0,0 4 2 0,0-4-4 16,0 3-4-16,4 0 1 16,3-3 0-16,0 0 0 15,3 0-11-15,1-3 1 0,3 0 1 16,-7-4 2-16,4 1 3 15,0-4-3-15,-1-2 0 16,4-4-5-16,-7 0-3 16,1-6 0-16,2-9-1 0,-3-13-5 15,-3-10 1-15,-1-3-2 16,-3 4 0-16,-3 6 4 16,-4-1 3-16,0 7-4 15,-8 0-1-15,1 4 0 16,0 5 0-16,0 1 0 15,-4 9 0-15,4 6 2 16,0 3 3-16,3 10-4 16,1 6-1-16,6 10 0 15,4 6 0-15,0 9 0 16,4 19 0-16,6 26 0 16,8 9 0-16,3 9 0 15,-7 23 0-15,11 8 0 0,4-11 0 16,10-11-3-16,-8-8 2 15,8-13 1-15,0-10 2 16,-3-12-1-16,3-13-1 16,-11-13 1-16,-3-9-1 15,0-12-3-15,-7-10 2 0,-4-10 3 16,-4-9 1 0,-6-3-1-16,-8-3 1 15,-6-3-4-15,-11-4 0 16,-11-6-4-16,-7-6 1 15,0 0 0-15,7 6 2 16,0 7 1-16,11 6 3 16,-1 3-1-16,8 9-1 0,3 4-2 15,4 2-1-15,7 4 2 16,4 0 0-16,7 0-2 16,3-3 2-16,11-4 1 15,-4-3 2-15,11-2-1 16,-4-1-1-16,-3 3-24 15,0 1-9-15,3-1-25 16,-10 1-11-16,0-7-82 16</inkml:trace>
  <inkml:trace contextRef="#ctx0" brushRef="#br0" timeOffset="32664.12">10210 6673 376 0,'-7'0'140'0,"7"3"-109"0,-11 0-4 0,8 3-8 16,-1 4-13-16,1 2-1 15,3 10-2-15,0 4 0 0,0 11-2 16,3 17 2-16,4 9 2 16,4 0 0-16,3-3 2 15,8-4-6-15,2 1-1 0,1 3 0 16,4-3 2-16,-5-4-3 16,1-5 0-16,-4-8-10 15,-3-8-5-15,0-7-14 16,0-9-4-16,-8-10-13 15,4-12-5-15,4-13-82 16</inkml:trace>
  <inkml:trace contextRef="#ctx0" brushRef="#br0" timeOffset="32967.96">10519 6789 312 0,'0'-3'118'0,"0"0"-92"0,0 3 24 0,0 0 3 0,0 0-22 16,0 3-4 0,0 6-17-16,0 7-6 15,0 13-3-15,3 12-1 0,1 6 0 16,-1 3 2-16,1 1 1 15,-1-4-10-15,1-3-3 16,-4-6-2-16,0-4 0 16,0-2-11-16,0-4-5 15,0 1-21-15,0-4-8 16,0-3-78 0</inkml:trace>
  <inkml:trace contextRef="#ctx0" brushRef="#br0" timeOffset="33280.9">10377 6877 304 0,'-7'-3'112'0,"3"0"-87"0,4 3 9 0,0 0-1 16,4 3-6-16,3 4 2 15,3 8-8-15,5 7-2 16,-1 10-11-16,3 6-3 0,5 3-1 16,3-4-2-16,3 1 1 15,4-3-2-15,3 0 2 16,1-7-2-16,-1 0-1 16,-3-3-4-16,0 1-2 0,-7-4-22 15,-4-3-6 1,-3-4-21-16,-8-2-5 15,1-7-78-15</inkml:trace>
  <inkml:trace contextRef="#ctx0" brushRef="#br0" timeOffset="33581.64">10554 6638 252 0,'11'9'96'0,"-1"1"-75"0,12 9 21 16,-12-7 6-16,11 7-11 15,8 10-1-15,6 8-7 16,4 17-1-16,-3 6-16 16,-4 0 2-16,-1-4 2 0,-6-5 1 15,-3-1-1-15,-8-3-6 16,0 1-2-16,-3-1-4 15,-4 0-1-15,-4-3-17 16,-3-3-7-16,0-3-28 0,0-3-9 16,0-4-48-16,4-9-23 15,-1-6 9 1</inkml:trace>
  <inkml:trace contextRef="#ctx0" brushRef="#br0" timeOffset="34557.68">11132 6966 272 0,'-4'-4'104'0,"1"4"-81"0,-1-3 25 0,4 3 6 15,-3 0-8-15,-1 0 0 16,4 0-13-16,0 0-5 15,0 0-16-15,0 0-5 0,7 3-3 16,4 1-2 0,3-4 1-16,4 0 2 15,3 0-2-15,4-4 0 16,-4 1-1-16,0 0 1 16,-3 0-4-16,3 3 0 0,1-3 1 15,-12 0 2-15,4 3-17 16,-3-3-6-16,-4 3-32 15,4 0-11-15,-11 3-51 16,10 3-19-16,-3 3 18 16</inkml:trace>
  <inkml:trace contextRef="#ctx0" brushRef="#br0" timeOffset="34831.83">11167 7277 296 0,'0'0'112'0,"0"0"-87"0,0 0 15 0,0 0 1 16,4 0-10-16,3 0 2 15,3 0-8-15,8 0-1 16,-4 0-13-16,8 0-7 0,-1 0 0 15,7 0-3-15,-6 0-1 16,2-3-24-16,-9 0-9 16,2 0-25-16,-3 0-11 15</inkml:trace>
  <inkml:trace contextRef="#ctx0" brushRef="#br0" timeOffset="38911.51">11671 6676 228 0,'0'0'85'0,"0"0"-66"0,-4 3 10 0,4-3-1 15,0 0-1-15,-4 3 1 16,1 3-2-16,-1 1 1 16,-6-1-15-16,3 3 2 0,0 4 0 0,3 0-1 15,-3 2 2 1,3 4-6-16,1 10-3 16,3 8-6-16,3 14 0 0,1 2 0 15,3 1 0-15,4-4 0 16,6-2 2-1,-2-4-3-15,2-3 0 0,5-7 1 16,2-2 0-16,-6-1 0 16,3-5 2-16,1-4-1 15,-5-4-1-15,-3-2 1 16,1-3-1-16,-8-1 2 16,0-2 1-16,0-4-1 15,0-3 1-15,-3 0-24 16,-1 1-8-16,-3-4-46 15,4 0-18-15,3 0-36 16</inkml:trace>
  <inkml:trace contextRef="#ctx0" brushRef="#br0" timeOffset="39376.8">11851 6827 232 0,'-3'-3'88'0,"3"6"-69"0,-4-3 13 15,4 0 2-15,0 0-9 16,-3 6-2-16,3 1-2 16,0 2-1-16,0 4-11 15,0-1 3-15,0 4 4 0,3 3-4 0,1 0 1 16,-1 0-8 0,1 3-3-16,-1 0-1 0,1-3-1 15,-1 0 0 1,1-4 2-16,0 1-1 15,-1-3-1-15,1-4 1 16,-1-3-1-16,1 1 2 0,3-4 1 16,-7-3 1-16,7-3 2 15,0-4-8-15,0-2 0 16,0-4-20-16,0 4-6 16,0-1-36-16,4 4-14 15,0 3-49 1</inkml:trace>
  <inkml:trace contextRef="#ctx0" brushRef="#br0" timeOffset="39795.11">11972 6858 232 0,'0'-6'88'0,"-7"6"-69"0,7 0 11 16,0 0 1-16,0 0-10 16,0 0 0-16,0 3-1 15,0 7 0-15,0 6-11 16,0 6 1-16,7 9 1 0,-7 4-2 15,7 3 0-15,0-1-3 0,7 1-1 16,-7 0-3-16,4-3-2 16,3-4 1-16,0-3-1 15,-3 1-3-15,0-7 2 16,-1-3 1-16,1-3 0 16,-4-4 0-16,0-2 2 15,0-1-12-15,-3-3-3 16,-1-3-16-16,1-3-7 15,-1 0-68 1,4-3-61-16,0 0 57 16</inkml:trace>
  <inkml:trace contextRef="#ctx0" brushRef="#br0" timeOffset="40246.54">12089 6669 252 0,'0'-6'96'0,"0"6"-75"0,3 3 12 0,1 0 2 0,3 4-10 0,7-1 0 16,4 7-10-16,7 6-4 16,-1 9-6-16,1 10-4 0,4 9 2 15,-5 3 0-15,-2 4 3 16,-5-4 3-16,1-6 2 15,-4-3 1-15,-3-6 0 16,-4-3-4-16,0-4 0 16,4-3-5-16,-11 0-2 15,3-6-11-15,-3-3-4 16,0-3-17-16,0-1-6 16,-3-2-24-16,3-1-11 0</inkml:trace>
  <inkml:trace contextRef="#ctx0" brushRef="#br0" timeOffset="40848.11">12252 6528 296 0,'-4'-3'110'0,"4"-1"-86"0,0-2 11 0,0 3 1 16,0 0-11-16,0-4-2 16,4 1-9-16,-1-3-1 15,4-4-8-15,1 1-1 0,-1 2 2 16,7 1-3-16,-7-1 0 16,4 4 3-16,-1-4 3 15,1 7 5-15,-1 6 1 0,1 7 5 16,-4-1 4-16,4 10-3 15,-11 6-1-15,3 1-9 16,-3 2-4-16,0 0-2 16,0-2-1-16,0-4 0 15,0 0 0-15,0-3-7 16,0-4 0-16,0 1 3 16,4-3 2-16,-4-4 0 15,3 1-2-15,1-1-4 16,0-3 0-16,-1-3 2 15,4-3 1-15,0 0 1 16,0 0 0-16,4 0-16 16,-4-3-6-16,4 0-22 15,-1 3-8-15,1 0-32 0,3 0-13 16,7 0-48 0</inkml:trace>
  <inkml:trace contextRef="#ctx0" brushRef="#br0" timeOffset="41233.35">12737 6610 316 0,'-3'0'121'0,"-1"3"-95"0,4 0 9 16,-3 0-4-16,3 6-17 16,0 4-3-16,3 3-7 15,4 0-3-15,1 3 0 16,2 6 1-16,1 3 1 0,-1 0-1 15,1 4-2-15,0-1 1 16,-1-2-1-16,1-1-5 0,-4 0-1 16,0-2-17-1,4-7-8-15,-8-4-23 16,1-2-11-16,3 0-58 16</inkml:trace>
  <inkml:trace contextRef="#ctx0" brushRef="#br0" timeOffset="41466.54">12624 6887 288 0,'-4'0'110'0,"8"3"-86"0,7 0 9 0,-4-3 0 15,10 0-1-15,-2-3 5 0,9-3-11 16,1-4-4-1,4 1-12-15,-5-4-6 0,1 1-3 16,0 2 1-16,0 1 1 0,-4 2-26 16,4 1-9-16,-4 3-26 15,0 3-11-15,4-6-71 16</inkml:trace>
  <inkml:trace contextRef="#ctx0" brushRef="#br0" timeOffset="41838.61">13025 6474 368 0,'0'3'137'0,"0"7"-106"0,7 12 6 0,-4-6-2 15,4 6-14-15,0 3 0 16,8 3-6-16,2 0 1 16,1 4-9-16,3 6-2 0,1 12-1 15,-1 7-2-15,4 3 1 0,-8-4-2 16,1-5-1-1,0-7 1-15,-4-6 1 16,0-7-12-16,-3-5-3 0,3-8-25 16,-11-2-8-16,5-6-29 15,-1-1-10-15</inkml:trace>
  <inkml:trace contextRef="#ctx0" brushRef="#br0" timeOffset="45060.85">13613 6780 292 0,'-4'0'110'16,"4"0"-86"-16,0 0 7 0,0 0-4 0,4 0-2 16,0 0 2-16,3 0-1 15,7 0-1-15,-4 0-14 16,5 0 7-16,-1 0 2 0,0 0-4 16,0 0 1-16,0 3-8 15,-3 0-3-15,3 0-6 16,-7-3 0-16,4 0-16 15,-1 0-4-15,1 0-43 0,3 0-17 16,-3 6-79 0</inkml:trace>
  <inkml:trace contextRef="#ctx0" brushRef="#br0" timeOffset="45279.65">13719 6997 324 0,'7'6'123'0,"0"-6"-95"0,4 4 5 0,-4-4-3 15,0-4-10-15,4-2 0 16,0 0-9-16,6-4-4 16,-6 1-4-16,7-1-5 0,-4 1-1 0,0 0-31 15,0 2-15-15,0 1-57 16,8 0-24-16,2 2 19 15</inkml:trace>
  <inkml:trace contextRef="#ctx0" brushRef="#br0" timeOffset="45666.98">14116 6499 296 0,'-3'-12'112'0,"3"9"-87"0,0 3 20 0,0 0 4 16,0 0-23-16,0 3-4 15,3 6-9-15,4 10-1 16,4 9-7-16,0 4-1 0,3 3 0 16,0 2 0-16,0 4 0 15,0 10-5-15,4-1 1 16,-7 1-2-16,3-4 0 0,-3-6-3 16,-4-10 1-16,3-6-16 15,-6-6-6 1,3-3-23-16,-4-6-6 0,1-4-15 15,0-6-4-15,-1 0-31 16</inkml:trace>
  <inkml:trace contextRef="#ctx0" brushRef="#br0" timeOffset="46193.68">14403 6506 232 0,'0'-16'88'0,"0"13"-69"0,0-7 8 0,0 7 1 15,0 0-4-15,-7-6 3 16,4 2 2-16,-1 4 5 16,1 0-19-16,3 0 7 0,-4 3 2 15,4 0-4-15,-3 9-1 16,3 7-5-16,-7 9-1 15,3 4-1-15,0 5 2 16,4 1-5-16,0 3-3 0,0 3-1 16,4 3-1-1,7 3 0-15,-4 0 0 0,10 0-2 16,-2-2-2-16,9-8 1 16,8-8-1-1,4-10 0-15,-1-7 2 16,1-12 3-16,-1-6 2 15,-7-10 1-15,-3-6 2 0,0-3 4 16,-11-3 1-16,0 2 0 16,-3 4 4-16,-7 0 0 15,-8 3 3-15,-7 10-12 16,-10-4-3-16,-7 7-3 16,-8 3 0-16,1 3-7 15,3 0-2-15,4 3-9 16,6 3-2-16,5 1-15 0,6-1-8 15,4 3-12 1,7 1-4-16,7-1-21 0,11 1-7 16,-1 2-72-1</inkml:trace>
  <inkml:trace contextRef="#ctx0" brushRef="#br0" timeOffset="46498.2">14804 6354 400 0,'0'-3'148'0,"-4"3"-115"0,4 0 4 0,0 0-7 0,0 7-18 16,0 5-2-16,4 7-6 15,-1 9-3-15,1 7 0 16,3 6-1-16,4 0 0 0,3 0 0 16,0-3 0-16,0-4-22 15,4 1-8-15,0-3-9 16,-8-4-4-16,1-6-14 16,0-6-4-16</inkml:trace>
  <inkml:trace contextRef="#ctx0" brushRef="#br0" timeOffset="46707.15">14779 6679 324 0,'-11'3'121'0,"8"0"-95"0,3-3 16 0,0 0 1 16,0 0-13-16,0 0-2 15,3 0-10-15,5 0-1 16,2 0-10-16,4-3 0 0,-3 0 0 15,10-3-3-15,8-1-3 16,6 1-20-16,4 0-10 0,-3-1-29 16,-1 1-14-1,0 3-82 1</inkml:trace>
  <inkml:trace contextRef="#ctx0" brushRef="#br0" timeOffset="46995.27">15183 6269 384 0,'-3'3'145'0,"-1"1"-112"0,1 5 3 15,-1-3-4-15,4 7-12 16,4 0 0-16,-1 12-5 0,4 13-1 15,0 9-8 1,4 3-4-16,0 1 1 0,3 2-11 0,-4-2-2 16,5-1-22-16,-8 4-6 15,3-7-19-15,1-6-6 16,-4-7-74 0,11-5-49-16,-11-7 80 15</inkml:trace>
  <inkml:trace contextRef="#ctx0" brushRef="#br0" timeOffset="47504.47">14240 7684 348 0,'7'-3'132'0,"1"-4"-103"0,2 1 12 0,-3 3-3 16,-3 0-15-16,3 0 0 16,0 0-10-16,0-1-3 15,4 1-5-15,-1 0-4 0,5 3 0 16,2 0-12-16,-3 3-5 16,4 4-41-16,3-1-17 15,-3 0-86 1</inkml:trace>
  <inkml:trace contextRef="#ctx0" brushRef="#br0" timeOffset="47742.11">14276 7901 320 0,'-4'13'121'0,"4"-10"-95"0,4 0 20 16,-1-3 4-16,1 0-10 15,3-3-1-15,4-3-18 16,-1-1-5-16,8-2-10 0,7 0-6 0,3-4-1 16,8 3-4-16,3 1-1 15,3 3-24-15,-3 3-10 16,-3-1-28 0,-5 1-10-16,5 3-68 15</inkml:trace>
  <inkml:trace contextRef="#ctx0" brushRef="#br0" timeOffset="48077.67">14768 7492 372 0,'-3'0'140'0,"3"3"-109"0,-4 3 11 0,1 0-3 0,3 7-18 15,0 3-4-15,3 6-10 16,1 6-3-16,3 4-2 16,0 6-2-16,0 2 1 0,7 8-1 15,-3 8 0-15,3 1-9 16,7-3-2-16,1-7-10 15,-1-6-4-15,0-10-15 16,-3-5-5-16,0-14-16 16,-4-9-4-16,0-15-62 15</inkml:trace>
  <inkml:trace contextRef="#ctx0" brushRef="#br0" timeOffset="48577.5">14949 7388 304 0,'-14'12'112'0,"7"-5"-87"0,3 2 24 0,1-3 4 0,-1 1-8 16,1-1-2-16,3 0-13 15,0 1-4-15,3-1-15 16,8 0 4-16,3 1 3 0,4-4 3 16,7-3 4-16,7-3-4 15,3-7-3-15,4-3-8 16,-7 1-2-16,0-1-4 15,-4 1-3-15,-3 2 2 16,-4 4 0-16,1 0-1 16,-5 6-2-16,-3 6 5 0,1 13 1 15,-5 12 2-15,-3 10 2 16,0 3-1 0,1 0 2-16,-8 7-4 0,0 12-2 15,-8 9-5-15,5 1 0 16,3-13-7-1,0-10 0-15,-4-9-17 0,4-9-7 16,0-7-23-16,0-22-59 16,-3-9 12-1,6-7-85 1</inkml:trace>
  <inkml:trace contextRef="#ctx0" brushRef="#br0" timeOffset="51583.39">746 11159 276 0,'-3'0'104'0,"-1"3"-81"0,4 0 20 16,0-3 6-16,0 0-20 16,0 0-6-16,0 0-3 15,0 3-1-15,0 4-10 16,7-4-1-16,0 0 2 0,0-3 0 0,4 3 4 15,0-3 4-15,-1-3 1 16,4-3-6-16,1-7 0 16,-8-3-6-16,3-3-2 15,-3-3 0-15,0-3 1 16,-3-10 1-16,-4-6 1 16,4-9-2-16,-4-4-1 0,0 4-3 15,-4 0-2 1,0-1 3-16,-3 1 0 15,-7-1-4-15,-4-2-1 16,-10-4-4-16,0 0 1 16,-1 7-4-16,-2 6-1 15,-5 9 2-15,4 7 5 16,11 6 0-16,-11 3-1 0,11 6 3 16,-8 7 2-1,8 3-2-15,7 0 0 0,3 9-1 16,8 10 0-16,3 9 2 15,3 10 0-15,8 9 0 16,14 3 0-16,14 3-3 0,3 10 2 16,1 13-1-1,6 6 0-15,-6-7 2 16,-8-6 2-16,4-9-1 16,0-13-1-16,-7-6 1 15,7-10 1-15,4-9-1 16,-8-6 2-16,1-7-4 15,-1-3 0-15,-6-3 1 16,-12 0 0-16,8 0-16 16,-14 0-4-16,-1 0-30 15,-3 0-12-15,4 0-107 16</inkml:trace>
  <inkml:trace contextRef="#ctx0" brushRef="#br0" timeOffset="51862.68">1271 10882 400 0,'-4'-4'148'16,"1"4"-115"-16,-1 0 6 0,4 0-6 0,0 4-21 15,4 5-5-15,-1 4-6 16,4-1-2-16,0 4 1 16,0 0 0-16,4-1 0 0,3 1-22 15,-3 0-8-15,0 0-38 16,3-4-14-16,-4-2-69 16</inkml:trace>
  <inkml:trace contextRef="#ctx0" brushRef="#br0" timeOffset="52022.91">1111 10567 316 0,'-28'-13'121'0,"21"13"-95"0,-4 3 0 0,11-3-14 16,4 10-14-1,10-1-39-15,4 4-16 16,10-1-68-16,14 10-30 15</inkml:trace>
  <inkml:trace contextRef="#ctx0" brushRef="#br0" timeOffset="52510.46">1615 10904 340 0,'-15'6'129'0,"5"-3"-100"16,-4 0 22-16,6 0 3 0,-6 1-7 15,4-1-1-15,-1-3-12 16,0-3-4-16,-3-4-17 16,0-2-3-16,3-7 0 0,1-6-4 15,-1-6-1-15,4-4-5 16,0 1 0-16,3 2 0 16,4 4 2-16,0 0-1 15,0 3-1-15,4 6-2 16,3 3 1-16,4 7-4 15,6 6 1-15,5 10-11 16,6 5-3-16,4 11 2 16,-4 2 5-16,-6-3 6 15,2-3 3-15,-9-3 2 0,-1-6 0 16,3-4 6-16,-6-9 4 16,0-6 3-16,-1-7 5 15,-6-6-6-15,3 0-2 16,0 0-5-16,0 4-2 15,4 2-3-15,-4 1-1 16,4 5 1-16,-4 4 0 16,3 3-3-16,1 3 2 15,3 4-12-15,-3-1-7 16,-1 3-16-16,1 4-7 16,0 3-8-16,-4 6-1 15,0 6-21-15,0 4-8 16,7-1-58-16</inkml:trace>
  <inkml:trace contextRef="#ctx0" brushRef="#br0" timeOffset="53141.32">888 11568 224 0,'3'-19'85'16,"-6"16"-66"-16,3 3 14 0,0 0 2 0,0 0 2 15,0 0 4-15,0 0-2 16,0 3-2-16,0 1-20 0,0 2 7 0,0 3 4 16,0 4-2-1,0 3-1-15,-4 6-9 16,1 6-3-16,-1 13-5 15,-3 9-3-15,0 4-2 16,0-4 0-16,3 1-4 16,1-4 0-16,-1-6 1 15,-3-3 0-15,4-7-7 16,-1-5-3-16,4-4-14 16,0-3-5-16,0-7-14 0,4-2-3 15,-1-4-13-15,4-3-5 16,-7-3-71-1</inkml:trace>
  <inkml:trace contextRef="#ctx0" brushRef="#br0" timeOffset="53532.12">725 11814 228 0,'-11'-6'85'0,"-3"3"-66"0,3-4 16 0,4 7 6 0,4-3-11 16,-4 0-2-16,7 0-8 15,0 0-2-15,10 0-10 16,1 3 4-16,10 6 3 0,-3 6 4 16,0 4 3-16,7 3-10 0,3 3-2 15,-3 3-2 1,-1 1 0-16,1-4-2 15,7-3-1-15,0-4-6 0,-4 1 1 16,-3 0 0-16,4-7 2 16,-5 1-3-1,1-4 0-15,-7 0 1 16,-4-3 2-16,-7 1-1 16,7-1-1-16,-3-3-10 0,-7 3-4 15,-1-3-28-15,4 0-11 16,0 0-62-1,4-6-68-15,3-7 59 16</inkml:trace>
  <inkml:trace contextRef="#ctx0" brushRef="#br0" timeOffset="53910.66">1140 11814 300 0,'-11'19'112'0,"7"-16"-87"0,4 0 11 16,0-3 0-16,0 0-11 16,4 0 0-16,3 0-3 15,0-3 1-15,4-3-13 16,3 0 5-16,7-4 5 0,0 1-7 15,-3-1-2-15,-4 1-2 16,4-1 1-16,0 1-7 16,0-4-2-16,3 4-1 15,-7-1 2-15,4 1-1 16,-11-1-1-16,3 4-4 0,1 0 0 16,0 0-22-16,3 2-11 15,-7 1-9-15,4 0-2 16,-4 3-16-16,3 0-7 15</inkml:trace>
  <inkml:trace contextRef="#ctx0" brushRef="#br0" timeOffset="54391.9">1296 11521 344 0,'0'6'129'0,"0"-2"-100"0,0 2 4 0,0-3-4 0,0 3-8 16,0 1 2-16,3-4-7 15,1 0 1-15,6 0-10 16,-3 0 5-16,4-3 1 0,0 0-4 15,3 0-1-15,-4-3-4 16,8 0-3-16,0 3 0 16,7-3-1-16,-4 3 0 15,0 0 0-15,-3 0 2 16,0 0 3-16,-4 0 2 16,0 3 3-16,-3 0-1 0,-4 7 2 15,-4 2-4-15,4 4-2 16,-7 6-2-16,-7 6-3 15,0 4-2-15,4 6-1 16,-1-1 2-16,1-2 2 16,-1-3 0-16,4-7-1 15,0-3-15-15,0-6-7 16,0-4-16-16,4-6-4 16,3-9-8-16,0-6-4 15,3-7-87 1,5 0-57-16,-5 4 84 15</inkml:trace>
  <inkml:trace contextRef="#ctx0" brushRef="#br0" timeOffset="54767.03">1728 11313 368 0,'-11'0'137'0,"11"0"-106"0,-7 3 19 16,7-3 2-16,-3 3-20 15,-1 4-4-15,1 2-16 16,3 4-5-16,3 6-5 16,1 0-4-16,6 3 1 0,-6-3 1 15,3-1 0-15,-3-2 0 16,3-3 2-16,0-1-3 0,0-2 0 15,0-1 1-15,4-2 0 16,-8-1-3-16,4-3 2 16,0 0 1-16,0-3 0 15,0 0 0-15,4-3 0 16,0 0-14-16,-4 0-3 16,0-4-20-16,0 1-9 15,0 0-26-15,0 0-12 16,11-4-59-1</inkml:trace>
  <inkml:trace contextRef="#ctx0" brushRef="#br0" timeOffset="55042.31">1856 11231 348 0,'-7'-3'129'0,"7"6"-100"0,0-3 13 16,0 7 0-16,0 5-22 16,3 10-3-16,4 10-11 15,0 6-4-15,7 2-1 16,8 1-4-16,6-3 2 0,4 0 1 16,-4-3 2-16,4-1-14 15,0-2-7-15,4-1-19 0,-12 1-8 16,1-4-69-1,4-3-69-15,-8-3 56 16</inkml:trace>
  <inkml:trace contextRef="#ctx0" brushRef="#br0" timeOffset="55995.75">2288 10957 324 0,'-4'0'123'0,"4"3"-95"0,0-3 11 0,0 0 1 16,0 0-18-16,0 7-4 16,4-1-7-16,0 3 0 15,3-2-6-15,-4-1 1 0,11 0 1 16,-3-6 3-16,0-6 1 16,3-10-3-16,-4-9 0 15,5-13-1-15,-5-3 1 16,1 0 0-16,-4 4 0 15,-7-4-4-15,-11 3-3 16,-3-3 2-16,0-13 0 16,3-6-1-16,-6-6-2 15,-12 3-2-15,-3 10 1 0,-7 5 1 16,0 11 2-16,-10 8-1 16,6 10-1-16,8 13 1 15,-1 9 1-15,12 19-6 16,9 22 1-16,12 10 1 15,17 6 1-15,14 12 1 16,15 29 0-16,7 6-3 0,10 10 2 16,11 21-1-1,21-5-2-15,0-17 3 16,-18-21 2-16,-3-23-5 16,-18-18-1-16,1-20 2 15,-15-15 3-15,-4-12 5 16,-10-17 4-16,-7-18-4 15,-4-16-1-15,-11-7 0 16,-6 1 2-16,-4-1-3 0,-11 1 0 16,-7 9-6-16,-10 6 0 15,-4 7 1-15,-11 9 1 16,15 10-4-16,6 6-1 16,-6 6 3-16,17 3 1 15,8 0 2-15,6 1 0 16,8-4 0-16,6-3 0 15,4-3-3-15,8-7 0 16,-1-6 6-16,4-9 3 16,-8-9-1-16,8-4 0 15,-4 0-10-15,1 0-2 16,-5 4-36-16,-2 5-16 0,-1 4-32 16,0 0-13-16,4 6-35 15</inkml:trace>
  <inkml:trace contextRef="#ctx0" brushRef="#br0" timeOffset="56369.92">2487 10088 360 0,'-11'3'134'0,"4"3"-104"0,-4 7 5 0,11-4-6 16,-7 7-15-16,14 12-3 16,-3 16-6-16,10 16-4 15,7 6 0-15,15-3-1 0,10 7 0 16,-7 12 0-16,7 6 2 15,7 0-1-15,-3-12 2 16,6-13-2-16,-6-10-1 16,3-12 1-16,0-12 1 15,-14-11-10-15,-3-8-4 16,-4-7-23-16,-8-12-10 16,-9-10-29-16,6-13-11 0,-11-9-39 15</inkml:trace>
  <inkml:trace contextRef="#ctx0" brushRef="#br0" timeOffset="56628.44">2908 10103 348 0,'-10'7'132'0,"10"2"-103"0,0 7 12 0,0-7-1 16,3 7-18-16,4 12-4 15,-3 13-9-15,7 16-1 16,6 3-5-16,8-3-4 0,-4-1 0 16,1 11-17-16,9 5-8 15,-9 0-13-15,10-2-3 16,-11-10-18-16,0-10-4 16,-7-15-63-1</inkml:trace>
  <inkml:trace contextRef="#ctx0" brushRef="#br0" timeOffset="56898.74">2767 10236 340 0,'-15'-7'126'0,"12"7"-98"15,3 0 17-15,0 0 6 16,3 16-22-16,8 9-1 15,7 10-4-15,10 9-13 16,22 3-2-16,6 1 1 0,15 5-4 16,-10-2-1-16,-1-4-2 15,-7 0-3-15,4-3-2 16,-11-3 1-16,-7-9-15 0,0-7-6 16,-14-6-29-1,-4-7-10-15,-7-12-23 0,-7-9-10 16,-3-7-35-1</inkml:trace>
  <inkml:trace contextRef="#ctx0" brushRef="#br0" timeOffset="57152.44">3075 9981 336 0,'60'40'126'0,"-31"-17"-98"0,17 8 19 0,-29-9 3 16,5 13-15-16,13 21 0 16,15 17-14-16,-1-4-3 15,-6 1-10-15,-1-4-1 0,-10 9 0 16,-3 4-3-16,-12-3-1 0,-6-10-14 16,-7-9-8-1,-4-13-21-15,-4-7-8 0,-3-8-27 16,3-7-10-16,4-6-61 15</inkml:trace>
  <inkml:trace contextRef="#ctx0" brushRef="#br0" timeOffset="57720.96">3720 10025 252 0,'-11'-13'96'0,"8"10"-75"0,-8-3 25 16,8 6 6-16,-1 0-1 15,4 0 2-15,0 0-18 16,0 0-9-16,4 12-15 16,6 10 1-16,1 7 2 0,3 5-5 0,-7 14-3 15,11 11-1-15,3 11-1 16,0-4-9-16,8-3-2 15,6-6-14-15,-13-1-4 16,2-8 2-16,-2-11 3 16,-5-8-4-1,5-10 1-15,-15-10-17 0,0-9-4 16,-4-6-94 0</inkml:trace>
  <inkml:trace contextRef="#ctx0" brushRef="#br0" timeOffset="58113.23">3688 10015 284 0,'14'-6'107'0,"-10"0"-83"0,3-4 10 0,-3 7 2 0,-1 0-5 16,4-3 2-16,-7 2-3 15,7 1-1-15,-3 3-16 16,6 7 8-16,5 5 2 0,6 4-3 16,7 6-1-16,18 0-11 15,-7 3-3-15,7 0-5 16,0 1-1-16,-7 2 3 16,-7 0 3-16,-3 1 13 15,-8 2 8-15,-14 7-11 16,0 6-3-16,-14 0-8 0,0 0-1 15,-7 0-12 1,-11 1-4-16,0-5-10 16,4-2 0-16,3-3-6 15,4-7-1-15,7-6-22 0,7-12-48 16,3-10 13 0,12-7-56-1</inkml:trace>
  <inkml:trace contextRef="#ctx0" brushRef="#br0" timeOffset="58458.09">4230 9782 368 0,'-10'-6'137'0,"6"6"-106"16,1 3 13-16,-1 0 0 0,1 7-25 15,3 8-5-15,3 14-7 16,4 6 0-16,0 6-4 16,4 3 0-16,0 3 3 0,6 4-3 0,8 9-2 15,4 6 0-15,6-2-1 16,-7-8-5-1,8-11-1-15,-11-7-22 16,3-10-8-16,-10-9-22 16,-4-12-129-1,0-10-18 1,-3-10 103-16</inkml:trace>
  <inkml:trace contextRef="#ctx0" brushRef="#br0" timeOffset="58818.65">4238 9855 296 0,'-8'-23'110'0,"8"23"-86"0,-3 0 20 0,3 0 2 15,0 10-15-15,3 6-6 16,1 9 1-16,7 3 0 16,6 7-13-16,5 0 3 0,6 2 2 0,11 1-8 15,0-3-1-15,11-1 4 16,-8-5 1-1,-6-7-1-15,-1-6 0 0,0-4-1 16,-13-5 2-16,-1-7 6 16,-7-7 4-16,-3-5-1 15,-4-7-2 1,-4-6-7-16,-3-7-1 0,-10-15-8 16,-8-13-3-16,-7-3-4 15,0 6-1-15,-6 10-14 16,6 9-6-16,3 10-15 15,8 6-6-15,4 0-20 16,10 12-85 0,10 7 6-16,4 6-11 15</inkml:trace>
  <inkml:trace contextRef="#ctx0" brushRef="#br0" timeOffset="59148.28">4741 9675 360 0,'-4'9'134'0,"4"4"-104"0,4 12 14 0,-4-6 0 15,3 9-21-15,1 10-2 16,7 3-4-16,-8 0 1 16,4-3-10-16,0-3 7 0,0-7 2 15,1-3-1-15,-1-3 1 0,0-3-7 16,0 0-4-16,0-3-1 15,4 0-1-15,6-4-2 16,-3-2-2-16,8-4 3 16,6 0 0-16,4-6-1 15,0-6 1-15,-7 0-9 16,-1-4-1-16,1 1-14 16,0-1-4-16,-7 1-18 15,0 3-8-15,-8-1-25 16,1 1-12-16</inkml:trace>
  <inkml:trace contextRef="#ctx0" brushRef="#br0" timeOffset="59410.1">4844 10009 364 0,'-18'6'134'0,"18"-3"-104"0,0-3-6 0,0 0-9 16,4 0-6-16,10-3 5 16,0 0 3-16,4-3 2 15,10-4-10-15,-7 4-3 0,22-7 0 16,-11-2-1-16,0-4 0 16,-4 0-14-16,-7-3-4 0,0 0-16 15,-10 0-7-15,3 0-33 16,-10 0-14-1,-1 6-53-15</inkml:trace>
  <inkml:trace contextRef="#ctx0" brushRef="#br0" timeOffset="59648.02">4752 9773 416 0,'0'3'154'0,"-4"-3"-120"0,15-10 17 16,-11 4 1-16,10-3-12 16,8-10-1-16,7 0-20 15,14-3-7-15,0 0-7 0,14-7-4 0,-11 1 2 16,1 0-9-16,-4 2-1 16,0 7-20-16,-11 4-10 15,1 5-36-15,-4 4-14 16,10 3-97-1</inkml:trace>
  <inkml:trace contextRef="#ctx0" brushRef="#br0" timeOffset="63442.12">647 12463 172 0,'18'10'66'0,"-4"-4"-52"0,4 3 1 0,-11-2-1 16,3-4-1-16,4 3 2 16,-3-3 0-16,3-3 1 15,4 0-8-15,3 0 1 0,-3 0 4 16,0 0-5-16,3 0-2 0,0 0-1 16,11 0-1-1,11 3 0-15,-1 0 0 16,11 1-2-16,11-4 1 15,-11 0-2-15,0 0 2 16,-6 0 0-16,9-4 3 16,5 1 1-16,6-3 1 15,0-3-2-15,4-1-1 0,-11 1 1 16,8-1 1-16,-4 1-1 16,17-4-1-16,4 1-1 15,-7-1 0-15,0 4-2 16,-3-1-2-16,10 1 3 15,17-1 0-15,1-2-1 16,-21-1 1-16,10-3-2 16,14-3-1-16,11 4 1 15,-14-1-1-15,-4 0 0 16,18 0 2-16,7 7-1 16,-10-1-1-16,-1 4 1 15,15 3 1-15,31 3-1 16,-24-3-1-16,0 0 1 0,10-4 1 15,-10 4-3-15,-15-3-2 16,8-4 4-16,14 4 1 16,-15 3 2-16,1-3 2 15,10-1-5-15,4 4-1 16,-11 0 0-16,4-3 2 16,21-1-1-16,-25-2 2 15,10 0-2-15,12-1-1 16,-4-2 3-16,-7-1 0 0,21 0-1 15,-7-2-2 1,-8 2 3-16,23-3 2 16,-12 0 0-16,-3 4 0 15,25-4-3-15,-22-3 1 16,11 7-2-16,11-4-1 0,-18 6 1 16,15 1 1-16,2 0-1 15,-17-1 2-15,18 1 2 16,-11-4 2-16,-7 4-3 15,18-1-3-15,-18 4 0 16,-3 3 1-16,17-1-1 16,-18 4-1-16,1 4 1 15,14-1-1-15,-22-3 2 16,0 0 1-16,19-3 1 16,-23-4 2-16,-2-2-3 15,20-1 0-15,-13 1-1 16,-11-7 1-16,10 4-4 0,4-1 0 15,-25 0 3 1,7 1 1-16,11 2-1 0,-14 1-2 16,-8-4 1-16,-6 1-1 15,10-1-3-15,-10 4 2 16,-15-4 1-16,4 0 2 16,7 4 1-16,0 0 1 15,-14 2-2-15,-18-2-2 16,3 3 1-16,8-1-1 15,-4 4 0-15,-3 0 0 16,-18 0 2-16,-8 0 1 16,-6-1-4-16,-4-2 1 15,-3 0 2-15,0 3 1 16,3 0-1-16,-7-4 1 0,3 4-2 16,-2-3-1-16,-5 0 1 15,-6-1 1-15,-5 4-3 16,-6 0 0-16,-3 0 1 15,-5 0 0-15,1-1 2 16,0 1 1-16,-1 0 1 16,-6 3 2-16,3-3-3 15,4 3-2-15,0-3 2 16,3 0 0-16,4 0-1 16,0-1-2-16,3 1 1 15,0 0 1-15,1 0-1 16,-1 0-1-16,0-4 3 15,4 4 0-15,-3-3-1 16,-5 0-2-16,1 3 1 0,-4-1-1 16,-3 1-3-16,0 0 2 15,0 0 1-15,-1 0 2 16,1 0-1-16,-4 0-1 16,8-1 1-16,-8 1-1 15,3-3 0-15,5 3 2 16,-8-4-1-16,4 4-1 15,3 0 1-15,-7 0 1 16,7 0-3-16,1 0-2 16,-1 0 4-16,0-1 1 15,0 1-3-15,1 0-1 16,-1 0 3-16,0 0 1 0,-3 0-3 16,0 0 1-16,-1-1 0 15,-2 1 0-15,-5 0 0 16,1 0 2-16,-4 0-3 15,4 3 0-15,-8 0 1 16,1 0 2-16,-1 0-1 16,1 0-1-16,-1 0-2 15,1 0 1-15,-1 0 1 16,1 0 2-16,-1 0-1 16,1 0-1-16,0 0 1 15,-1 0 1-15,-3 0-3 0,4 3 0 16,-4 0-1-1,7 0 0-15,-7-3-27 0,0 3-13 16,3-3-22-16,-3 0-11 16</inkml:trace>
  <inkml:trace contextRef="#ctx0" brushRef="#br0" timeOffset="69806.38">7452 6430 268 0,'-7'-3'101'0,"7"3"-78"0,-3-6 9 0,3 6 0 16,-4 0-5-16,4 0 4 15,0 0-8-15,0 0-4 16,0 0-11-16,-3 9-3 0,3 10-1 16,0 9-2-16,0 7-2 15,3 3 5-15,1 0 4 16,-1 2-3-16,4 5-1 0,1 11 0 16,2 10 1-1,4 7-1-15,-7-4 2 0,8 1-2 16,-8-4 0-16,3 3-1 15,1 10 2-15,-4-19-3 16,4 28 0-16,-1-3 1 16,-3 0 2-16,1 0-5 15,-1 3-1-15,0 0 0 16,3-6 0-16,1-6 0 16,-4-4 2-16,0 1-1 15,4 6-1-15,-1 6-2 16,1-7-1-16,0-5 4 15,-1-4 1-15,1 1-3 0,0 5-1 16,-1 10 1-16,1-3 2 16,3-6-2-16,-7-4 0 15,4-2 3-15,-1-1 1 16,1 6-4-16,0 7-1 16,-1-6 1-16,1-7 0 15,0-6 1-15,3 0 2 16,3 16-1-16,-2 3-1 15,-1 3 1-15,0-6-1 16,0-13 0-16,-3-6 2 16,-1-7-1-16,-2-2-1 15,-1 2 1-15,0 4-1 16,0 3-3-16,0 3 2 16,0-6 1-16,0-4 2 0,4-9-1 15,-8 4-1-15,1-8 1 16,3 1-1-16,0 0-3 15,-7 3 2-15,4 4 1 16,3-1 2-16,-4 3-1 16,1-2-1-16,3-7 1 15,-7 0-1-15,3-7-3 16,1 1 2-16,-1-4 3 16,1 1 1-16,0 3-1 15,-4-1-2-15,0 1 1 16,3 0-1-16,-3 2-3 0,7-2 2 15,-7-4 1 1,0-2 0-16,4-1 0 0,-4-3 2 16,0-3-1-16,3 0-1 15,-3-3-2-15,4 0 1 16,-4-3 1-16,0-3 0 16,0 2 0-16,3-2 2 15,1 3-3-15,-4-4 0 16,0 1 1-16,0-4 0 15,0 1 0-15,0-4 0 16,0 4 0-16,0-4 0 16,0 0-3-16,0 4 2 15,0-1 1-15,7 1 0 0,-7-1 0 16,0 0 0-16,0 1 0 16,0-1 2-1,0 4-1-15,0-4-1 0,0 1 1 16,0-1-1-16,0 1 0 15,4-1 0-15,-4 1 0 16,0-1 0-16,0 1 0 16,0-1 0-16,0 0 0 15,3 1 2-15,-3-1-3 16,0 1 0-16,0-1 1 16,0-2 2-16,0-1-3 15,0 0 0-15,0 0 1 16,0-2 2-16,0-4-1 15,0 3 2-15,0-3-4 16,0 3 0-16,0-3-1 0,0 6 0 16,0 1 2-16,4-1 0 15,-4 0 0-15,0 0 2 16,0-2-3-16,0-1 0 16,0-3 1-16,0 0 2 15,0 0-1-15,0 0-1 16,0 0 1-16,0 0 1 15,0 0-3-15,0 0 0 16,0 0 1-16,0 0 2 16,0 0-1-16,0 0-1 15,0 3-2-15,0-3 1 16,0 3-17-16,3 0-5 16,1 4-5-16,-1-1 2 0,-3 0 10 15,0-3 7-15,0 4 6 16,0-7 2-16,0 0-8 15,0 0-4-15,0 0-46 16,14-26-107 0</inkml:trace>
  <inkml:trace contextRef="#ctx0" brushRef="#br0" timeOffset="72919.37">8526 10822 244 0,'0'9'90'15,"-3"-3"-70"-15,3 1 8 0,0-1 0 0,0 0-4 16,0 1 1-16,0-1-8 16,0 3 0-16,0 1-10 15,0-4 2-15,3 0 4 0,-3 1-1 16,4-1 1-16,3-3-3 15,-7 0-1-15,0 1-1 16,0-1 2-16,0-3-3 16,4 0-2-16,-1 0 0 15,1 0-1-15,-1-3 4 0,1-4 3 16,3-2-2-16,0-7 0 16,0 3-3-16,7-15-1 15,4-3-1-15,0-1 2 16,-1 1-1-16,1-4 2 15,0-3 0-15,-4-3 1 16,-3-6-2-16,-4-10 1 16,-4-6-2-16,4 3 0 15,-7 4-3-15,-7 2-2 16,-3-3 1-16,-4-9-1 16,-1-13 2-16,-2-3 1 15,2 4-4-15,-2 2 1 16,-1 1 0-16,4-4 0 15,0 6 0-15,-1 10 2 16,-2 7-1-16,-1 5-1 0,0 7 1 16,1 9-1-16,-1 7-3 15,0 3 0-15,0 6-1 16,8 3 3-16,-8 4-2 16,4 2 1-16,0 10-3 15,7 13 1-15,-4 18 0 16,7 20-1-16,8 5 4 15,7 14 0-15,10 34-6 16,11 15 0-16,0 26-8 16,7 25-1-16,7-3 9 15,14 29 3-15,4-23 1 16,3-25 2-16,-7-12 3 0,-6-17 1 16,-12-21-1-16,-3-22-2 15,-11-17 1-15,1-8 1 16,-4-20-1-16,-4-12 2 15,-3-13 0-15,-4-15 1 16,-7-13 0-16,-4-3 0 16,-3-7-2-16,-3 1-2 15,-4-1-2-15,-4 1 1 0,-7-1 3 16,-6 4 1 0,-5 3-4-16,1 3 1 15,-4 6 2-15,11 3 3 16,-4 4 0-16,7-1 0 15,4 4-6-15,7 0 1 16,3-1 0-16,8 1 0 16,3-6 0-16,7-10 2 0,4-7 1 15,7-2 1-15,-8-1-2 16,5 1 1-16,-5 2-4 16,1 1 0-16,0 3-10 15,-4 3-3-15,0 3-35 16,0 0-13-16,-3 0-100 15,7-3-51-15,0 0 106 16</inkml:trace>
  <inkml:trace contextRef="#ctx0" brushRef="#br0" timeOffset="73483.42">9012 9694 208 0,'-7'-16'77'0,"7"10"-60"0,0-7-1 0,-4 10-4 0,1 0 0 16,-1-3 5-16,1-1 4 15,-1 1 2-15,4 0-12 16,-7-1 9-16,4 4 6 0,-4 0 1 16,-1 3 4-16,5 3-6 15,-8 4-1-15,4 5-7 16,0 7-2-16,7 9-7 15,0 20 0-15,4 18-3 16,6 3 2-16,1 7-2 16,3 15 2-16,0 16 2 0,4-3 5 15,3-6-6 1,4-7-2-16,3-3-3 0,4-6 0 16,0-12-4-1,4-11 0-15,-1-11 1 0,1-10 0 16,-5-13 2-16,1-6 1 15,-7-7-1-15,0-5 1 16,-7-7 0-16,-4-4 1 16,0-2-13-16,-7-3-7 15,0-4-27-15,0-3-10 16,-3-6-32-16,-1-3-11 16,1 3-37-1</inkml:trace>
  <inkml:trace contextRef="#ctx0" brushRef="#br0" timeOffset="73935.39">9211 9873 328 0,'-4'-3'123'0,"1"6"-95"0,3 1 9 15,0-4 0-15,-4 6-14 16,0 6-4-16,1 4-2 16,3 6-1-16,0 3-8 15,3 4-3-15,5-1 1 0,-1 1-1 0,0 2 2 16,3-3-6-16,1 1-1 15,0-4 0-15,-1 0 2 16,-3-6-1-16,4-3-1 16,0-4 1-16,3 1-1 15,-4-4 2-15,5-2 3 16,-1-7 0-16,3 0 0 16,-2-3-3-16,2-1 1 0,1 1-2 15,-7-3 2 1,3 0-7-16,-3-1 1 15,-1 1-23-15,1 3-11 16,-1 0-22-16,-2 0-9 16</inkml:trace>
  <inkml:trace contextRef="#ctx0" brushRef="#br0" timeOffset="74341.31">9484 9845 288 0,'0'0'107'0,"0"0"-83"0,-4 0 17 0,4 0 2 16,0 0-12-16,0 6-3 15,0 4-5-15,0 9 0 16,4 6-13-16,-1 6-1 0,4 4 1 16,0 6-6-16,0 3 0 15,4 7 0-15,3 12 0 16,4 9-5-16,3-6 1 16,4-3 0-16,0-9 0 15,0-10-3-15,-4-3 2 16,0-10 1-16,-3-5 0 15,-4-4 0-15,0-7 0 16,-3-2-11-16,-1-4-3 16,-2 1-20-16,-1-4-7 0,-4-6-21 15,-3-3-6 1,0-6-65-16</inkml:trace>
  <inkml:trace contextRef="#ctx0" brushRef="#br0" timeOffset="74716.1">9462 9574 248 0,'0'-3'93'0,"0"-3"-72"0,7-1 20 15,-3 7 4-15,-1 0-8 0,5 4 1 16,2 5-7-16,11 7-1 15,4 6-17 1,14 12 1-16,11 26 2 0,7 16 1 0,-1-4 1 16,-6 1 4-16,-8-1 3 15,-6 10-4-15,-4 10-3 16,-7-4-6-16,-4-9-2 16,-7-7-6-16,-3-6-1 0,-8 0-3 15,1-3-1-15,-4-6-4 16,0-3 1-1,0-7-14-15,-4-6-3 16,1-7-16-16,3-5-6 16,0-7-19-16,0-6-6 15</inkml:trace>
  <inkml:trace contextRef="#ctx0" brushRef="#br0" timeOffset="75404.56">10231 10031 268 0,'-10'0'101'0,"6"0"-78"0,-3 0 26 16,7 0 7-16,-7 0-6 15,7 0 0-15,0 0-16 16,0 0-7-16,0 0-15 16,0 0-8-16,4 3 0 0,6 3 3 15,8 1 4-15,7-4 0 16,0 0 1-16,3 0-2 15,0 0 1-15,-3-3-6 0,0 0-3 16,-4 0-4-16,0 0-1 16,1 0 2-1,-5 0 0-15,5 0 1 0,-12 0 2 16,5 0 1-16,-8 0 1 16,0-3-29-16,0 3-10 15,0 0-21-15,-4 0-5 16,1 0-44-16,7-6-86 31</inkml:trace>
  <inkml:trace contextRef="#ctx0" brushRef="#br0" timeOffset="75701.07">10370 10441 360 0,'0'0'134'0,"3"0"-104"0,11 3 12 0,-14-3-2 0,7 0-11 16,4 0 0-16,3-3-10 16,0-1-1-16,4-2-11 15,7-3-2-15,3-1-1 0,8 1-5 0,3-1 1 16,0 1 2-1,-4 2 1-15,1 4-26 0,-4 0-9 16,-4 3-28-16,-3-3-10 16,-4-3-95-1</inkml:trace>
  <inkml:trace contextRef="#ctx0" brushRef="#br0" timeOffset="78650.2">11157 9650 200 0,'0'-13'77'0,"0"10"-60"0,-4-3 13 16,4 3 3-16,-7-1-2 15,3 1 4-15,4 0-4 16,0 0-1-16,0 0-17 0,0 3-1 0,0 0 1 16,0 0 4-16,0 0 4 15,0 0-5-15,-3 6-1 16,3 4-7-16,0 2 0 15,0 7-5-15,0 13 0 16,0 12-1-16,3 16-2 16,1-4 1-16,3-5 1 15,4-7-3-15,-1-10 0 16,1-2 1-16,3-7 2 16,0-6-1-16,0-3 2 15,4-4 4-15,0-2 4 16,3-4-2-16,0-6 0 15,1 0-3-15,-1-3-1 16,-3 0-3-16,7 0-2 0,-11-4 1 16,7 4-1-1,-3 0 2-15,-1 0 1 16,1 0-4-16,0 0-1 0,-4-1-26 16,0 1-11-16,0 0-16 15,-3 0-3-15,0 0-183 31,3-7 99-31</inkml:trace>
  <inkml:trace contextRef="#ctx0" brushRef="#br0" timeOffset="79025.03">11571 9609 260 0,'0'-13'99'0,"-3"10"-77"0,3 0 15 0,0 3 5 15,0 0-12-15,0 0 0 16,0 0-8-16,0 0-2 16,0 9-11-16,3 4-1 0,1 6 2 15,-1 6-2-15,1 13 3 16,3 22-4-16,0 6 1 15,0 0-7-15,4 0-1 16,3 3 0-16,-7 7 2 16,7 6-1-16,0-10-1 15,4-9-2-15,-7-9 1 0,-1-13 1 16,1-6 0 0,-4-10-9-16,0-3-2 0,0-6-18 15,4-7-7-15,0-6-10 16,-1-6-1-16,1-9-87 15</inkml:trace>
  <inkml:trace contextRef="#ctx0" brushRef="#br0" timeOffset="79385.28">11947 9650 260 0,'-7'-16'96'0,"7"10"-75"0,0-1 14 0,0 7 1 15,0 0-4-15,0 0 1 16,0 0-7-16,0 0-4 16,0 7-12-16,0 2 5 0,0 10 2 15,7 6-3-15,-7 13 2 16,4 19-7-16,3 3-3 0,7-4-6 15,-7 1 0 1,4-3 0-16,3-1 0 16,7 1-3-16,-7 2 0 0,7 1-9 15,-3-3-3 1,0-7-10-16,-4-6-2 0,0-10-3 16,-3-5-1-16,-4-11-30 15,0-21-98 1</inkml:trace>
  <inkml:trace contextRef="#ctx0" brushRef="#br0" timeOffset="79699.81">11915 10103 340 0,'-3'0'126'0,"3"0"-98"0,0 4 6 0,0-4-4 15,0 0 1-15,0 0 3 16,3 0-1-16,4-4 0 16,0 1-18-16,4-3 2 0,3 0 3 15,4-1-7-15,3 1-2 16,11 0-4-16,-4-1-2 16,8-2-6-16,6 0 1 15,-10-1-2-15,4 1 0 16,-4-1-9-16,-1 1-5 15,-9-1-14-15,-1 4-6 0,-3 0-14 16,-1 3-6 0,-2 3-14-16,-1 0-6 15,4-4-61-15</inkml:trace>
  <inkml:trace contextRef="#ctx0" brushRef="#br0" timeOffset="80076.53">12433 9543 328 0,'-4'-7'123'0,"4"7"-95"0,-3 0 20 0,3 0 3 16,0 0-19-16,0 0-4 15,0 10-10-15,3 2-3 16,1 4-9-16,3 9 0 0,0 7 1 16,3 12-3-16,8 22-1 15,0 3-3-15,3 1-1 16,4-4 3-16,3-6 1 16,-3 0-4-16,0-1 1 15,0 1 0-15,-4-6 0 16,-3-10-9-16,-1-6-2 15,-2-7-18-15,-1-6-9 16,0-6-13-16,-3-6-4 16,3-4-12-16,-7-5-3 0,4-11-50 15</inkml:trace>
  <inkml:trace contextRef="#ctx0" brushRef="#br0" timeOffset="80525.83">12876 9785 356 0,'-4'10'134'0,"-6"-4"-104"0,6-3 18 0,4-3 3 16,0 0-18-16,0 0-1 15,0 0-17-15,0 0-4 16,4 3-7-16,-1-3 4 0,4 0 2 15,0 0-1-15,4-3 0 16,3 0-5-16,7 0-1 16,4-3-3-16,3-1-1 15,4 1 1-15,0 0 2 16,0-1-3-16,-3 1 0 16,-1 0-12-16,-7 3-5 0,-3-1-25 15,0 1-11-15,-4 0-17 16,0 0-9-16,-7 3-71 15</inkml:trace>
  <inkml:trace contextRef="#ctx0" brushRef="#br0" timeOffset="80836.95">12978 10116 356 0,'0'0'134'0,"0"0"-104"0,0 0 7 0,4 0-2 15,0 0-8-15,6-3 2 16,4 0-5-16,4 0-1 16,10-1-12-16,-3-2-7 0,7 0 0 15,0 0-5-15,-4-1 0 16,1 4 1-16,-4-3 2 15,-4 3-19-15,-3-1-6 16,-1-2-30-16,1 0-14 16,-4 0-61-16,4-4-70 15,3-3 65-15</inkml:trace>
  <inkml:trace contextRef="#ctx0" brushRef="#br0" timeOffset="88120.84">13556 9539 288 0,'-7'-15'107'0,"4"5"-83"0,-1-5 15 0,1 8 3 16,-1 1-10-16,4-4 1 16,0 1-3-16,0 3-1 15,0-1-16-15,0 4 5 0,0 0 5 16,4 9 5-16,3 10 6 0,0 6-13 16,3 7-2-16,-3 2-11 15,1 1-3-15,-1-1-5 16,0 1-3-16,0-7 2 15,-4 0 2 1,1-6-2-16,-1-3-2 0,1-1 2 16,0-5 0-16,-1-4 1 15,-3 0 2-15,4-2-3 16,-1-4 0-16,8 0 1 0,-8-4 0 16,11-2-3-1,1 0 2-15,6 0 3 16,-3-1 1-16,6 1-6 15,1-3 0-15,0 5-1 0,3 1-1 16,11 3 4 0,0 3 2-16,0 4 0 15,0 5-1-15,-3 4 3 0,-4 0 0 16,-7 3 12-16,-4 3 5 16,-7 0 3-16,-7 3 3 15,-7 3-8-15,-11 1 0 16,-3-4-9-16,-3 0-3 15,-8 0-6-15,-7-3-2 16,4-6-2-16,-1 0 0 16,4-4-13-16,-3 1-4 15,0-3-18-15,-1-4-7 0,1-6-14 16,3-3-5 0,11-7-17-16,-4-2-6 15,11-4-68-15</inkml:trace>
  <inkml:trace contextRef="#ctx0" brushRef="#br0" timeOffset="88691.61">13602 9495 300 0,'0'-3'112'0,"-3"0"-87"0,-1 3 22 0,4 0 5 16,-7 0-10-16,4 0 0 0,-8 3-11 15,4 0-2-15,0 1-16 16,0 2 5-16,3-3 3 0,4-3-7 15,0 0-1-15,4 0-3 16,6-3-1-16,5-3 6 16,9-7 2-16,5-6 0 15,3-3 2-15,-1 0-4 16,-2 0-1-16,-4 0-6 16,-1 3 0-16,1 0-7 15,0 3-1-15,-11 4-2 16,0 2-2-16,1 1-19 15,-1 2-8-15,0 1-22 16,0 0-8-16,0 3-21 16,1 0-9-16,2 3-82 15</inkml:trace>
  <inkml:trace contextRef="#ctx0" brushRef="#br0" timeOffset="109467.25">3461 14410 256 0,'-17'-6'96'0,"9"6"-75"0,1-3 17 0,0 3 1 0,4 0-8 16,-1 0 2-16,1 0-4 15,-1 0 2-15,4 0-17 16,0 0-4-16,0 0-2 0,4 6 0 15,10 3 0-15,14 10 0 16,1 10 0-16,13 15 0 16,1 22 2-16,3 6-3 15,3 4-2-15,5-4-2 16,-1 7 0-16,10 6-2 16,-13 0 2-16,3-9-4 15,-3-13 0-15,-15-10 1 16,1-12 2-16,-8-6-1 0,-7-10-1 15,-3-3-2-15,-7-6 1 16,3-3-6-16,-11-4-3 16,-3-6-21-16,-3-6-7 15,-4-6-21-15,-7-7-7 16,-4-16-80 0</inkml:trace>
  <inkml:trace contextRef="#ctx0" brushRef="#br0" timeOffset="109963.22">3444 14331 304 0,'-8'3'115'0,"1"1"-89"0,4-1 10 16,3-3-2-16,0 0-13 15,0 0-1-15,0 0-12 16,0 3-3-16,10 6-3 16,8 4 5-16,11 6 5 0,13 6 3 15,4 7 0-15,4 12-3 0,17 19-2 16,11 12-2 0,14-5 2-16,-14-4-1 15,-3-6 0-15,-4-10 1 16,-11-6 4-16,7-6-4 0,-14-7 0 15,1-2-6-15,-8-10-1 16,-14-7 5-16,-4-2 3 16,-17-17 24-1,-15-11-5-15,-17-14 0 16,-11-25-10-16,-4-25-5 16,-20-9-8-16,-19-13-5 15,-21-25-4-15,11 9 1 16,15 19 1-16,2 19 0 15,19 23-3-15,6 15 2 16,11 9-19-16,11 10-7 16,10 6-35-16,11 6-15 15,7 7-25-15,15 6-12 0,13 12-46 16</inkml:trace>
  <inkml:trace contextRef="#ctx0" brushRef="#br0" timeOffset="110475.28">4578 14530 292 0,'-21'-3'110'0,"10"3"-86"0,-10-4 16 0,10 4 0 16,0-3-5-16,1 3 4 16,-1 0-6-16,0 0-3 15,1 0-16-15,-1 3-9 0,11 7-1 16,7 6-3-16,4 12-1 16,3 10-2-16,4 3 1 15,3 0 1-15,4-3 2 16,-7-7-3-16,6-6 0 15,-2-6 1-15,-5-6 0 16,1-10 6-16,0-6 4 16,-4-10 6-16,0-9 4 15,0-9 5-15,-6-7 2 0,-5 0 1 16,-3-3 0-16,-11 3-9 16,1 4-1-16,-4 5-5 15,-4 7 0-15,-7 3-7 16,-3 7-2-16,-11 5-2 15,7 4-2-15,0 3-6 16,11 0-4-16,3 3-25 16,0 0-12-16,15-3-25 15,6 4-9-15,11-4-12 0,1 0-5 16,2-4-52 0</inkml:trace>
  <inkml:trace contextRef="#ctx0" brushRef="#br0" timeOffset="110626.28">4464 13736 348 0,'-42'-16'132'0,"35"13"-103"0,-14 0 29 0,13 3 6 16,1 0-23-16,7 0-6 15</inkml:trace>
  <inkml:trace contextRef="#ctx0" brushRef="#br0" timeOffset="110799.89">4390 13736 719 0,'25'31'4'0,"3"7"-1"16,15 3-2-16,-1 6-1 0,1 10 1 15,3 16-1-15,7 5-3 16,11-2 0-16,-4-13-7 16,4-6-2-16,-15-10 0 15,1-6 0-15,-11-7-9 16,-7-8-4-16,-7-7-13 15,-4-7-6-15,-14-12-29 16,0-6-75 0</inkml:trace>
  <inkml:trace contextRef="#ctx0" brushRef="#br0" timeOffset="111022.31">4624 14316 312 0,'0'9'115'0,"-4"-6"-89"0,11-12 23 0,-3 2 6 16,3-5-7-16,7-10-1 15,-3-7-15-15,7 1-5 16,6 0-16-16,5-1-9 0,3 4-2 16,10 3-13-16,11 3-7 15,-7 3-38-15,11-3-15 16,-14 1-101-1</inkml:trace>
  <inkml:trace contextRef="#ctx0" brushRef="#br0" timeOffset="111705.54">5475 13793 276 0,'-4'-13'104'0,"-10"10"-81"0,7-3 18 0,0 6 2 0,0 0-6 15,-4 0 3-15,4 3-7 16,-7 6 0-16,3 7-19 15,0 3-1-15,4 6-2 0,4 3-2 16,3 1 0-16,3 2-1 16,8 7 0-16,3 9 0 15,7 7 0-15,4-1 2 16,4-5 1-16,-8-11-3 16,7-11 0-16,-6-11 1 15,2-5 2-15,8-20-1 16,-14-9 1-16,7-6-4 0,0-3-2 15,-4 3-5-15,0 0 0 16,4 2-22 0,-11 5-8-16,4-1-38 0,-4 0-14 15,0 0-107 1</inkml:trace>
  <inkml:trace contextRef="#ctx0" brushRef="#br0" timeOffset="112233.21">5769 13667 288 0,'-7'-4'107'0,"-4"4"-83"0,0 4 19 16,8-1 6-16,-4 3-7 16,0 0 0-16,-4 7-15 15,8 3-4-15,3 6-13 16,-8 6-4-16,8 7-2 0,8-1-2 16,-5 1 1-16,11-3-2 15,-3-1-1-15,14-3 1 16,-8-2-1-16,12-8 0 15,3-2 0-15,3-6 4 16,1-10 5-16,-1-7 4 16,-7-2 2-16,-3-7 5 15,-7-6 4-15,-7-9 1 16,-4-10 0-16,-7-7-6 0,-11-2-1 16,-10 3-6-16,-4 6-2 15,-14 6-4-15,0 4-1 16,0 5-3-16,4 8 1 15,3 5-2-15,7 3-1 16,4 7-4-16,6 3 0 16,1 3-16-16,4 4-6 15,2 5-27-15,16 1-9 0,6 3-27 16,7 6-9 0,22 3-73-1</inkml:trace>
  <inkml:trace contextRef="#ctx0" brushRef="#br0" timeOffset="112565.67">6162 13755 444 0,'-3'-3'165'0,"-4"-1"-129"0,0-5 26 16,-1 6 1-16,-2-3-24 16,-4-1-5-16,-8-5-16 15,-2-4-6-15,-5-3-7 16,1 0-2-16,3 0 1 0,4 0-2 15,7 0-2-15,3 0-2 16,11 4-1-16,7-1 2 0,11 0 0 16,7 4 1-16,3 2 0 15,0 4-3-15,-3 3 0 16,11 3-1-16,-15 0 3 16,11 3-5-16,-7 0 0 15,3 0-15-15,-3 0-4 16,-11 4-20-16,4-4-7 15,3 0-16-15,-7 0-5 16,0 0-47-16,4-3-18 16,-4-3 16-1</inkml:trace>
  <inkml:trace contextRef="#ctx0" brushRef="#br0" timeOffset="113013.39">5992 12904 316 0,'-18'-3'118'0,"4"0"-92"0,0 0 19 0,7 3 5 16,0 0-8-16,3 0 2 16,4 0-15-16,0 0-6 15,0 0-13-15,7 6-2 0,8 3 2 16,13 7-2-16,-3 3 3 15,7 9-6-15,0 7-3 16,14 9-1-16,0 16-1 16,21 6-9-16,-10-3-4 15,3-9-2-15,-7-10 1 16,-7-6-3-16,-7-10-2 16,-10-6-11-16,-5-3-4 15,-2-6-22-15,-12-4-9 16,5-6-82-1</inkml:trace>
  <inkml:trace contextRef="#ctx0" brushRef="#br0" timeOffset="113283.4">6148 13351 328 0,'-3'4'123'0,"3"-1"-95"0,0-3 14 16,0 0-1-16,0-3-3 15,3-1 2-15,8-5-9 16,-4 0-2-16,11-7-16 16,10-3-3-16,7 0-3 0,8-3-3 0,-4 3-3 15,3 3-5 1,-3 4 0-16,0-1-20 0,-7 4-7 16,-7-1-24-16,0 1-10 15,-7-1-23-15,-1 1-7 16,1 3-31-1</inkml:trace>
  <inkml:trace contextRef="#ctx0" brushRef="#br0" timeOffset="113450.14">6648 13153 272 0,'3'6'104'0,"-3"1"-81"0,8-1 14 0,-5 0-1 15,1 4-19-15,3 5-7 0,7 4-4 16,-4 0-2-16,8 0-2 15,7 0-6-15,-7-3-2 0,3 0-26 16,-3-7-9-16,-4 0-188 31,0-12 117-31</inkml:trace>
  <inkml:trace contextRef="#ctx0" brushRef="#br0" timeOffset="113618.67">6400 12948 288 0,'-82'-38'107'0,"68"32"-83"0,3 3 15 0,8 3 1 16,3 0-27-16,3 3-6 15,8 3-14-15,10 1-6 16,11-1 7-16,7 3-17 0,0 1-7 16,11 3-99-1</inkml:trace>
  <inkml:trace contextRef="#ctx0" brushRef="#br0" timeOffset="113912.17">6988 13106 352 0,'-3'-3'132'0,"-12"3"-103"0,1-4 25 0,4 4 6 16,-8 0-20-16,-3-3-3 15,-4-3-17-15,0 0-5 0,-3-4-9 16,6 1 3-16,8-1 1 0,-4 1-5 15,8-1-1 1,3 4-4-16,10 0-1 0,8 0 1 16,10 2 0-16,4 4 0 15,18 4 0-15,-8 2-5 16,4 3 1 0,-4 4-14-16,-3 0-3 0,-3-1-9 15,-8-2-4-15,0-1-12 16,-3-3-6-16,0 1-19 15,-11-4-5-15,7-3-58 16</inkml:trace>
  <inkml:trace contextRef="#ctx0" brushRef="#br0" timeOffset="114318.05">7119 12857 292 0,'-3'6'110'0,"-1"-3"-86"0,4 4 13 0,0-7 2 15,0 6-6-15,-3 0 3 16,3 1-9-16,0-1-4 16,0 3-13-16,3 7 0 0,-3 0 3 15,7 0-5-15,4-1-2 0,0 1-1 16,10-3 1-1,-7-4 8-15,7-3 3 0,4-6 3 16,0-3 2-16,0-3 1 16,-4-4 1-16,-3-5 0 15,-8-7 0-15,-6-7-9 16,-8-5-4-16,-3-1-6 16,-7 0-4-16,-4 7 0 15,-3 3 1-15,0 3-10 16,3 3-4-16,4 6-23 15,3 4-10-15,1 3-29 16,6 2-13-16,4 8-51 16,11 2-22-16,10 3 30 15</inkml:trace>
  <inkml:trace contextRef="#ctx0" brushRef="#br0" timeOffset="114815.51">7513 12532 252 0,'-7'0'93'0,"0"0"-72"0,-4 0 20 0,7 0 7 0,-6 0 0 15,-1 0 4-15,4 4-11 16,3-1-3-16,-10 3-21 16,7 3-1-16,4 4-2 0,3 6-7 15,3 6-4-15,4 10-2 16,7 3 1-16,-3-1-1 16,10 1-1-16,-6-9 3 15,-1-7 2-15,0-7 4 16,0-8 5-16,4-10 7 15,-8-13 5-15,5-6-1 16,-1-7 0-16,0-5-6 0,0 2 1 16,-3 4-7-16,-4 0 0 15,-7 2-4 1,-4 4 0-16,-3 3-1 16,-3 4 0-16,-1-1-4 0,-10 6-3 15,-1 4-14-15,-6 0-6 16,0 3-17-16,3 3-7 15,0 0-24-15,14 0-7 16,4 3-23-16,14 0-6 16,1-3-55-1</inkml:trace>
  <inkml:trace contextRef="#ctx0" brushRef="#br0" timeOffset="115187.33">7761 12454 324 0,'-7'0'121'0,"0"3"-95"0,3-3 22 0,4 3 5 0,-14 0-9 16,10 0 1-16,4-3-16 16,-3 3-8-1,6 7-12-15,15-1-4 0,-7 1-5 16,10-1-1-16,4 1 1 15,3-4 0-15,4-3 6 16,-11 0 4-16,4-3 3 16,0-3 5-16,-7 0 1 15,-4-7 3-15,-3 1-8 16,-4-4-3-16,0-2-4 16,-7-4 0-16,-11-3-2 15,0 0 0-15,-6 0-17 16,-1 0-4-16,0 0-32 0,1-1-11 15,2 1-14-15,5 0-3 16,6 3-4-16,8 4-3 16,6-1-51-1</inkml:trace>
  <inkml:trace contextRef="#ctx0" brushRef="#br0" timeOffset="115534.18">8027 12113 364 0,'10'-12'134'0,"-10"5"-104"0,4-5 25 0,-4 9 3 0,0 0-12 15,0-1 0 1,0 1-15-16,0 0-7 16,0 3 0-1,0 10-14-15,0 2-6 0,0 1 0 0,0-1-3 16,0 1-1-16,0 0-2 16,0 2 1-16,3 1 1 15,1 0 0-15,3 3 0 16,4-4 0-16,3 1-5 15,0 0 1-15,7-3-3 16,-3-1 2-16,0-2 1 16,-1-1 2-16,-2-3 1 0,-5 1 3 15,-3 5 19 1,-7 4-12 0,-3 3-1-16,-8 3-7 15,-3 3-4-15,0-3-27 16,-4 3-12-16,4 1-39 0,3-1-16 15,1 3-89 1</inkml:trace>
  <inkml:trace contextRef="#ctx0" brushRef="#br0" timeOffset="116448.58">6928 14678 324 0,'-14'-13'121'0,"7"10"-95"0,0-3 11 0,-1 3-2 15,1-1-3-15,0 1 4 16,4 0-3-16,-1 3 2 16,-3 0-19-16,0 0 8 0,-4 3 4 0,4 7-9 15,4 9-1-15,3 9-12 16,10 10-7-16,1 3 1 16,3 3 1-16,7-3 0 15,4 3-1-15,0-3 1 16,-4-6 1-16,4-4-3 0,-7-9 0 15,0-9-1 1,-4-10 0-16,0-6 4 16,-3-10 1-16,-4-6 7 15,-4-6 4-15,-3-3-3 0,-7-7 1 16,-4-6-5 0,-3 0 1-16,-3 3-1 0,-5 4 1 15,8 5 2 1,-4 7 1-16,4 6-1 15,4 4 1-15,6 15-6 16,8 10-5-16,3 2-3 16,3 4-1-16,8 3 3 15,-4-3 0-15,8 0 1 16,-5 0 0-16,4-3 0 16,1 0 0-16,-1-4 0 15,4 1-5-15,0-4 1 16,-4 1-9-16,0-4-2 15,-3 0-14-15,0 1-7 16,-4-4-27-16,-4 0-12 16,-2-3-18-16,-5-6-4 0,4-7-60 31</inkml:trace>
  <inkml:trace contextRef="#ctx0" brushRef="#br0" timeOffset="116809.54">6864 14171 324 0,'-28'-4'123'0,"24"4"-95"0,1 0 31 16,3 0 8-16,0 0-19 15,0 0-2-15,0 0-18 0,7 10-6 16,14 6-12-16,0 9-4 15,11 13 0-15,4-1-3 0,3 1-2 16,-7 3 2-16,3 0 0 16,7 6-4-16,5 7 1 15,2 3-2-15,4-1 0 16,-3-5-7-16,-7-4-4 16,-4-9-11-16,-8-7-3 15,-6-5-3-15,-4-8 1 16,-10-2-4-16,7-6 1 15,-11-7-3-15,-7-6 0 16,-7-4-41-16,-4-8-17 16,-3-7-25-1</inkml:trace>
  <inkml:trace contextRef="#ctx0" brushRef="#br0" timeOffset="117173.45">6963 14527 312 0,'-17'3'115'0,"10"-3"-89"0,-1 3 21 15,5-3 5-15,-1 0-10 0,4 0 0 16,0 0-15-16,0 0-5 15,4 0-12-15,3 0 9 16,4-3 7-16,6-4-3 0,8-2-1 16,-7 0-4-16,7-7 1 15,-8 0-4-15,5-3 1 16,2-3-7-16,1-3-3 16,0-3-3-16,3-4-3 15,-3 1 1-15,-3 2-1 16,-5 7-27-16,1 0-9 15,-4 6-39-15,-3 4-18 16,3 2-107 0</inkml:trace>
  <inkml:trace contextRef="#ctx0" brushRef="#br0" timeOffset="121886.4">8119 13437 236 0,'-4'-10'90'0,"4"7"-70"0,-7-3 13 16,7 6 1-16,0 0-3 16,0 0 4-16,0 0-4 0,0 0-1 15,0 0-17-15,0 0 5 0,0 0 5 16,0 0-1-16,0 0 1 15,0 0-1-15,0 0-2 16,0 9-2-16,7 4-1 16,-7 2-3-16,7 8-1 15,1 11-3-15,2 13 1 16,4 16-6-16,4 7-1 16,-4-7-4-16,0 0-3 15,1-3 2-15,-1-1 0 16,-4-2 3-16,-3-6 1 15,1-7-4-15,-1-10 1 16,-4-5 0-16,1-7 0 16,-1-6 0-16,1-4 0 15,-4-2-3-15,0-1 0 16,0-3-29-16,0-12-56 16,3-7 5-16,-3-2-60 15,4-1-57 1,-1 3 71-16</inkml:trace>
  <inkml:trace contextRef="#ctx0" brushRef="#br0" timeOffset="122318.66">7981 13657 276 0,'-18'-6'104'0,"11"3"-81"0,-4 3 18 0,8 0 4 16,-4 0-4-16,-1 0 0 15,8 0-3-15,0 0 1 16,0 0-21-16,0 0-2 0,0 0-1 16,8 3 3-16,6 6 3 15,3 7-2-15,5 6-2 16,-1 3-5-16,7 7-2 0,11-1-4 15,7 1-1-15,8-4-1 16,-1-6 0-16,0-3 0 16,-3-3 2-1,-4-4-1-15,-14-2 0 16,-1-1-3-16,-2-2 1 16,-4-1-2-16,-4 0 2 0,0-3-2 15,-7 1-1-15,0-1-4 16,-3 0-2-16,3 0-22 15,-10 0-8-15,3 0-26 16,0-3-11-16,0 0-30 16,-3-6-10-16,6-10-32 15</inkml:trace>
  <inkml:trace contextRef="#ctx0" brushRef="#br0" timeOffset="123077.61">8523 13487 312 0,'-4'6'115'0,"4"-3"-89"0,-3-3 21 0,3 0 5 16,0 0-19-16,0 0-6 16,0 0-1-16,0 0 0 15,3-3-13-15,1 0 1 0,3-3 2 16,0 0 1-16,0-4-1 0,4 1-6 16,-1-1-4-16,1-2-1 15,3-1-1-15,0-3-5 16,4 0 1-16,-4 4-13 15,1 2-7-15,2 1-22 16,-10 6-11-16,4 3-30 16,0 6-10-16,3-3-58 15</inkml:trace>
  <inkml:trace contextRef="#ctx0" brushRef="#br0" timeOffset="123334.35">8626 13648 344 0,'0'-4'129'0,"0"4"-100"0,3-6 20 0,-3 3 2 16,4-3-15-16,6-1-1 16,-2 1-16-16,2-3-4 15,4 2-9-15,4-2-4 0,3-1-1 16,4 1-1-16,-4 0 0 15,4-1-18-15,-3 4-8 16,-1-4-26-16,-3 1-12 16,-1-1-30-16,1-2-13 15,0-10-18-15</inkml:trace>
  <inkml:trace contextRef="#ctx0" brushRef="#br0" timeOffset="123744.64">8895 13046 280 0,'-3'-10'107'0,"-1"7"-83"0,0 0 30 15,4 3 8-15,0 0-6 16,0 0 2-16,0 0-18 15,0 0-6-15,0 6-20 16,4 4-9-16,3 6-3 0,4 6-2 0,-4 6 2 16,3 4 1-16,5-1 1 15,-1-3-2-15,-4-6-2 16,1-3 5-16,3-3 1 16,-7-6 2-16,4-4 2 15,0-6 4-15,-1-3 1 16,1-7-4-16,0-2-1 15,6-4-4-15,-6 0-1 16,3 0-6-16,0 1 1 0,0-1-5 16,1 0 1-1,-1 4-25-15,0-1-10 16,-3 4-24-16,-1-1-11 16,1 4-24-16,0-4-11 15,-1 4-34-15</inkml:trace>
  <inkml:trace contextRef="#ctx0" brushRef="#br0" timeOffset="124077.65">9094 12904 332 0,'-11'-12'126'0,"4"5"-98"0,3 1 23 16,1 6 3-16,3 0-9 15,0 0-2-15,0 0-9 0,0 0-1 16,0 3-19-16,3 7-1 16,4 5 0-16,4 4-1 0,7 6 3 15,10 4-4-15,11 9 1 16,11 18-5-16,-4 10 1 16,0 1-3-16,-4-8 0 15,-3-5-3-15,0-7 1 16,-3-6-4-16,-4-6 0 15,-4-7-6-15,-3-3 0 16,-4-3-21-16,-3-6-9 16,-4-3-39-16,-3-7-13 15,3-6-106 1</inkml:trace>
  <inkml:trace contextRef="#ctx0" brushRef="#br0" timeOffset="129495.49">17317 7942 316 0,'-3'7'118'0,"-1"-4"-92"0,4 0 13 0,0-3-2 15,0 0-7-15,0 6 0 16,0 0-6-16,0 1-1 0,4-1-12 16,-1 0 0-16,1 1 2 15,3-4-1-15,3 0 3 16,-3-3 1-16,4-3 2 15,3-7-4-15,7-2 2 0,-3-10-3 16,3-7 0 0,1-2-3-16,-1-1-1 15,0-2-5-15,1-1-3 16,-5-6 2-16,-3-16 0 16,1-15-4-16,-1-1 1 0,-7 4 0 15,-4 0 2-15,-6 3-3 16,-4-4 0-16,-7-5-4 15,-4-1-1-15,-3 7-2 16,-4 9 0-16,-4 6 0 16,5 7 0-16,-5 6 0 15,4 3 0-15,-3 7 2 16,7 6 4-16,3 3 1 16,4 3 1-16,0 6 0 15,3 7 0-15,4 6-3 16,4 9 0-16,3 13 2 15,0 4 0-15,10 18-2 0,-3 22 2 16,11 9 3-16,10 1 1 16,-3 15-4-16,11 20 1 15,3-7 4-15,-4-7 2 16,0-2 0-16,-3-7 1 16,-3-9-2-16,-4-10 2 15,-4-9-2-15,4-13 0 16,-8-9-1-16,1-10 2 0,0-9 1 15,-4-6 3 1,0-10-3-16,0-3 1 16,-3-3-5-16,3 0 0 15,-10 0-10-15,3 3-3 16,-4 0-28-16,1-4-11 16,-1-2-47-16,1-3-21 15,7-1-57 1</inkml:trace>
  <inkml:trace contextRef="#ctx0" brushRef="#br0" timeOffset="129799.96">17877 7684 364 0,'-3'-6'134'0,"-1"6"-104"0,4 0 16 0,0 0 1 16,0 0-13-16,0 0 0 16,-4 3-15-16,4 3-4 15,-7 3-9-15,7 4-6 0,0 0-1 16,0 2 1-16,7 1 0 16,-7 3-9-16,8 0-2 15,-1-3-16-15,0 0-8 16,3-4-28-16,1-2-10 15,0-10-58 1,-4-7-55-16,3-2 73 16</inkml:trace>
  <inkml:trace contextRef="#ctx0" brushRef="#br0" timeOffset="129952.49">17796 7322 244 0,'-29'-38'93'0,"26"31"-72"0,-1 1 5 0,4 6-1 0,0 0-16 15,0 0-5-15,4 10-7 16,3-1-1-16,7 7 2 16,4 6-19-16,3 6-6 0,11 10-81 15</inkml:trace>
  <inkml:trace contextRef="#ctx0" brushRef="#br0" timeOffset="130471.49">18171 7744 356 0,'-3'6'134'0,"3"-9"-104"0,-4 3 25 0,1 3 3 16,3-3-10-16,-4 3-1 15,-3 0-4-15,7-3-3 16,-7 0-21-16,0 0 0 0,0-3-1 16,0 0-6-16,3 0 1 15,1-3-6-15,-1-4 1 16,0-2-3-16,4-4 2 15,0-6-2-15,0-13 2 16,4-9-6-16,3-3-1 16,0-1 0-16,0 4 0 15,0 13-3-15,0 6 2 16,4 9-1-16,-7 16-2 16,6 19-2-16,-3 15 1 0,4 7-4 15,-4-3 1-15,0-3 4 16,0-4 2-16,-3-2 2 15,-1-7 2-15,1-3-3 16,-1-4 0-16,1-5-1 16,3-4 0-16,4-3 4 15,6-3 1-15,-6-3-1 16,7-3-2-16,7-4 1 16,-8 1-1-16,1 3 0 15,0 3 2-15,0 3-3 16,-1 6 0-16,1 3 1 15,-4 4 0-15,0-1-9 16,-3 1-4-16,-4 0-15 0,0-1-8 16,-3 1-20-16,-1-1-7 15,-3 1-33-15,0 3-14 16,-7 6-51 0</inkml:trace>
  <inkml:trace contextRef="#ctx0" brushRef="#br0" timeOffset="131041.3">17523 8264 244 0,'3'-13'90'0,"-3"10"-70"0,4 0 17 0,-4 3 4 15,0 0 0-15,0 0 3 16,0 0 0-16,0 0 0 16,0 0-24-16,0 0 10 0,0 0 5 15,0 3-2-15,0 6 3 16,-4 7-7-16,-6 12-3 15,-5 13-10-15,-2 10-3 16,-5 2-5-16,5-2-3 16,-8-4-2-16,4-3 0 15,-1-3-4-15,5-3 0 16,2-4-1-16,8-5-2 16,-7-7-11-16,7-3-5 15,0-7-20-15,3-2-8 16,4-4-14-16,0-6-4 15,0 0-10-15,0-6-3 0,8-4-65 16</inkml:trace>
  <inkml:trace contextRef="#ctx0" brushRef="#br0" timeOffset="131388.74">17232 8327 340 0,'0'-4'126'0,"0"4"-98"0,-7-3 21 0,7 3 2 16,0 0-8-16,0 0 1 16,0 0-13-16,0 0-4 15,7 7-16 1,-3 5 4-16,10 13 3 0,7 13-8 0,7 6-3 16,11 4-2-16,0-8-1 15,4 1-2-15,-4-3-2 16,-4-3-2-16,-3-4 1 15,0-5 1-15,-7-4 0 16,-4-3 0-16,4-4 0 16,-14-2-3-16,3-4 2 0,-4-2-6 15,-2-1-3 1,2 0-19-16,-6-3-8 16,-1-3-28-16,1-3-8 15,-1 0-26-15,8-3-10 16,0 3-23-1</inkml:trace>
  <inkml:trace contextRef="#ctx0" brushRef="#br0" timeOffset="131704.74">17682 8591 360 0,'0'3'134'0,"0"-3"-104"0,0 0 5 0,0 0-6 16,0 0-2-16,0 0 6 15,4 0-7-15,3 0-1 16,7 0-14-16,-3 0 0 0,6 0 2 16,-3 0-3-16,8-3 0 15,3 0-9-15,-1 0 0 16,1-3-1-16,0-1 2 15,0 1-23-15,0 0-8 16,-11 3-21-16,0-1-7 16,-3-2-18-16,-4 0-5 15,3-4-63 1</inkml:trace>
  <inkml:trace contextRef="#ctx0" brushRef="#br0" timeOffset="132057.46">17785 8336 352 0,'-7'6'132'0,"7"-6"-103"16,3 3 10-16,1 1-2 0,-1-1-3 16,8 3 4-16,3 0-10 15,0 1-2-15,8-4-15 16,3 0 2-16,-1 0 1 0,5 0-3 15,-4 0 1-15,-1 1-5 16,1 2-2-16,0 3 0 16,-11 4-1-16,4 6 0 15,-4 6 2-15,-3 3-1 16,-4 7 0-16,-4 0-3 16,-3-1-2-16,0 1 1 15,-3-3-1-15,-1-4-9 0,1-6-2 16,-1-3-16-16,4-7-6 15,0-5-22-15,4-7-8 16,3-3-21-16,0-4-10 16,7 1-53-1</inkml:trace>
  <inkml:trace contextRef="#ctx0" brushRef="#br0" timeOffset="132632.07">18295 8349 308 0,'-3'-13'115'0,"-1"7"-89"0,4-1 10 15,0 4-2-15,-7 0-4 16,4 0 2-16,3 0 0 16,-4 0 0-16,1 3-17 15,-1 0 2-15,0 3 3 0,-3 3-2 16,4 7-1-16,-4 9-5 0,3 6 0 16,1 10-5-16,3 0 1 15,3 0-3-15,1-4 0 16,3 1-3-16,3-4 1 15,5-5 0-15,2-4 1 16,5-3 0-16,6-7 2 16,4-2 3-16,3-4 2 15,1-6 1-15,-4-6 0 16,0-7 2-16,-8-6 2 16,-2-9-3-16,-5-13 2 15,-2-10-6-15,-5-2-1 16,-3 2-2-16,-7 10-1 15,-14 4-3-15,-7 5 1 16,-15 7-2-16,1 9-1 16,-8 7-8-16,4 2-3 0,8 4-7 15,2 3-4-15,11 0-19 16,8 3-7-16,10-3-25 16,10 4-11-16,19-1-59 0,3 3-26 15,14 0 37 1</inkml:trace>
  <inkml:trace contextRef="#ctx0" brushRef="#br0" timeOffset="133037.81">18692 8182 348 0,'-7'3'132'0,"7"-3"-103"0,0 0 29 0,0 0 9 16,0 0-15-16,0 0-3 15,0 0-8-15,0-3-3 16,4 3-21-16,3-3 5 0,4 3 2 16,3 0-4-16,3 0 1 0,1 0-8 15,7 0 0-15,3-4-8 16,8 1-3-16,-8 0-1 16,8 0-1-16,-8 0-14 15,-3-4-5-15,-4 1-37 16,-3 0-13-16,-4 0-49 15,0-4-20-15,-3-6-45 16</inkml:trace>
  <inkml:trace contextRef="#ctx0" brushRef="#br0" timeOffset="133998.31">19291 7766 276 0,'-7'6'104'0,"4"-3"-81"0,3 0 16 16,0-3 1-16,3 4-5 0,4-1 4 16,0 0-1-1,8-3-2-15,2 0-19 16,8-3 10-16,4-4 5 0,2-5-3 0,1-7 0 15,0-3-10-15,-7-3-4 16,-7-7-8-16,-1-9-5 16,1-9-1-16,-11-4 1 15,0-2-1 1,-3 2-1-16,-4 4 1 0,-7-4-1 16,-4-3 0-16,-14-6 2 15,-3 0-1-15,-11 7 2 16,0 11 4-16,11 20 4 0,3 6 0 15,0 26 1 1,-3 24-9-16,6 4-3 0,8-7-1 16,7 54 2-16,11 41 0 15,13 16-1-15,12 34-2 16,10-9 1-16,3 15 1 16,1-15 0-16,-4-28 0 15,-4-29 0-15,-3-22 0 16,0-22 0-16,4-19 0 15,3-16 2-15,-11-15 1 16,0-20 1-16,-6-21-2 16,-12-7 1-16,1 4-2 15,-18-16-1-15,3 6 1 16,-17-10-1-16,7 10 0 16,-11-3 0-16,0-6 0 0,7 28 0 15,4 3 0-15,4 13 0 16,-1-1-3-16,7 4 0 15,4 3-1-15,0 0 3 16,7-3 0-16,8-3 3 16,9-7-3-16,8-12 0 15,4-13 1-15,3-9 2 16,0 0-34-16,-4 2-13 16,-6 5-42-16,-12 11-15 15,1 7-89 1</inkml:trace>
  <inkml:trace contextRef="#ctx0" brushRef="#br0" timeOffset="134359.84">19862 7022 376 0,'-14'-25'140'0,"-4"19"-109"0,0-1 24 16,15 7 6-16,-8 4-14 16,8-4-3-16,-15 9-13 15,4 13-7-15,0 10-14 16,3 2-4-16,4 7-2 0,7 7 2 16,3 5 1-16,1-9-6 0,10 38-2 15,4-16 0-15,10 54 2 16,15 22-2-1,-8-48-2-15,-10-18-9 16,0-10-3-16,3-12-10 0,-3-13-4 16,3-10-9-16,-3-18-3 15,18-10-18-15,-1-19-7 16,-3-9-95 0,4-4-51-16,-11 4 103 15</inkml:trace>
  <inkml:trace contextRef="#ctx0" brushRef="#br0" timeOffset="134682.81">20245 7170 364 0,'-11'-3'137'0,"11"3"-106"0,-7 3 13 16,7-3-2-16,-3 7-15 15,-1-4-3-15,1 9-10 16,-1 10-4-16,0 7-5 0,1 12-2 16,-1 3 1-16,1-6-2 15,3 15-2-15,0 17 1 0,0-11-1 16,0-5-25-1,0-13-10-15,0-10-29 0,3 10-12 16,1-9-83 0</inkml:trace>
  <inkml:trace contextRef="#ctx0" brushRef="#br0" timeOffset="134957.56">20092 7344 340 0,'-24'-35'129'0,"24"35"-100"0,-7-3 24 0,7 3 5 15,0 0-26-15,0 0-7 0,3 6 0 16,1 0 3-16,6 10-15 16,-3-3 6-16,22 18 2 0,-15-2-9 15,28 15-4-15,-10-3-5 16,14 6-3-16,-10-9-19 15,6 15-8-15,-6-9-19 16,-1 13-7-16,-3-13-13 16,-11-6-6-16,1-6-54 15,-1-17-56 1,-3 1 63-16</inkml:trace>
  <inkml:trace contextRef="#ctx0" brushRef="#br0" timeOffset="135228.67">20365 6881 340 0,'0'0'129'0,"0"0"-100"0,32 31 9 0,-25-25-1 16,8 16-3-16,-1-3 1 16,11 16-3-16,-1-7-2 15,8 16-17-15,18 16 10 0,7 6 6 16,-4 13-4-16,-4 0 0 15,-6-7-10-15,-8-5-2 16,-6-11-7-16,-15-15-4 16,-3-6-10-16,-15 12-5 15,4-9-26-15,-14 12-13 16,3-9-30-16,-3 7-11 16,0-11-87-1</inkml:trace>
  <inkml:trace contextRef="#ctx0" brushRef="#br0" timeOffset="136091.7">21025 7322 356 0,'-4'-4'134'0,"4"4"-104"0,-3 0 5 0,3 0-6 0,0 0 0 15,0 0 7-15,7 0-6 16,0 0-1-16,3-3-16 15,1 0-1-15,7 0-1 0,-4 0-4 16,11 3 1-16,-4 0-23 16,11 0-7-16,-4 0-40 15,4 6-15-15,-7 0-103 16</inkml:trace>
  <inkml:trace contextRef="#ctx0" brushRef="#br0" timeOffset="136288.74">21110 7665 360 0,'-11'16'134'0,"11"-16"-104"0,4 9 14 0,-4-9-2 16,7 3-11-16,0 0 2 16,14-3-17-16,-3 0-7 15,24 0-5-15,-6 0-15 0,10 0-4 16,-7 0-51-16,7 0-19 15,-4 0-82 1</inkml:trace>
  <inkml:trace contextRef="#ctx0" brushRef="#br0" timeOffset="148324.97">21911 7047 252 0,'0'-12'93'0,"0"12"-72"16,-7-13 7-16,3 13 0 0,1-3-6 15,-1 0 1-15,1 0-1 0,-1 0-2 16,0 0-10 0,1-1 5-16,-1 1 2 0,1 0 4 15,-4 3 2-15,0 0 1 16,-4 0 2-16,4 0-8 16,-4 6-3-16,1 1-4 15,-5 8 0-15,5-2-6 16,-4 12-1-16,3-6-2 0,-3 13-2 15,3-4-2 1,1 19 1-16,-1-6 1 0,4 29 0 16,0-14 0-16,7 10 2 15,0-9-1-15,7-3-1 16,-4-10 1-16,15 0-1 16,-4-9 4-16,15-4 5 15,-5-6 1-15,8-9 4 16,-3-3-1-16,3-13 0 15,-8 0-1-15,8-16 0 16,-3 3-2-16,3-28 1 16,-4 10 3-16,-10-26 1 15,-1 13-8-15,-9-6-2 16,-5 5-3-16,-14-2 1 16,4 9-4-16,-10-12 0 15,6 9 1-15,-24-3 0 16,10 6-5-16,-4 10 1 0,5 3-9 15,6 9-4-15,-3 3-22 16,13 13-8-16,1 0-21 16,18 7-10-16,-4-1-106 15</inkml:trace>
  <inkml:trace contextRef="#ctx0" brushRef="#br0" timeOffset="148772.84">22439 7044 336 0,'-7'-12'126'0,"7"12"-98"0,0-13 8 0,0 13-2 15,0 0-7-15,0 0 4 16,0 0-6-16,0 0-3 16,0 3-12-16,0 0 7 0,7 16 3 15,-7-3-8-15,0 16-2 16,4-7-4-16,-4 16 1 0,0-7-6 15,3 26-1-15,1-9-2 16,-1 12 0-16,1-13 0 16,-1 1-2-16,1-7-2 15,-1-7-1-15,1-5-7 16,-1-4-2-16,1-3-7 16,-4-6-2-16,0-3-12 15,3-3-3-15,-3-1-26 16,0-9-10-16,0 1-61 15</inkml:trace>
  <inkml:trace contextRef="#ctx0" brushRef="#br0" timeOffset="149113.51">22347 7385 328 0,'-4'0'123'0,"4"0"-95"0,0-4 20 0,0 4 3 16,0 0-8-16,0 0 1 16,0 0-4-16,0 0-3 15,0 0-20-15,0 0-4 0,0 0 1 16,0 0-6-16,7 0-2 16,0 0 1-16,8 0 2 15,-1 0-4-15,4 0-1 0,-1 0-2 16,8-3-2-16,-7 0 1 15,10 0-1-15,-3 0 0 16,3 0 2-16,-3 0-10 16,3-1-2-16,-10 4-19 15,3-3-7-15,-3 3-12 16,-4 0-3-16,1 0-21 16,-5 0-6-16,4 0-80 15</inkml:trace>
  <inkml:trace contextRef="#ctx0" brushRef="#br0" timeOffset="149582.93">22861 6909 316 0,'0'-10'121'0,"0"10"-95"0,0-3 18 0,0 3 0 16,0 0-9-16,0 0 2 16,-7 0-4-16,3 0 0 15,4-3-18-15,0 3 4 0,0 0 4 16,0 0-3-16,-3 0 0 0,3 0-5 15,0 0 1-15,0 0-9 16,0 22-2-16,0-3-1 16,0 22 0-16,0-9 0 15,3 15 0-15,1-6-2 16,3 25-2-16,-7-13 1 16,7 23 1-16,-4-13-1 15,4 0-1-15,-3-12 1 16,3 2-1-16,-7-12 0 15,4-3 0-15,-1-7-5 16,1-5 1-16,-1-4-25 16,1-4-10-16,3-2-29 15,-7-6-12-15,3-1-114 16</inkml:trace>
  <inkml:trace contextRef="#ctx0" brushRef="#br0" timeOffset="151757.75">23389 7111 272 0,'-14'15'101'0,"14"-15"-78"0,-4 3 26 0,4-3 7 16,0 0-15-16,0 0-3 15,0 0 0-15,0 0 2 16,0 4-21-16,0-1 11 0,4 0 7 16,-1 0-7-16,4 0-2 15,-3 0-8-15,3 4 0 16,0-4-9-16,7 0-4 15,-3 0-4-15,10 0-3 16,0-3 3-16,4 0 0 0,-7 0-1 16,7 0-2-16,-4 0-2 15,0 0-1-15,1 0-16 16,-8 0-5-16,0 0-23 16,-3 3-10-16,3 1-30 15,-14 2-12-15,3 0-73 16</inkml:trace>
  <inkml:trace contextRef="#ctx0" brushRef="#br0" timeOffset="152042.96">23403 7501 356 0,'0'0'132'0,"0"0"-103"0,7 3 21 0,-7-3 1 15,7 0-11-15,-7 0 0 16,4 3-12-16,-1-3-3 16,8 4-14-16,0-4 2 0,6 0 3 15,1 0-4-15,10 0-2 16,-3 0-1-16,11 0-1 16,-4 0-7-16,-4 0 0 15,-3 0-8-15,0 0-3 16,-4 0-25-16,0 0-10 15,-3 0-32-15,3-4-14 16,-10 4-88-16</inkml:trace>
  <inkml:trace contextRef="#ctx0" brushRef="#br0" timeOffset="152690.23">24087 6742 288 0,'-3'-6'110'0,"3"6"-86"0,0-10 11 0,0 10 1 16,0-3-9-16,0 3-1 15,0-6 3-15,0 3 2 16,0-1-17-16,0 1 10 0,0 0 5 15,0 0 2-15,0 0 2 16,0 0-3-16,0 0-1 16,0-1-8-16,0 1-2 0,0 0-5 15,0 3-1-15,0 0-5 16,0 0 0-16,0 0-3 16,0 0 2-16,0 0-2 15,0 0 0-15,0 0 3 16,3 13 3-16,-3-4-9 15,0 19 0-15,0-5 2 16,4 46 5-16,-1-16-3 16,-3 23-1-16,0-16-5 15,0 41 0-15,0-19 2 16,4 9 1-16,3-15-4 16,-7-1-1-16,3-12 1 15,1 0 2-15,0-9 0 16,-1-1-1-16,1-9-10 15,3-3-4-15,-7-6-24 0,0-7-8 16,0-2-53-16,0-8-24 16,0-2-81-1</inkml:trace>
  <inkml:trace contextRef="#ctx0" brushRef="#br0" timeOffset="154811.13">16619 9284 272 0,'7'3'104'0,"-4"1"-81"0,8 2 7 0,-7-3-3 16,3 3-9-16,3-2 2 0,1-1 2 16,3 0 3-16,4-3-13 15,-4-3 4-15,11 0 4 0,3-4-5 16,11 4 2-16,-3-3-4 15,10 3 0-15,3-1-3 16,4 1-1-16,-10 0-1 16,0 0 0-16,3 0-2 15,7 0 1-15,11 0-2 16,10-1 0-16,0 4 1 16,-6 0 3-16,3-3 0 15,10 0 2-15,18 0-2 16,4 0 0-16,-14-4-1 15,10 1 0-15,15 0 0 16,3-4 0-16,-8 1 0 16,5 0 2-16,21-1-3 0,-11 1-2 15,0 2 0-15,14 1 1 16,4 0-3-16,-15 3 0 16,8-1-1-16,10 1 1 15,-6 3-2-15,-15 0 2 16,14 0 0-16,4 0 1 15,-15 0 0-15,-31 3 2 0,-18-3-3 16,42 4 0 0,-20-1 5-16,17 0 3 15,85-3-6-15,-29 3-3 16,-27 0 1-16,-1 0 0 0,7-3 1 16,-17 3 0-1,-11 1-5-15,11-1 1 0,7 0 2 16,-18 0 3-16,-4 0-2 15,15 0-2-15,0 1 2 16,-15-1 0-16,11-3-4 16,15 0 1-16,-12 3 4 15,-3-3 2-15,22 0 0 16,-8 0-1-16,-3-3-12 16,25-7-5-16,-4 1 14 15,3-7 10-15,29-3-5 16,-25-3-3-16,39-13-3 15,-17-12 1-15,31-10-1 0,-14 1 2 16,25 2-2 0,-10 10-1-16,20 3-2 0,-17 0 1 15,28 3 1-15,-21-6 0 16,25-6 0-16,-22-10 0 16,29-3 0-16,-21 3 0 15,17 10-3-15,-24 9 2 16,17 6-1-16,-25 10-2 15,18 3 0-15,-28 6 0 16,18 0 3-16,-29 1 0 16,14 5-4-16,-10 1-1 15,-4 2 0-15,7 1 4 16,-21 0-6-16,18 3 1 16,-22 3-8-16,0 0-1 15,1 0-13-15,-15 3-4 0,15 0-7 16,-5-3-1-16,-9 0 3 15,20 0 1-15,-17-3-6 16,7-7-2-16,0-9-49 16,-15-12-21-16,-20-10-13 15</inkml:trace>
  <inkml:trace contextRef="#ctx0" brushRef="#br0" timeOffset="156069.03">24789 6651 252 0,'0'-13'96'0,"0"13"-75"0,-7-13 23 0,7 13 7 16,-4 0-3-16,1 0 2 15,-1 0-11-15,1 0-1 16,-1 0-22-16,4 0 2 0,-7 0 0 15,7 0-8-15,-3 13-3 16,-1-10-4-16,-70 16-3 16,141-3 1-16,-74 22 1 15,3-4 1-15,1 51 3 16,-1-19 1-16,1 64 1 16,-1-30-7-16,4 71-2 15,0-42 0-15,4 88 2 0,-1-59 0 16,8 90-1-1,-1-62 1-15,8 70-1 0,-11-71 2 16,11 64 3-16,-4-63-2 16,4 57-2-16,-7-67-3 15,6 67-1-15,-6-67-3 16,7 48-1-16,-8-57 1 16,4 12 4-16,-3-43-4 15,0 18 2-15,-1-34-9 16,-3-10-2-16,1-22-10 15,-5-15-4-15,1-10-13 0,-4-13-4 16,0-9-10-16,0-9-3 16,0-7-74-1</inkml:trace>
  <inkml:trace contextRef="#ctx0" brushRef="#br0" timeOffset="157525.14">25296 7325 264 0,'-11'6'101'0,"11"-6"-78"0,-10 9 17 0,10-9 5 0,-4 7-6 15,1-1 1-15,3 4-7 16,-8-1 0-16,5 0-19 16,-1 1 1-16,4-1-1 0,0-2-1 15,4-1 2-15,-1 0-2 16,5-3 2-16,-1 1-4 16,3-4 1-16,1 0-5 15,0-10 1-15,3 4-3 16,-4-10 2-16,5 3-2 15,-5-5 0-15,1 2-6 16,3-9 1-16,-3 6 0 16,-1-13 2-16,-3 7 1 15,-3-19 1-15,-1 6-7 16,-3-12 0-16,0 9 1 16,-3-7 1-16,-1 7-2 15,-3-6 2-15,4 9-4 0,-4-6 1 16,0 7 2-16,-4-8 3 15,0 11-2-15,-3-4 0 16,3 10 1-16,1 2 2 16,3 7-3-16,-4 4 0 15,4 2-1-15,3 16-2 16,1 0 0-16,3 19 3 16,0-3 0-16,0 19 3 15,0-6-3-15,3 43 0 0,-3-15 3 16,8 16 1-1,-5-16-4-15,8 12 1 16,-8-15 4-16,8 12 5 16,0-12-7-16,-1 3-1 0,1-13-3 15,10-3 0-15,-3-9 4 16,7-7 1-16,-4 0-4 16,-3-9-1-16,-4-3-19 15,-4 0-9-15,1-4-24 16,-4-5-9-16,0-1-118 15</inkml:trace>
  <inkml:trace contextRef="#ctx0" brushRef="#br0" timeOffset="157772.21">25640 7322 340 0,'-4'-4'129'0,"4"4"-100"0,0 0 20 0,0 0 4 16,0 0-20-16,0 0-6 15,0 0-16-15,0 0-5 16,0 13-4-16,0-4-2 0,0 10 1 16,0-3-19-16,4 6-5 15,-1-3-29-15,1 3-11 16,-1-6-97-16</inkml:trace>
  <inkml:trace contextRef="#ctx0" brushRef="#br0" timeOffset="157931.73">25594 6966 308 0,'-4'-4'115'0,"4"4"-89"0,7 16-14 15,-7-13-11-15,7 13-23 16,0-3-5-16,8 12-94 16,-5-3-40-16</inkml:trace>
  <inkml:trace contextRef="#ctx0" brushRef="#br0" timeOffset="158363.49">25849 7476 380 0,'3'0'143'0,"-3"0"-112"0,-3-6 19 0,3 6-2 15,0-3-6-15,0-1 1 16,0-5-12-16,0-1-4 16,0-5-16-16,0 2 0 0,0-6 2 15,0 3-7-15,0-6-3 16,3 7-2-16,1-4 1 16,-1 3-3-16,5 0 0 15,-1 4-4-15,-4 2 1 16,1 1-9-16,3 6-4 15,0-1 0-15,0 4 0 16,0 0 3-16,4 4 3 0,-1-1 7 16,1 0 2-1,0 0 2-15,3 0 0 0,0 0-3 16,-3 0 2 0,-1 1 3-16,8-4 1 0,-4 0 1 15,4 0 0-15,-4 0-2 16,7 0 1-16,-10 0-2 0,3 6 2 15,-3-3-2-15,-1 10-1 16,1-4-6 0,0 7-4-16,-1-4-14 15,-6 4-5-15,3-3-14 16,0-1-3-16,4-2-21 16,-11 2-8-16,3-2-70 15</inkml:trace>
  <inkml:trace contextRef="#ctx0" brushRef="#br0" timeOffset="159173.47">25413 7876 268 0,'3'-19'101'0,"-3"19"-78"0,0-9 17 0,0 9 5 0,0 0-2 16,0 0 2-16,-3 0-8 15,3 0-2-15,-4 3-20 16,4-3-5-16,-7 12-2 0,4-2 4 15,-4 18 3-15,0-6-8 16,-4 16-2-16,0-6-3 16,-3 5-2-16,0-5 1 15,0 6-1-15,-4-7-3 16,7 1 2-16,-3-7-8 16,4 0-4-16,-1 0-4 15,0-3-3-15,4-3-6 16,-3-3-4-16,2-3-8 15,5-1-1-15,-1-2-17 16,4-7-6-16,-7 0-64 16</inkml:trace>
  <inkml:trace contextRef="#ctx0" brushRef="#br0" timeOffset="159579.1">25175 7964 280 0,'-14'-3'107'0,"14"3"-83"0,-14-3 24 0,14 3 4 0,-4 0-10 16,1 0-2-16,3 0-14 16,0 0-6-16,3 0-11 15,1 0 7-15,10 6 6 0,-3 1-7 16,10 8-3-16,0-2-1 15,-3 9 0-15,3-3-3 16,1 6-3-16,-5-3-2 16,1 3-3-16,-4-3 1 15,8 4 1-15,-12-7-1 16,8 3-1-16,-4-4 1 16,0 1-1-16,0-3 0 0,-3-3 0 15,0-4 0 1,3 1 2-16,-11-1-6 0,4-3-1 15,-3 1-20-15,0-4-7 16,-1 0-21-16,1 0-8 16,-1 0-83-1,4 0-67-15,0 1 80 16</inkml:trace>
  <inkml:trace contextRef="#ctx0" brushRef="#br0" timeOffset="159995.74">25473 8207 312 0,'-3'-6'115'15,"3"6"-89"-15,0-4 12 0,0 4 1 0,0 0-8 16,0 0 2-16,0 0-6 15,0 0-2-15,0 0-13 16,0 0-1-16,0 0 0 0,0 0 0 16,3 0 1-16,1 0 0 15,3 0 0-15,0 0-4 16,11 0 0-16,-4 0-3 16,7-3 2-16,-3 3-6 15,7-3-1-15,-1 3 0 16,-6 0 2-16,0 0-3 15,0 0 0-15,-4 0-8 16,0 0-4-16,-3 0-7 0,-1 0-2 16,-3 0-6-16,0 0 0 15,0 0-14-15,1 0-3 16,-5 0-27-16,1 3-9 16,-1 0-50-1</inkml:trace>
  <inkml:trace contextRef="#ctx0" brushRef="#br0" timeOffset="160496.07">25583 7949 304 0,'-18'6'112'0,"18"-6"-87"0,-3 3 18 16,3-3 0-16,0 0-12 15,0 0-3-15,0 3-3 16,0 0 1-16,7 4-14 16,-4-4 4-16,12 3 2 0,-1 0-6 15,7 1-2-15,-3-1-1 0,3-3-1 16,-3 0-2-16,3 0 1 15,-3 1 0-15,7-1 3 16,-11 0-5-16,0 3-1 16,0-3 0-16,0 4 0 0,-3-4-2 31,-4 3-2-31,0 0 1 0,0 7 1 16,0-4-1-16,-3 10 2 15,-4-3-2-15,0 6-1 16,0-3 1-16,-4 6-1 15,1-3 0-15,-1 0 2 16,1 0-3-16,-1-6 0 16,0-3-6-16,1-1-3 15,-1-2-21-15,4-4-7 16,0-3-21-16,0-3-5 0,0 0-63 16,7 0-25-16,1 0 30 31</inkml:trace>
  <inkml:trace contextRef="#ctx0" brushRef="#br0" timeOffset="166800.29">26101 7952 308 0,'-8'-3'115'0,"8"3"-89"0,-7-4 21 0,7 4 5 16,0 0-6-16,0 0 0 16,-7 0-3-16,4 0-3 15,-1 0-21-15,1 0 0 0,3 0-1 16,0 0-6-16,-4 7 1 16,1-4-10-16,-5 13-2 15,5-4-3-15,-4 10 0 16,0-3 2-16,3 6 2 15,-3-3-1-15,4 4 2 0,-1-4-7 16,8 3 1 0,-1-6 3-16,8 3 2 15,-4-3-3-15,14-4 1 16,0 4-2-16,4-6 0 16,-4-4 4-16,4-5 1 15,-4-1 1-15,4-6 2 0,-7-1 3 16,3-8 5-16,-3 2-2 15,-4-12 1-15,-3 7-7 16,-4-14-2-16,-4 4 0 16,-3-13 0-16,0 7-2 15,-14-13-2-15,4 6 1 16,-12 0-1-16,5 10-3 16,-5 2 2-16,5 4-10 15,-1 10-5-15,7-1-19 16,1 13-5-16,3 0-28 15,7 13-9-15,0-4-98 16,10 10-61 0,1-3 103-16</inkml:trace>
  <inkml:trace contextRef="#ctx0" brushRef="#br0" timeOffset="167149.23">26420 7709 348 0,'-8'-6'132'0,"8"6"-103"0,-3 0 18 0,3 0 4 0,0 0-20 16,0 0-5-16,-4 6-13 15,4-3-4-15,0 7-5 16,0-1-5-16,0 10 0 0,0-3-1 16,0 15 0-16,0-5 2 15,4 8 0-15,-1-5-14 16,5 2-5-16,-5-6-12 16,4-3-6-16,0-3-11 15,0-3-5-15,4-3-62 16,-4-7-58-1,0-3 60-15</inkml:trace>
  <inkml:trace contextRef="#ctx0" brushRef="#br0" timeOffset="167507.22">26327 7841 280 0,'-3'0'104'0,"3"0"-81"0,0-3 18 0,0 3 2 15,0-3 1-15,0 3 3 16,3-3-3-16,-3 0-3 16,4-3-22-16,-1 2 2 0,5-2 2 0,-5 3 1 15,8-3 3-15,-4 2-9 16,7 1 0-16,0 0-9 15,11 0-3-15,-7 0-1 16,14 0-1-16,-8 0-2 16,12-4 1-16,-8 4-2 15,1 0-1-15,-8 0-26 16,-3 0-10-16,-1-1-20 16,-6 1-7-16,0 0-72 15,-1 0-30-15,-3 0 20 16</inkml:trace>
  <inkml:trace contextRef="#ctx0" brushRef="#br0" timeOffset="168498.07">26831 7564 316 0,'0'0'121'0,"0"0"-95"0,-4 3 9 0,4-3-1 16,0 0-5-16,0 0 3 15,0 3-9-15,0 1-3 16,7 2-12-16,-3 0-3 0,10-3 1 16,-7 1 1-16,14-4 1 15,-3 0 2-15,10-16 4 16,-3 3-6-16,4-15 0 15,-5 3-2-15,1-10-1 0,-4 3-3 16,-3-5-2 0,-4 8-2-16,-7-9 1 15,1 7 3-15,-12-19 3 16,0 9-2-16,-13-19-2 16,-8-13-3-16,0 10 1 15,0 16 10-15,8 19 3 16,2 2-3-16,-2 11-1 15,-5 5-4-15,5 20-3 0,-1 21 0 16,7 10-1-16,1-9-3 16,-1 40 2-16,4-15-1 15,7 53 0-15,-7-25 2 16,3 48 2-16,4-30-3 16,4 8 0-16,3-23 1 15,4-6 2-15,3-16-3 16,14-12-2-16,-7-13 4 15,15-13 1-15,-8-6-3 16,4-16 1-16,-7 1 2 16,-4-23 3-16,0 3-2 15,-21-21-2-15,4 5 0 16,-15-9 1-16,4 7-3 16,-3-1-2-16,-5 7 6 0,5 3 3 15,-1 3-8-15,4 7-3 16,0-1 0-16,7 7 3 15,0-1 1-15,7 4 1 16,-3 0-3-16,13-3 2 16,-2-1-4-16,9-2-1 15,-2 0-17-15,2-4-5 16,-2 0-21-16,-1-6-9 0,-3 4-29 16,3-10-10-1,-3 2-41 1</inkml:trace>
  <inkml:trace contextRef="#ctx0" brushRef="#br0" timeOffset="168858.72">27338 6988 388 0,'-4'-13'145'0,"4"13"-112"0,-7-9 16 16,7 9 3-16,-4 0-15 0,1 0-1 15,-4 0-18-15,3 0-6 16,-3 9-8-16,0 0-5 0,0 20 0 16,0-4 3-16,0 16 1 15,3-6-4-15,1 34-1 16,-1-12 1-16,4 21 2 15,0-15 0-15,4 13-1 16,-1-13-13-16,4 3-6 16,0-12-8-16,11-1-3 15,-7-9-20-15,14-9-5 16,-4-7-20-16,11-15-7 16,-7-3-55-1</inkml:trace>
  <inkml:trace contextRef="#ctx0" brushRef="#br0" timeOffset="169175.79">27703 7123 304 0,'3'3'115'0,"-3"-3"-89"0,-3 3 27 16,3-3 7-16,-4 7-15 16,4-4-1-16,-11 9-19 0,8-2-5 15,-8 9-12 1,8-3-3-16,-15 18 1 0,11-5-5 0,-14 24-1 16,6-12-7-16,-2 9 0 15,3-5-21-15,-1 2-7 16,1-9-13-16,4-1-5 15,-1-5-18-15,4-4-7 16,0-2-49 0</inkml:trace>
  <inkml:trace contextRef="#ctx0" brushRef="#br0" timeOffset="169434.25">27447 7205 316 0,'-21'-9'121'0,"21"9"-95"0,-3 0 22 0,3 0 3 0,0 0-19 15,0 0-4-15,3 9-7 16,4-3-4-16,7 10-9 16,1-3-3-16,9 21 1 0,-2-5-3 15,10 21 0-15,-11-9-23 16,11 6-9-16,-15-6-26 15,8-3-8-15,-3-6-28 16,-1-1-12-16,0-6-14 16</inkml:trace>
  <inkml:trace contextRef="#ctx0" brushRef="#br0" timeOffset="169714.09">27770 6865 296 0,'0'-19'110'0,"-4"22"-86"0,8 3 13 0,3 7 2 15,-7 6-10-15,7-3-2 16,4 28-4-16,-1-10-3 16,15 20-10-16,-11-10 0 0,11 28 1 15,-3-15-2-15,-1 19 0 16,-3-16-1-16,-4 3 2 15,-4-13-5-15,-3 4-3 16,-7-13-8-16,-7-4-4 0,4-5-21 16,-4-7-7-1,0-6-27-15,0-3-12 0,-1-1-66 16</inkml:trace>
  <inkml:trace contextRef="#ctx0" brushRef="#br0" timeOffset="170178.93">28351 7186 328 0,'-3'0'123'16,"3"0"-95"-16,0 0 16 0,0 0 0 0,3 0-7 16,4 0 1-16,8 0-13 15,-1 0-2-15,18 0-14 16,-8 0-3-16,12 0-2 0,-8 0-7 15,4 3-2-15,-7 0-42 16,-4 4-17-16,-3-4-115 16</inkml:trace>
  <inkml:trace contextRef="#ctx0" brushRef="#br0" timeOffset="170393.99">28440 7476 412 0,'14'9'154'0,"-14"-9"-120"0,46 0 8 0,-42 0-3 16,17-3-25-16,14 0-7 16,-10 0-12-16,-3-3-5 15,2 3 6-15,-2-1-38 0,2 1-17 16,-6 0-117-1</inkml:trace>
  <inkml:trace contextRef="#ctx0" brushRef="#br0" timeOffset="171726.31">29241 7073 232 0,'4'-13'88'0,"-4"13"-69"0,0-13 17 15,0 13 3-15,-4-3-1 16,4-3 4-16,-4 0-6 16,1-1 1-16,-1 1-21 15,-3 3 0-15,0 3 0 0,0 0-2 16,4 6 2-16,-12 4-7 15,5 9-1-15,-1 3-6 0,-3 3-4 16,0 3 1-16,3-6 0 16,0-3 1-16,1 13 2 15,3-7-1 1,3 19-1-16,4-6-2 0,0 12-1 16,4-9 2-16,6 3 2 15,1-6 0-15,3-3-1 16,0-7 3-16,11-3 0 15,-11-6 5-15,18-6 5 16,-3-4-1-16,13-15 1 16,-10 3-3-16,7-29 1 15,7-18 3-15,-7 0 1 16,-14 5-2-16,-11 8 0 16,-7-1-5-16,-17 0 0 0,-8-3-7 15,-7-3-3-15,-7-6-2 16,-3-1 3-16,3 7-7 15,3 6 1-15,5 10-8 16,6 6-1-16,4 9-15 16,3 7-6-16,4 6-13 15,7 9-4-15,4 4-24 16,10 6-10-16,3 0-48 16</inkml:trace>
  <inkml:trace contextRef="#ctx0" brushRef="#br0" timeOffset="172106.45">29723 6921 340 0,'-3'-12'129'0,"-1"12"-100"0,4 0 18 0,0 0 3 16,0 0-19-16,0 0-5 15,-4 12-13 1,4 11-8-16,0 8-4 0,0 7 2 16,0 0-4-16,0 3 0 0,0 0 1 15,0 3 2-15,0 0-14 16,0 3-7-16,4-3-4 15,0-12-1-15,-4-4-2 16,3 0-1-16,1-2-12 16,3-8-5-16,-7-2-56 15,7-6-62 1,0-1 48-16</inkml:trace>
  <inkml:trace contextRef="#ctx0" brushRef="#br0" timeOffset="172315.81">29560 7218 276 0,'7'3'104'0,"4"3"-81"0,10 0 20 0,-10-2 3 16,6-1-7-16,-2-3 0 15,6 0-16-15,0 0-4 16,7 0-11-16,1 0-5 0,-1 0 0 15,1 0-20-15,-1 3-6 16,-3 0-37-16,-1-3-16 16,5 3-68-1</inkml:trace>
  <inkml:trace contextRef="#ctx0" brushRef="#br0" timeOffset="173321.73">30198 6805 212 0,'0'-10'82'0,"-4"10"-64"0,8-3 11 0,-4 3 2 16,0 0-6-16,0-3 3 15,0 3 4-15,0-3 2 16,0 0-18-16,0 0 8 0,0 0 6 16,0 3 4-16,0 0 4 15,-4 0-8-15,4 0-1 0,0 0-5 16,0 0-1-16,0 0-6 15,0 0 0-15,0 9-6 16,-3 10-6 0,-1 16-3-16,1 12-1 15,3 10-1-15,0-1-3 16,0 1 2-16,0-3-1 16,3-1 0-16,1-3 4 15,-1 1 1-15,1-4-17 16,-4-12-5-16,0-7-18 15,4 4-4-15,3 5-18 16,-7-2-5-16,0-10-202 31,10-9 104-31</inkml:trace>
  <inkml:trace contextRef="#ctx0" brushRef="#br0" timeOffset="173968.41">30684 6972 308 0,'-15'3'115'0,"12"-3"-89"0,3 0 21 0,0 0 5 16,0 0-10-16,3-3 0 15,5-3-11-15,2-4-2 16,8 1-16-16,14-1-1 0,-4 1-1 0,8-1-6 15,6 4-1 1,-10 3-15-16,0 3-6 0,-7 3-35 16,-4 3-14-16,-3 4-34 15,-4 2-13-15,-7 1-21 16</inkml:trace>
  <inkml:trace contextRef="#ctx0" brushRef="#br0" timeOffset="174176.94">30712 7199 268 0,'-11'12'101'0,"11"-5"-78"0,4-1 22 0,3-3 4 15,-3-3 0-15,17 0 3 16,7-3-20-16,4 0-6 16,7 3-16-16,-3 0-9 0,-1 0-1 15,-3 0-5-15,-4 3 1 16,-3 0-36-16,0 0-13 15,0-3-101 1,-1 0-55-16,5-6 94 16</inkml:trace>
  <inkml:trace contextRef="#ctx0" brushRef="#br0" timeOffset="174595.46">31531 6666 348 0,'0'-12'129'0,"-7"12"-100"0,7-3 26 16,-4 3 8-16,1 0-10 16,3 0 1-16,0 0-17 0,0 0-8 15,-4 6-16-15,1 6-2 0,-5 7 2 16,1 7-3-16,0 11 0 16,0 20-4-16,4 16-1 15,3 2-6-15,0-2 1 16,0-4-7-16,0 3 0 15,3 4-19-15,4-4-6 16,0-5-14-16,-3-11-6 16,3-8-23-16,-3-14-8 15,3-9-85 1</inkml:trace>
  <inkml:trace contextRef="#ctx0" brushRef="#br0" timeOffset="176273.87">17179 11228 300 0,'0'22'112'0,"-7"-12"-87"0,7-1 13 0,0-3-1 0,0 1-5 16,0-1 1-16,0 0-5 15,7 1-3-15,-7-1-13 16,3 0 3-16,1-3 5 0,3-3 0 16,0-3 0-16,4-3-4 15,-1-10-2-15,5-3 3 16,2-3 1-16,1-9-5 15,0 2 0-15,-1-5-6 16,-2-7 1 0,2-16-3-16,-10-12 0 0,-3-4-6 15,-4 4 1-15,-4-4 0 16,-3-12 0-16,-10-12-3 16,-1 2 2-16,0 1-8 0,0 37-4 15,4 13 0 1,-7-19 0-16,-18-16 3 15,4 16 4-15,3 13 1 0,-4 12 3 16,8 10-1-16,3 12 1 16,4 13 0-16,3 9 0 15,4 10-3-15,3 6 1 16,4 3 6-16,11 10 4 16,6 15-6-16,12 29 1 15,6 6-1-15,4 6 2 16,7 19-3-16,-7 16 0 15,3-12 3-15,4-16 3 16,4-13 2-16,3-13 3 0,3-12-5 16,1-13-1-16,0-12-2 15,-22-16-2-15,0-3 1 16,1-7 1-16,3 0-8 16,-4-2-1-16,-7-4-40 15,1 0-19-15,-8-3-28 16,0-6-9-16,7-1-51 15</inkml:trace>
  <inkml:trace contextRef="#ctx0" brushRef="#br0" timeOffset="176536.5">17725 10951 324 0,'-4'3'123'0,"1"-3"-95"0,3 0 20 0,0 0 5 16,0 0-16-16,0 0-1 15,0 6-17-15,0 1-6 16,0 2-8-16,3 10-4 0,1 0 0 16,-1 0 1-16,4-3 1 15,-7-4-21-15,7 4-8 16,4 3-25-16,0-3-10 15,-1-4-102 1</inkml:trace>
  <inkml:trace contextRef="#ctx0" brushRef="#br0" timeOffset="176700.86">17586 10544 292 0,'-39'-28'110'0,"32"25"-86"0,0 0-2 15,7 3-8-15,0 3-28 16,7 3-10-16,0 1-35 16,1-1-12-16,13 3-29 15,4 7-10-15</inkml:trace>
  <inkml:trace contextRef="#ctx0" brushRef="#br0" timeOffset="177180.51">18065 10916 364 0,'3'13'137'0,"-6"-10"-106"0,3 0 26 0,0-3 4 16,0 0-11-16,-7 3-2 16,0 0-14-16,0-3-6 15,-4 0-16-15,4-3-1 0,-4-3 0 16,4 3-4-16,-3-16-2 16,-1-16 0-16,0-3-1 15,8-2-2-15,-4-1-2 16,7 3 1-16,7 3-1 15,-7 0-3-15,3 7 2 16,1 6 1-16,-1 6 2 16,5 7-3-16,2 9 0 15,1 12-1-15,3 10-2 0,-3 13-4 16,3 12-2-16,-4 4 5 16,1-1 2-16,-4-9 3 15,0-16 0-15,0-3 0 16,4-6 2-16,-4-6-3 15,7-10-2-15,0-10 2 16,4-6 2-16,-7-2 2 16,3-1 1-16,0 3-5 15,0 3 1-15,0 7-2 16,4 9 0-16,3 10 2 16,-3 6 2-16,3 3-12 15,1 0-6-15,-1 0-9 16,4 0-2-16,-11-3-15 0,7 0-5 15,-7 0-17-15,1-4-5 16,-1 1-95 0</inkml:trace>
  <inkml:trace contextRef="#ctx0" brushRef="#br0" timeOffset="177762.22">17356 11559 296 0,'7'-19'112'0,"-7"13"-87"0,-3-1 20 0,3 7 1 15,-4 0 0-15,0 0 2 16,4 0-11-16,0 0-5 16,-3 10-14-16,-1 9-6 15,-3 9-3-15,-3 16-1 16,-1 19-2-16,-3 7-1 15,0-4-1-15,0-3 0 16,-1 0-5-16,5-3-1 16,-1-10 1-16,4-9 2 15,0-10-16-15,3-5-4 0,4-11-22 16,0-2-9-16,0-10-4 16,0-3-2-1,4-6-88-15,3-4-51 16,0-5 90-16</inkml:trace>
  <inkml:trace contextRef="#ctx0" brushRef="#br0" timeOffset="178034.15">17048 11631 304 0,'-11'4'115'0,"7"-4"-89"0,8 0 5 15,0 3-1-15,6-3 3 16,4 6 4-16,4 0 3 0,3 7 0 15,4 6-22-15,0 9 1 16,7 13-1-16,14 9-8 0,0 1-1 16,7-4-3-16,0-3-1 15,-3-3-6-15,-7 0 1 16,-4-9 0-16,-8-7 2 16,-2-6-10-16,-11-7-4 15,-1-5-23-15,1-7-10 16,-4-10-25-16,-3-2-8 15,-1-7-78 1</inkml:trace>
  <inkml:trace contextRef="#ctx0" brushRef="#br0" timeOffset="178286.58">17576 11742 304 0,'-29'28'115'0,"26"-15"-89"0,-4-1 32 15,7-6 8-15,0 1-22 16,0-1-5-16,3 0-10 16,4 1-1-16,4-1-16 15,7-6 0-15,-4-3 1 0,4 0-3 16,7-7 0-16,-4-2-9 16,7-1 0-16,0 0 1 15,4-2 1-15,0 5-30 16,0-2-12-16,0 2-26 15,-4 1-12-15,-3-1-98 16</inkml:trace>
  <inkml:trace contextRef="#ctx0" brushRef="#br0" timeOffset="178604.06">17753 11537 352 0,'-4'6'132'0,"4"-3"-103"0,11 7 10 0,-11-7-4 16,7 3-11-16,7 1 0 15,4-4-2-15,7 0-2 16,3-3-10-16,4 0 2 0,4 0 2 0,-4 0-5 16,-1 3-1-16,-2 0-2 15,-4 3-1-15,-8 4 1 16,-3 6 1-16,-3 9-1 15,-7 6-1-15,-4 10-1 16,-4 3 0-16,-3-3-7 16,3-6 0-16,1-7-19 15,-1-9-8-15,4-6-37 16,4-10-17-16,7-9-93 16</inkml:trace>
  <inkml:trace contextRef="#ctx0" brushRef="#br0" timeOffset="179065.17">18221 11471 316 0,'-11'-3'121'0,"11"3"-95"0,-10 3 20 0,10-3 1 16,-4 3-10-16,-3 3 1 15,3 4-16-15,1-1-3 16,-1 7-11-16,1 6-3 0,3 3 1 16,0 7-3-16,3 5-2 0,1 11 2 15,3-1 0-15,4 0 1 16,3-9 2-16,7-7-3 15,7-5 0-15,1-11 8 16,3-8 2 0,3-10 5-16,1-13 3 0,-5-9 0 15,-2-10-1-15,-8-3-2 0,-7-3-1 16,-3 0-7 0,-11 3-4-16,-14 4-1 15,-8-1-1-15,-9 4-5 16,-8 2-1-16,0 4-17 15,3 9-7-15,4 7-18 16,7 3-5-16,8 2-29 0,3 1-11 16,10 0-91-1</inkml:trace>
  <inkml:trace contextRef="#ctx0" brushRef="#br0" timeOffset="179954.09">18898 11203 312 0,'-7'16'115'0,"7"-10"-89"0,10-3 5 0,-6 0-1 16,7 0-2-16,3 1 6 15,7 2-4-15,-7-12 0 16,11 2-17-16,0-5 3 0,0-4 4 0,0-9-5 16,-1-3 0-1,-2-6-7-15,2-14 0 16,-9-14-3-16,2-11 0 15,-6 1-1-15,0 3 0 16,-11 0-5-16,-8-10 1 16,-2-12 2-16,-4 0 3 15,-4 3-7-15,-10 12 0 16,-11 7 0-16,-4 9 1 16,-10 13 1-16,7 13 0 15,3 12-3-15,11 16 2 16,4 15-1-16,7 29-2 0,7 32 3 15,14 15 2-15,0 35-2 16,21 28 0-16,14 19 3 16,15 19 1-16,3-3-4 15,-10-3-1-15,-1-32 1 16,4-31 0-16,-3-29-2 16,6-28 2-16,5-28 5 15,-1-39 2-15,-4-27 2 16,-3-16 2-16,-10-13-1 15,-8-22 0-15,-10-6-5 16,-14 6-3-16,-19 13 0 16,-17 12-1-16,-10 6-5 15,-4 17 1-15,7 15-3 16,3 9 0-16,8 7 1 0,7 10 4 16,7-1-6-16,3 3 1 15,7-2-4-15,11-7 0 16,11-7 6-16,11-2 2 15,10-7-2-15,7-6-1 16,0-6-24-16,0-7-10 16,-7-9-26-16,-4-10-8 15,4 1-80 1</inkml:trace>
  <inkml:trace contextRef="#ctx0" brushRef="#br0" timeOffset="180241.03">19380 10018 328 0,'-14'-6'123'0,"14"6"-95"0,-11-6 29 16,4 6 9-16,0 3-23 16,0 6-4-16,0 10-21 15,0 10-9-15,0 15-5 16,7 38-1-16,7 12 2 0,-4 13-2 15,15 38 0-15,14-6-1 16,0-4-2-16,3 1-4 16,4-13-2-16,-7-26-17 15,7-15-8-15,4-22-12 0,6-22-4 16,1-16-38-16,3-25-15 16,-10-10-34-1</inkml:trace>
  <inkml:trace contextRef="#ctx0" brushRef="#br0" timeOffset="180540.2">19901 10239 348 0,'0'-13'132'0,"0"13"-103"0,0-9 18 0,0 9 1 0,0 0-17 16,0 6-4-16,0 13-11 16,4 22-5-16,-1 13-6 15,1 2-6-15,-1 7 0 0,-3 25 1 16,-3 16 0-16,-1-3-5 16,-3-6-1-16,0-4-13 15,0-3-5-15,0-9-18 16,7-19-9-16,0-19-12 15,3-25-6-15,1-4-61 16</inkml:trace>
  <inkml:trace contextRef="#ctx0" brushRef="#br0" timeOffset="180810.22">19656 10296 336 0,'-24'0'126'0,"24"0"-98"0,-7 6 14 0,7-6 2 16,0 6-16-16,0 0-4 16,7 17-2-16,7 14-2 15,11 7-11-15,10 4-3 0,11 12 0 16,7 18-3-16,1 14-2 16,-5-4 0-16,-3-6-1 15,-7-7-7-15,0-8-3 16,-3-14-12-16,-4-12-4 15,-1-13-19-15,-2-15-9 0,3-10-24 16,-15-6-9-16,1 0-37 16</inkml:trace>
  <inkml:trace contextRef="#ctx0" brushRef="#br0" timeOffset="181107.72">20007 9914 296 0,'25'35'112'0,"-25"-35"-87"0,32 54 11 0,-28-45 0 16,13 19 0-16,22 29 3 16,22 28-8-16,2 3-2 15,-2-3-16-15,-8 4 5 0,-21-7 3 16,-7-19-5-16,-1 18 1 15,-2 14-8-15,-5-13-1 16,-17-13-2-16,0-25-1 16,-7-6-21-16,-7-3-9 15,3-7-16-15,-6-3-7 16,3-3-14-16,-1-3-6 16,5-3-84-1</inkml:trace>
  <inkml:trace contextRef="#ctx0" brushRef="#br0" timeOffset="181431.7">20688 10500 332 0,'-28'-3'126'0,"28"3"-98"0,-4-12 19 15,4 12 0-15,0-7-10 0,0 1 1 16,7-7-18-16,-3 4-4 16,13-7-10-16,-2 4-4 0,16-1 1 15,-2 4-7-15,10 5-1 16,-7 1-27-16,3 10-9 15,-3-4-36-15,4 9-16 16,-5 1-55 0</inkml:trace>
  <inkml:trace contextRef="#ctx0" brushRef="#br0" timeOffset="181643.15">20855 10790 396 0,'-4'22'148'0,"4"-22"-115"0,14 7 2 0,-14-4-8 0,14-3-13 16,-3 0 0-16,10-7-8 15,1 1-2-15,6-10-2 16,-3 4-2-16,28-7 1 0,-14 3-19 16,25-3-8-16,-11 3-22 15,7-6-9-15,-14 7-105 16</inkml:trace>
  <inkml:trace contextRef="#ctx0" brushRef="#br0" timeOffset="181986.01">21567 9706 444 0,'-11'0'167'0,"11"0"-129"0,-3 7 2 0,3-7-9 15,0 19-10-15,0 0 2 16,14 37-4-16,-10-12-2 15,17 38-9-15,-3-16-3 0,17 57 1 16,-7-28-3-16,8 59 0 0,-8-31-14 16,4 6-8-16,-7-28-23 15,3 9-11-15,-7-21-19 16,1-11-5-16,-5-15-95 16</inkml:trace>
  <inkml:trace contextRef="#ctx0" brushRef="#br0" timeOffset="183179.97">16314 12640 260 0,'3'3'96'0,"1"0"-75"0,0 0 6 0,-4-3-2 15,3 0-7-15,4 0 1 16,7 0 1-16,8-3 0 16,6 0-11-16,11 0 1 0,7-4 3 15,4 1-1-15,-1-4 3 0,8 1-2 16,14 0 2-1,14-1-2-15,7-3 0 16,-10 1 1-16,20 2 2 16,23-5-3-16,-8-1 0 0,7-3-1 15,24-3 2 1,1-3-5-16,4-4-1 16,20-2-2-16,-10-1-1 0,29 4 1 15,-11 0 1-15,17 3-1 16,8 2 1-16,-1-2 0 15,15 3 3-15,-18-3-1 16,25 0 2-16,-14 3-2 16,21-3 2-16,-25 6-4 15,21 3 1-15,-24 0-1 16,17 7 1-16,-10 2-4 16,-11 7-3-16,17 0 0 15,-34 7 1-15,17-1-1 0,-14 0 2 16,-11 1 0-1,18-4 1-15,-21-3 2 0,35-7 3 16,3-8 0-16,-27-4 0 16,20-13-3-16,-10-18 1 15,4-13-2-15,13-3 0 16,-20 6-6-16,31 3 1 16,-21 7-2-16,32-1 0 15,-18 1 2-15,32-7 0 16,-21-6 2-16,32 0 1 15,-14 3-4-15,24 10-1 16,-3 3 1-16,-4 9 2 16,29 6 0-16,-22 10 2 15,29 3-2-15,-4 10 2 16,-7-1-4-16,29 4-2 16,-8 0 2-16,-7 0 0 0,18-4 1 15,-14 4 2-15,0-4-3 16,14 1 0-16,-28 3-4 15,10-4-1-15,-7 4-8 16,-17-7-2-16,17 4 0 16,-35-7 0-16,21-3-9 15,-29-6-4-15,650-66 33 0</inkml:trace>
  <inkml:trace contextRef="#ctx0" brushRef="#br0" timeOffset="184847.56">25803 10469 324 0,'-7'38'123'0,"7"-38"-95"16,-11 28 11-16,7-22 1 0,4 1-15 15,0-1-3-15,4 0-3 16,0 1-1-16,3-1-9 16,0-3 6-16,7-3 4 0,-3 0 1 15,10-6 0-15,-11-1-6 16,15-12-4-16,-3 4-3 16,9-23 0-16,-6 3 0 15,7-12 1-15,-7 6-7 16,3-13-2-16,-6 10 0 0,-5-31 2 15,-2 12 0-15,-8-19 2 16,-4 19-4 0,-13-13 0-16,-1 16-4 0,-14-34 1 15,-7-20 4-15,-3 23 2 16,6 15-3-16,5 20-1 16,6 15-2-16,0 22 3 15,11 3-2-15,-11 35-1 16,8-3 0-16,3 34 0 15,-1-9 5-15,5 60 1 16,-1-22-3-16,11 72 1 16,-3-34-2-16,17 65 0 15,-3-43-7-15,21 34-4 16,-7-37 4-16,18-23 3 0,-11-22 1 16,7-24 4-1,-11-14 0-15,0-25 1 0,-6-5 2 16,-4-30 1-16,-4 1 1 15,-3-26 0-15,-11 7 0 16,-4-16 0-16,1 7-5 16,-15-11 1-16,1 11 0 15,-12-7 2-15,5 6-1 16,-5 10-1-16,5 3-2 16,6 16 1-16,0 3-1 15,15 6 0-15,-1-3 0 16,12 3 0-16,-1-3 0 15,7-6 0-15,-3-1 2 16,7-12 2-16,-4 4-1 16,7-20 2-16,-7 3-24 15,1-2-11-15,-1 5-41 16,-7-5-16-16,0 5-72 16</inkml:trace>
  <inkml:trace contextRef="#ctx0" brushRef="#br0" timeOffset="185642.92">26760 9228 220 0,'3'-10'82'0,"-3"10"-64"0,0-6 18 0,0 6 2 0,-3-3-3 15,-1 3 2-15,1-3 2 16,3-1 0-16,-4 1-21 15,1 0 9-15,-1 0 4 0,1 0-1 16,3 0 2-16,-4-1-7 0,0 1-1 16,4 3-9-1,0 0-2-15,0 0-7 16,-7 16-4-16,4-3-1 16,-11 43 1-16,7-11-1 15,-1 30 2-15,5-15-2 16,3 60-1-16,0-26 1 15,7 32 1-15,0-28 1 16,11 25 1-16,-11-26-2 16,11-5-2-16,-4-20 1 0,11-6-1 15,-8-12 0 1,8-10 0-16,0-6-11 0,-7-3-5 16,-1-10-28-16,1-3-9 15,-7-3-16-15,-1-7-7 16,-3-2-87-1</inkml:trace>
  <inkml:trace contextRef="#ctx0" brushRef="#br0" timeOffset="186571.78">27171 9688 240 0,'4'-10'90'0,"-4"10"-70"0,0-12 21 0,0 12 7 0,-4-4-4 15,0 1 1-15,-3 0-5 16,0 0 0-16,-10 3-22 0,2 0-4 0,-6 3 0 16,3 0-2-1,-6 7 3-15,6-4-4 16,-3 16-1-16,3-3-6 15,4 28-3-15,3-9 0 16,4 16-1-16,3-10 2 16,11 9 1-16,-3-9 1 0,17 10 0 15,-3-10-2 1,17 10 1-16,-6-10-2 0,10 0-1 16,-14-10 1-1,10-8-1-15,-7-4 6 0,15-26 6 16,-15 1 5-16,15-19 4 15,-8 3-2-15,1-12 0 16,-8 6-1-16,-10-19 0 16,-4 9-7-16,-18-22-2 15,1 10-5-15,-15-3-3 16,4 9 0-16,-11 0-1 16,4 9 0-16,-22 1 0 15,8 5-7-15,-15 4 0 16,11 3-15-16,0 4-3 15,7 2-18-15,8 1-8 16,2 2-14-16,19 1-5 16,-1 2-2-16,18-2 0 0,-3-1-70 15</inkml:trace>
  <inkml:trace contextRef="#ctx0" brushRef="#br0" timeOffset="186902.29">27660 9215 396 0,'-3'-6'148'0,"-1"3"-115"0,4 6 13 0,0-3 10 16,4 9-23 0,3 13-1-16,3 16-4 15,4 19-15-15,4 9 3 0,0 3 2 16,-4-15-10-16,7 59-2 15,-3-3-4-15,0-9 1 16,-11 0-2-16,-7 3 2 16,-4-6 2-16,1-13 2 15,-4-13-3-15,-4-25-3 16,4-9-11-16,-4 0-4 16,1-6-24-16,-1-1-10 15,4-6-26-15,0-6-11 16,7-3-23-16,3-10-9 15,1 1-14 1</inkml:trace>
  <inkml:trace contextRef="#ctx0" brushRef="#br0" timeOffset="187314.99">28614 9596 324 0,'0'0'121'0,"0"0"-95"0,0 0 20 0,0 0 1 15,0 0-8-15,0 0 0 16,3 3-9-16,4 0-4 16,0 1-14-16,11-4-1 0,3 0 0 15,4 0-9-15,3 0 0 16,8 0-2-16,-8 0 0 15,-3 0-25-15,7 3-8 16,-7-3-29-16,0 3-12 0,-4 0-94 16</inkml:trace>
  <inkml:trace contextRef="#ctx0" brushRef="#br0" timeOffset="187539.95">28614 10040 356 0,'10'10'134'0,"-10"-10"-104"0,32-3 18 15,-28 3 0-15,10-3-17 0,0-1-4 16,18-2-17-16,-4 3-7 16,25-3-2-16,15-1-1 0,-22 4 2 15,-7 0-32-15,0 3-14 16,-7 0-33-16,7-3-12 15,-11 0-59 1</inkml:trace>
  <inkml:trace contextRef="#ctx0" brushRef="#br0" timeOffset="187880.14">29666 9064 368 0,'-14'-19'140'16,"11"16"-109"-16,-4 0 27 0,7 3 3 0,0 0-22 15,0 0-7-15,3 9-4 16,1 10 1-16,-1 12-15 15,1 14-4-15,3 27 1 0,0 19-3 16,4 7 1-16,-4 31-3 16,3 10-1-16,1-4-6 15,0-21 1-15,-4-23-18 16,14 19-5-16,7 13-29 16,-6-47-11-16,-5-16-53 0,8-4-21 15</inkml:trace>
  <inkml:trace contextRef="#ctx0" brushRef="#br0" timeOffset="191153.36">20886 14221 176 0,'11'-54'66'0,"-11"54"-52"0,11-44 8 15,-11 38 1-15,3-10 1 16,1 4 5-16,-4-4 11 16,0 3 5-16,0 1-24 15,0-1 19-15,-7 1 7 0,3 2-7 16,-6 1-1-16,2 2-5 15,-6 1 1-15,4 0-4 16,-8 3 1-16,4-1-9 0,-11 8-2 16,4-1-6-16,-8 9 1 15,8-2-9-15,-4 37-4 16,4-6-2-16,0 28 1 16,6-12-1-16,5 72-1 15,3-28 1-15,14 63-1 16,-7-38 0-16,32 31 0 15,-7-34 0-15,31 16 0 16,-13-32 2-16,14-28 1 16,-15-16 1-16,36-44 0 15,-14-4 2-15,21-34 1 16,-14 4-3-16,10-48-3 16,-17 12-5-16,3-12-2 0,-10 13-35 15,-7-4-15-15,-18 13-31 16,-7 0-11-1,-4 7-88-15</inkml:trace>
  <inkml:trace contextRef="#ctx0" brushRef="#br0" timeOffset="191979.73">21773 14593 272 0,'-18'-3'104'0,"18"3"-81"0,-21-10 14 0,17 10 1 16,-7-3 0-16,1 0 2 15,-8-3 0-15,4-1 0 16,-4 4-22-16,4 0 3 0,-4 9 0 0,4 1-11 16,3 24-6-1,1-6-2-15,10 26 0 16,0-10-1-16,7 15-1 16,-4-8-2-16,19 11 1 15,-1-11 1-15,11-4 0 16,-4-6 2-16,18-19 3 15,-14-4 2-15,4-18 3 16,-4 0 6-16,-4-16 2 0,-3 3 2 16,-8-18 0-16,-2 5-7 15,-8-31-3-15,-4 13-5 16,-13-13-4-16,3 13 0 16,-32-3-1-16,7 9-5 15,-11 0 1-15,8 9-9 16,6 7-2-16,1 3-25 15,10 6-9-15,4 4-6 16,21 8-1-16,-7 1 6 0,28 10 4 16,-3-1-3-1,14 16-1-15,-7-3 16 0,4 16 9 16,-4-7 47 0,-4 7 19-16,-3-7 18 0,-4-3 9 15,-3-3-4-15,-8-6 0 16,1-3-20-16,-7-7-9 15,-1 0-9-15,-3-12-5 16,0 3-5-16,0-16-2 16,0 3-6-16,0-12-3 15,0 6 0-15,0-10 1 16,0 7-3-16,0 0-2 16,0 3 0-16,7 3-1 15,-3 3 0-15,10 10 2 0,-3-1-1 16,13 11-1-16,1-1 3 15,7 9 0-15,-4-2-6 16,8 9-2-16,-8-4-27 16,8 4-9-16,-12-3-25 15,1-3-9-15,4-4-20 0,-12-12-5 16,1 0-47 0</inkml:trace>
  <inkml:trace contextRef="#ctx0" brushRef="#br0" timeOffset="192263.75">22053 13771 360 0,'-32'-16'134'0,"32"16"-104"0,-11 0 18 0,11 0 3 16,-3 3-22-16,3-3-4 15,0 16-13-15,0-4-3 16,10 20-5-16,1-7 2 0,21 25 3 16,-7-9-3-16,31 44-1 15,-13-18-2-15,13 18-3 16,-13-19-19-16,7 25-8 16,-15-22-19-16,4 4-9 15,-7-16-10-15,-7-20-5 16,-4-5-71-1</inkml:trace>
  <inkml:trace contextRef="#ctx0" brushRef="#br0" timeOffset="192531.56">22162 14334 360 0,'-31'10'134'0,"31"-10"-104"0,-4 3-2 15,4-3-8-15,7 0 2 16,-3 0 8-16,20-3 2 15,-2 0 3-15,20-13-19 16,-13 3 2-16,13-6 2 0,-6 4-9 0,-1-4-1 16,-3 0-4-16,7 3-1 15,-7 4-3 1,3-1-2-16,-6 4-15 0,6-1-7 16,-14 1-14-16,4-1-2 15,-4 4-11-15,1 0-4 16,-5 2-18-16,1 4-5 15,3 0-58 1</inkml:trace>
  <inkml:trace contextRef="#ctx0" brushRef="#br0" timeOffset="192699.81">22797 14177 300 0,'-7'0'112'0,"7"0"-87"0,-7 0 22 0,7 0 3 15,0 3-23-15,0-3-5 0,0 16-13 16,0-4-4-16,3 17-3 15,4-4-2-15,4 6 1 0,0-5-21 16,3-1-7-16,-4-3-32 16,5-3-15-16,-5-3-60 15</inkml:trace>
  <inkml:trace contextRef="#ctx0" brushRef="#br0" timeOffset="193117.25">22783 13903 328 0,'-92'-63'123'0,"92"63"-95"0,-61-85 14 16,54 72 1-16,-10-3-17 0,9 4-3 15,-2 2-13-15,3 4-4 16,7 12-4-16,0 1-4 0,21 21 1 16,0-6-4-16,22 13 1 15,-4-7-14-15,7 16-5 16,-7-9 3-16,7 15 1 15,-18-9 23-15,4 3 8 16,-3-6 15-16,-8-10 8 16,0-2 4-16,-10-17 1 15,-1 1-7-15,-3-20 0 16,1 1-15-16,-5-13-5 16,1 6-6-16,-1-9-2 15,4 6-1-15,-3-3 0 16,3 3-2-16,0 3-2 15,0 3 1-15,7 10-1 16,0 0 0-16,4 9 0 16,0-2-7-16,10 8-3 0,-6-2-23 15,9 5-9-15,-2-2-20 16,3 0-6-16,-4-4-26 16,4-9-8-16,-7 0-33 15</inkml:trace>
  <inkml:trace contextRef="#ctx0" brushRef="#br0" timeOffset="193448.31">23431 13862 292 0,'-10'6'110'0,"10"-6"-86"0,-4 13-2 0,4-10-5 15,0 6-7-15,0 1 4 16,0 6 8-16,0-4 4 15,0 4-14-15,4-3 6 0,3 2 5 16,0-2-1-16,7-4 1 16,-3-2 1-16,14-7 0 15,-4 0-2-15,11-7 1 16,-4 1-4-16,0-10 0 16,-6 1-1-16,-8-14 0 15,-3 7-7-15,-11-13-4 16,0 7-7-16,-11-7-2 15,0 7-24-15,-3 3-10 0,3 3-17 16,1 6-7 0,-1 3-14-16,8 10-3 0,-1 3-78 15</inkml:trace>
  <inkml:trace contextRef="#ctx0" brushRef="#br0" timeOffset="193833.86">23843 13707 296 0,'3'-9'112'0,"-3"9"-87"0,0 0 18 16,0 0 2-16,0 0-17 15,0 0-6-15,-7 6-7 16,7-3-2-16,-11 16-7 16,4-3-4-16,4 13 1 0,-1-7 0 0,4 6 1 15,0-6 0-15,7 0 2 16,0-3 3-16,8-10 2 15,-1 1 6-15,4-10 1 16,-1 0-5-16,-3-19 0 16,1 3-4-16,-1-18 2 15,-4 2 5-15,-6-3 2 16,-1 7-7-16,-6 0-2 16,-1 2-5-16,-13 4-1 15,3 3-6-15,-15 7 0 16,4-1-17-16,-3 7-6 15,3 3-14-15,7 3-5 16,4 0-11-16,11 3-4 16,3-3-4-16,14 3 0 15,-7 0-63 1</inkml:trace>
  <inkml:trace contextRef="#ctx0" brushRef="#br0" timeOffset="194136.6">24119 13588 272 0,'4'3'101'0,"-4"-3"-78"0,-7 9 15 16,7-9 2-16,-4 7-11 16,0-1 0-16,1 13-5 0,3-3-1 15,0 15-12 1,0-3-4-16,7 7-1 0,0-6 3 0,7-4 2 16,-3-3 6-16,10-10 3 15,-3-2 3-15,7-20 3 16,-4 4-10-16,4-19-2 15,-4 3-4-15,0-10-1 16,-3 7-5-16,-4-6-3 16,0 5 0-16,-14-2 1 15,4 3-14-15,-8 0-5 16,-6 6-15-16,-4 0-6 16,3 3-12-16,-3 7-6 15,3-1-47-15,1 4-19 16,-1 3-2-1</inkml:trace>
  <inkml:trace contextRef="#ctx0" brushRef="#br0" timeOffset="194499.01">24481 13207 376 0,'17'-38'140'0,"-17"38"-109"0,7-10 7 15,-7 10-3-15,0 0-3 16,0 0 3-16,0 0-13 15,0 0-5-15,-3 7-10 16,-1-4-5-16,-3 13 1 0,0-4-2 16,0 10-1-16,4-3-2 15,-5 6 1-15,5-3-1 16,14 4-2-16,-11-4-2 16,21 0 1-16,-3-3 3 0,17 3 1 15,-3-7-2-15,3 4 2 16,-3-3 10-16,-3 0 3 15,-5-4 12-15,-6 4 7 16,-4 0-14-16,-7 0-5 16,0-4-7-16,-14 4-2 15,0-3-21-15,-14 9-10 16,3-3-33-16,-10 3-11 16,3-4-30-16,7-2-12 15,1 0-33 1</inkml:trace>
  <inkml:trace contextRef="#ctx0" brushRef="#br0" timeOffset="196197.01">24502 14999 328 0,'0'-3'123'0,"0"3"-95"0,-4 0 22 0,4 0 4 16,-3 0-14-16,3 0-1 15,-7 13-18-15,3-7-5 16,-3 25-10-16,4-5 0 0,3 24 1 16,-8-9-1-16,5 19-1 0,-1-13-6 15,1 32 1 1,-1-16 0-16,1 16 2 0,-1-16-14 15,1 3-7-15,-1-13-19 16,4-2-8-16,0-7-29 16,0-13-10-16,0-5-63 15</inkml:trace>
  <inkml:trace contextRef="#ctx0" brushRef="#br0" timeOffset="196511.45">24066 15012 308 0,'-14'-10'115'0,"14"10"-89"0,0 7 8 0,0-7-4 15,0 3 4-15,3 0 3 16,19 6-8-16,-12-2-5 15,33 24-14-15,-15-6 5 0,22 26 4 16,-11-10-6-16,24 12-2 16,-6-12-9-16,21 19-1 15,-14-13-1-15,10 16 0 16,-17-12-11-16,14 5-3 16,-18-11-24-16,0-8-10 15,-7-8-24-15,-3-23-7 0,-11-3-64 16</inkml:trace>
  <inkml:trace contextRef="#ctx0" brushRef="#br0" timeOffset="196756.96">24764 15176 368 0,'0'0'137'0,"0"0"-106"0,21-13 4 0,-17 13-6 16,7-9-19-16,-1 2-3 15,8-9-3-15,-4 1 0 16,15-4-2-16,-5 3-24 0,12-3-7 16,-4 3-30-16,7 1-10 15,-14 2-72 1</inkml:trace>
  <inkml:trace contextRef="#ctx0" brushRef="#br0" timeOffset="196963.81">24977 15339 288 0,'-14'35'110'0,"14"-35"-86"0,0 10 2 0,0-10-5 0,3 3-1 16,1 0 2-16,17-6 0 15,-3 0 1-15,21-26-13 16,-7 7-6-16,14-22-2 0,-7 9-11 16,3-6-2-16,-3 7-38 0,7-1-18 15,-10 7-71 1</inkml:trace>
  <inkml:trace contextRef="#ctx0" brushRef="#br0" timeOffset="197698.01">25668 14492 264 0,'-7'-10'101'0,"7"10"-78"16,-21-9 22-16,17 9 6 0,-10 0-9 15,3 0 0-15,-10 0-9 16,3 0-3-16,-3 0-16 0,3 0 4 0,-3 6 5 15,3 1-6-15,1 8-2 16,2-2-2 0,5 25 1-16,-1-7-9 0,8 26-3 15,-1-10-2-15,11 16 2 16,-3-12 1 0,21 34 1-16,-8-16-5 0,26 10 1 15,-8-19 0-15,11-10 2 16,-7-9 3-16,11-13 2 15,-7-2 3-15,10-23 4 16,-7 0-2-16,14-35 3 16,-10 7 3-16,-1-19 1 15,-10 9-4-15,-10-31 1 16,-8 10-3-16,-25-20 0 16,4 16-5-16,-35-3 0 15,7 13-5-15,-26 2-2 16,12 11-14-16,-36 5-4 0,10 7-18 15,1 9-5-15,14 4-34 16,3 8-15-16,8 1-112 16,13 3-56-1,5 0 127-15</inkml:trace>
  <inkml:trace contextRef="#ctx0" brushRef="#br0" timeOffset="202548.94">25491 13024 212 0,'14'0'82'0,"-14"0"-64"0,11-10 18 16,-11 10 4-16,3 0-1 15,-3 0 4-15,4 0-7 16,-4 0-1-16,3 0-20 15,-3 0 2-15,4 0 1 0,-4 0 5 16,3 0 3-16,-3 0 6 0,0 0 3 16,0 0 0-16,0 0 1 15,0 0-11-15,0 0-2 16,0 0-12-16,-7 0-2 16,0 0-3-16,-3 4 1 15,-1-1-4-15,0 3-2 16,1 0 0-16,-5 4-1 15,5-1 0-15,-1 10 0 16,1-3-5-16,-1 15 1 16,4-5-3-16,0 15 0 15,0-7-1-15,7 7 0 16,-7-9 5-16,7-1 1 0,0-6 2 16,7-3 0-16,-4-3-3 15,8-3 0-15,-1-3 2 16,8-7 2-16,0 0 0 15,3-12-1-15,-3 0 3 16,3-20 2-16,-3 8 4 16,-4-20 5-16,0 6-4 15,-3-6 2-15,-4 7-3 16,-7-1 0-16,0 7 1 16,0 3 1-16,0 3 1 15,0 4 2-15,0 2-7 16,-7 7-2-16,3-1-5 15,4 7-3-15,0 0 2 16,0 13 2-16,0-4 0 16,11 20-1-16,-7-7-2 0,13 12 1 15,-3-5 1-15,8 2 0 16,-5-6-3-16,5 1 2 16,-5-7-10-16,1-4-3 15,-4 1-13-15,1-6-5 16,-8-1-30-16,3-3-10 15,-3 1-24-15,0-11-10 16,0 1-63 0</inkml:trace>
  <inkml:trace contextRef="#ctx0" brushRef="#br0" timeOffset="202906.69">25533 12523 300 0,'-14'-25'112'0,"14"25"-87"0,-7-10 31 15,7 10 9-15,0 0-11 16,0 0 1-16,0 0-11 16,0 0-3-16,0 0-23 15,0 0-6-15,4 3-4 0,-1 1 2 16,15 8 4-16,-4 1-6 15,18 18 0-15,-14-6-4 16,17 45-3-16,-6-13-7 0,2 18-1 16,-6-15-10-1,0 12-2-15,-7-12-3 0,3 3 0 16,-3-12-5-16,-4-7 0 16,0-6-10-16,-3-13-2 15,-1-3-8-15,-3-16-3 16,1 0-60-16,-1-12-27 0,0 0 28 31</inkml:trace>
  <inkml:trace contextRef="#ctx0" brushRef="#br0" timeOffset="203177.53">25445 12879 296 0,'-14'19'110'0,"14"-19"-86"0,-8 12 29 0,8-12 6 0,0 0-11 16,0 0-4-16,0 4 6 16,0-1 5-16,8 0-29 15,-1 0 8-15,17-3 1 0,-2 0-11 0,27-6-1 16,-6-1-9 0,17-8-4-16,-17 2-5 15,35-6-2-15,-15 7-8 16,8-4-2-16,-14 3-31 15,-7 1-15-15,-8 2-50 16,-6-2-22-16,-8 2-69 16</inkml:trace>
  <inkml:trace contextRef="#ctx0" brushRef="#br0" timeOffset="-124867.58">9806 16064 256 0,'0'0'96'0,"0"0"-75"0,0 0 6 15,0 0-4-15,0 0-9 16,0 0 0-16,0 0 0 16,0 0 2-16,0 0-9 15,0 0 5-15,0 0 3 0,0 0-1 16,0 0 0-16,0 0-6 16,7 0 0-16,-3 0-1 15,10-3 3-15,-11 0 1 0,8-4 1 16,7 1 0-1,-4 0 0-15,-3 0-4 0,3-1 0 16,-4 1-3-16,5-4 2 16,-1 4-2-1,4-3 2-15,-4-1-4 0,7 1 0 16,0 2 3-16,8-5 1 16,-8 2 1-16,14-2 0 15,15-7 0-15,-4-3 0 16,0-3-2-16,-14 6-1 15,-4 3-3-15,4-6 1 16,-7 3-2-16,10-6-1 16,15-10 1-16,3 4-1 15,4 2 2-15,-14 7 1 16,-8 3 1-16,15-3 0 0,-11 3 0 16,3-6 2-16,11-6-1 15,0-1 0-15,1 4-6 16,-8 6 1-16,-14 3 2 15,24-9 1-15,-10 6-4 16,11-10 1-16,10-6 0 16,1 0 2-16,-4 1-1 15,-11 8-1-15,-11 7 1 16,22-6-1-16,21-7 2 16,-7 1 1-16,-10 5 1 15,6 1 0-15,7-4-2 16,-13 10-2-16,-15 3 1 0,14-12 1 15,25-16-1-15,1-4-1 16,9 4 3-16,-24 12 0 16,-14 7-1-16,14-4-2 15,-18 7 1-15,29-3 1 16,28-7-1-16,-11 4-1 16,-13-1 1-16,-26 13 1 15,-10 4-1-15,21-14 2 16,31-15-2-16,-6 0 2 15,-18 0 0-15,0-3 1 16,0-1-2-16,-17 17-2 0,-8 6 1 16,11-7 1-1,14-6-3-15,-28 13 0 16,-11 6 1-16,3 0 0 0,-6 4 0 16,3-4 2-16,-7 3-1 15,4 0-1-15,6-3 1 16,-6 4-1-16,-15 5 0 15,-3 1 2-15,-7 2-1 16,-8 4 2-16,1 0 0 16,-4 0 1-16,0 0-2 15,-3 3-2-15,-1 0-2 16,1-3 1-16,-1 3-15 16,1-4-4-16,3-2-25 15,-7 3-9-15,0 0-54 16</inkml:trace>
  <inkml:trace contextRef="#ctx0" brushRef="#br0" timeOffset="-124431.21">14152 13654 380 0,'-22'31'143'0,"22"-31"-112"0,-3 19 10 0,-1-16-5 0,8 4-12 16,-4-4-2-16,14 0-1 15,-3 0-1-15,10-12-11 16,-3-1 6-16,10-9 2 0,-7 4-3 15,22-11 0-15,-8 8-4 16,26-4 1-16,-19 3-4 16,11 0 1-16,-10 3-5 15,3 10-2-15,0-1 4 16,-14 7 1-16,-4 0 6 16,-10 16 3-16,0-3-6 0,-8 34-3 15,1-9-3 1,-7 15-3-16,-1-9-10 15,-6 7-6-15,-1-10-34 16,0 0-13-16,-6-7-42 16,-1 1-16-16,-7 12-53 15</inkml:trace>
  <inkml:trace contextRef="#ctx0" brushRef="#br0" timeOffset="-123621.53">9884 15528 280 0,'0'-3'107'0,"0"3"-83"0,0 0 19 0,0 0 3 0,0 0 0 15,0 0 4-15,-11 3-16 16,4 10-8-16,0 6-15 15,-10 16-7-15,6 15-1 0,-10 4-2 16,-1 2 2-16,-2 4-2 16,-1 0 2-16,0 9 0 15,11-9 1-15,-4-9 0 16,7 5 0-16,1-8-5 16,6-1 1-16,4 6 0 15,7-12 0-15,11-6-3 16,0-16 2-16,-4-3 3 15,18-7 1-15,-7 1 7 16,10-7 6-16,4 0-4 16,0-3 1-16,-7 0-4 15,0 0 0-15,-4 0-8 0,-7 0 0 16,1 0-25-16,3-6-10 16,10-7-48-16,8-3-20 15,-15-9-70 1</inkml:trace>
  <inkml:trace contextRef="#ctx0" brushRef="#br0" timeOffset="-122836.97">11933 14612 252 0,'0'-13'96'0,"0"13"-75"15,-4-6 21-15,4 6 6 0,0 0-2 16,0 0 3-16,0 0-8 16,0 0 0-16,0 0-23 15,0 0-2-15,0 3-1 0,0 0-8 16,4 19-2-16,3 19 1 15,7 6 1-15,7 4-3 16,-3-13-1-16,0-7 1 16,10 13 0-16,-7-9 0 15,8 18 0-15,6 17-2 16,-3-14-2-16,-4-5 1 16,-13-20-1-16,-1-6-9 0,0-2-4 15,-3-5-24-15,-1-2-9 16,4 0-27-16,1-3-11 15,2-4-68 1</inkml:trace>
  <inkml:trace contextRef="#ctx0" brushRef="#br0" timeOffset="-122270.27">12309 15591 264 0,'-4'-18'101'0,"0"11"-78"0,1-9 26 0,-1 16 7 16,1-3-8-16,3 0 1 16,-7 0-10-16,7 0-4 15,0 0-19-15,0 0-3 0,0 3-2 16,0 0-9-16,7 12-2 15,-4 17-4-15,4 2 3 16,1 4 0-16,-1-10 3 16,-4-3-1-16,4 0 2 15,-3-3-2-15,3-3-1 16,0 6 1-16,-3-13 1 16,-1 1 3-16,4-4 4 15,-3 0-2-15,3-6-2 16,0 0 0-16,4-9-1 15,6-7-5-15,1 0 1 16,-11 7 2-16,11-7 1 0,-4 3-21 16,4 1-10-16,7-4-22 15,-1 0-6-15,-9 4-14 16,2 2-4-16,-6 1-70 16</inkml:trace>
  <inkml:trace contextRef="#ctx0" brushRef="#br0" timeOffset="-121848.68">12518 15418 288 0,'-4'0'110'0,"1"0"-86"0,3 0 13 0,0 0 2 15,-4 0-8-15,1 0 2 16,3 0-10-16,0 0-2 16,0 6-12-16,0 4 1 0,3-1 3 15,1-2-3-15,6 8 0 16,-3-2-4-16,18 19-1 0,-7-4 1 15,10 19 3-15,15 13-2 16,-15-19-2-16,-3-6-2 16,0 6 0-16,-4-13-4 15,4 3 0-15,-4 4 1 16,0-7 0-16,-6-2 0 16,-8-14 2-16,0 1-30 15,0-4-11-15,0-2-26 16,-4-4-12-16,8-6-78 15</inkml:trace>
  <inkml:trace contextRef="#ctx0" brushRef="#br0" timeOffset="-120361.09">9983 14527 224 0,'0'-4'85'0,"0"4"-66"0,-3 4 5 0,3-4 1 15,0 0-5-15,0 0 3 16,0 0 0-16,0 0 3 15,0 0-14-15,0 0 6 0,0 0 3 16,0 0-3-16,0 0 2 16,0 0 0-16,-4 3 0 15,4 3-7-15,-3 4 0 16,-1-4-8-16,4 13-1 0,0-4 0 16,0 23 0-1,0 13-2-15,0-14 1 16,0-5-2-16,0 3 2 15,0-7 0-15,-3 3 1 16,3-5 0-16,0-1 0 16,-4 0-5-16,4-9 1 15,0-4 0-15,0-2 2 0,0-1-12 16,0 1-6 0,0-1-16-16,0-2-7 0,0-1-12 15,0 0-6-15,0-3-84 16</inkml:trace>
  <inkml:trace contextRef="#ctx0" brushRef="#br0" timeOffset="-119911.86">9813 14753 224 0,'-18'-3'85'0,"8"3"-66"0,-1 0 16 0,4 0 6 16,4 0-11-16,-1 0 0 15,0 0-8-15,4 0-4 16,0 0-10-16,0 0-1 0,0 0 0 16,0 0 8-16,11 0 2 15,-4 0 0-15,11 7 2 16,14 2-4-16,-11 0-1 15,-3-2-4-15,3 5-1 16,-3-2-1-16,7 2 0 0,-8-2-2 16,8 2 1-1,7 1 0-15,0 0 1 16,-4-4-4-16,-10-3-1 16,0 1 1-16,-4-1 0 0,0-3-2 15,0 0 1-15,0 1-2 16,-6-1-1-16,-1 0 1 15,0 0 1-15,-4-3-1 16,1 0-1-16,3 0-28 16,0 0-11-16,0 0-25 15,-3 0-8-15,-1 0-87 16</inkml:trace>
  <inkml:trace contextRef="#ctx0" brushRef="#br0" timeOffset="-118920.95">10168 14640 244 0,'-4'3'93'0,"4"0"-72"0,-3-3 14 0,3 0 2 15,0 0-1-15,0 0 2 16,0 0 0-16,0 0 0 16,-4 3-20-16,4-3 3 0,0 0 2 15,0 0-3-15,0 0 0 16,0 0-7-16,0 0 0 16,0 0-8-16,0 0-3 0,0 0-1 15,0 0-1-15,0 0 2 16,4 0 1-16,-4 0 1 15,3 0 2-15,8-3 1 16,-1 0 3-16,8-3-3 16,-7 0 1-16,3 2-7 15,0-2-1-15,4 0 0 16,3-4 2-16,-3 4-1 16,7-3-1-16,-8 2 3 15,5 1 2-15,-5 0 0 16,1-1 0-16,3 1-3 15,1 0 1-15,-5 0 0 0,-3 2 1 16,-3 1-2 0,0 0-2-16,-1 0 3 0,5 0 0 15,-5 0-1-15,1-1 1 16,-1 1-4-16,-6 3 0 16,0 0 1-16,-1 0 2 15,1 0-1-15,3 0 2 16,-7-3-4-16,3 3 0 15,1 0-28-15,-1 0-10 16,-3 0-25-16,4 0-8 16,-1 0-12-16,1-3-5 15,7-3-53 1</inkml:trace>
  <inkml:trace contextRef="#ctx0" brushRef="#br0" timeOffset="-118394.02">10387 14419 296 0,'0'4'110'0,"0"-1"-86"0,0-3 5 0,0 0-3 16,0 3-2-16,0-3 5 15,0 0 0-15,4 0 2 16,7 0-17-16,3 0 3 0,0 0 3 16,0-3-7-16,-3 3-2 15,-1 0-4-15,-3 0 0 16,4 0-2-16,3 0 0 15,8 0-3-15,-8 0 1 16,3 3-2-16,-6-3 2 0,0 0 0 16,-1 3 1-1,-3 0 2-15,1 0 1 0,2 1 5 16,1 2 3 0,-4 3-8-16,-4 1-4 0,1-1-2 15,-4 4-1 1,0 6 2-16,0 0 1 0,0 0-4 15,0-4 1-15,0 1 0 16,0-7 0-16,0 1-36 16,0 3-13-16,4 5-17 0,-1 1-5 15,1 0-34 1,-1-3-15-16,4-3 0 16</inkml:trace>
  <inkml:trace contextRef="#ctx0" brushRef="#br0" timeOffset="-117719.52">10706 14155 252 0,'-3'-10'93'0,"-1"7"-72"0,4-6 14 15,-3 6 0-15,3 0-1 16,0-1 5-16,0 1-2 15,0 0-1-15,0 3-19 16,0 0-4-16,0 0-1 0,0 10-5 16,3 2 1-16,1 7-5 0,3 6-2 15,0 0-3-15,0 1 1 16,0-1 1-16,4-6 2 16,3 0-1-16,-10-7-1 15,3-2 3-15,0-1 2 16,3 1 2-16,1-4 3 15,3 0-3-15,-10-3-2 16,3 0-2-16,3-3-3 16,5-3 1-16,2 0 1 15,-6 0-1-15,-4 0-1 0,0 0 1 16,0 0-1 0,0-1-20-16,0 1-7 0,1 0-15 15,-1 0-4 1,0 0-15-16,0 0-4 0</inkml:trace>
  <inkml:trace contextRef="#ctx0" brushRef="#br0" timeOffset="-117313.7">10944 14111 272 0,'-4'-3'104'0,"1"-1"-81"0,3 4 18 0,-4 0 4 16,4 0-9-16,0 0 2 15,0 0-16-15,0 0-3 16,-3 7-11-16,3-1-5 0,0 13-2 15,3 12-1-15,4 4 2 16,0 3-1-16,1-7-1 16,-1-9 1-16,3 7-1 15,8 5 0-15,0-5 2 16,-1-1-1-16,5-6-1 16,-12 0 1-16,8-6-1 15,-7 0 0-15,3-4 0 16,-7-2-20-16,4-4-7 15,-4-3-10-15,-4-3-5 0,-3-6-46 16,4-3-20-16,-1-7-3 16</inkml:trace>
  <inkml:trace contextRef="#ctx0" brushRef="#br0" timeOffset="-116881.02">11022 13960 272 0,'0'-4'104'0,"-7"8"-81"0,3-1 12 0,1 0-2 15,-1 3-3-15,1-3 2 16,3 4-2-16,-4-1-1 16,4 0-16-16,0 0-1 0,0-2-1 15,0-1 2-15,0 0 5 0,0 0 3 16,4-3 2 0,6 0-4-16,1 0 1 15,3-3-7-15,0 0 0 0,4 0-4 16,0-1 2-16,-1 1-6 15,5 0-3-15,-1 0-1 16,-3-3 1 0,-1 3-1-16,1-4 2 0,-4 4-29 15,0 0-9-15,1 0-29 16,-5 0-13-16,1 3-77 16,0 0-64-1,-4 0 85-15</inkml:trace>
  <inkml:trace contextRef="#ctx0" brushRef="#br0" timeOffset="-110938.24">10210 15421 236 0,'-3'0'88'0,"3"0"-69"0,-4 0 11 16,-3 0 1-16,3 0-6 0,1 0 0 16,-1 0 0-16,1 0-1 15,-1 0-13-15,4 0 2 0,0 0 3 16,0 0-8-16,0 0-2 16,0 0-4-16,0 0-2 15,0 0 7-15,4-3 5 16,3-3-2-16,7-4 2 15,-7-2-3-15,11-1 0 16,-4-3-5-16,0 4-1 0,-3 2-1 16,7-2-2-1,6-7 1-15,1 3-1 16,-4 0 0-16,-6 4 0 16,2 2 0-16,-2-2 2 0,-1 2-1 15,3-2 2 1,8-7-2-16,0 0-1 0,3 0 1 15,-6 6-1-15,-5 1 0 16,12-4 2-16,10-3-1 16,0 3 2-16,-4 4-4 15,4 2-2-15,-10 1 2 16,-5 3 2-16,-9-1 0 16,6 1-1-16,4-3 1 15,-4-1-1-15,-3 1-3 16,-1-4 2-16,-2 4 3 15,-5 2 3-15,1 1 0 16,-1-3 0-16,5-4-3 0,-1 3-2 16,0 1-2-16,-3 3 1 15,-4 3 1 1,7-1 2-16,-3-2-1 0,3 0-1 16,-7 0 1-16,3 2-1 15,1-2 0-15,-4 3 2 16,-3 0-3-16,-1 0-2 15,8-1-29-15,-8 4-14 16,4 4-29-16,4-1-11 16,0-3-51-1</inkml:trace>
  <inkml:trace contextRef="#ctx0" brushRef="#br0" timeOffset="-110378.27">10962 14898 328 0,'-4'0'123'0,"4"0"-95"0,0 4 7 0,0-4-4 16,0 0-11 0,0 0-1-16,0 0-5 0,0 0-1 15,4 0-7-15,3 0 5 0,-4 0 4 16,4 0-3-16,0 0 1 16,1 0-4-16,6 0 2 0,7-4-6 15,0-2-1 1,4 0-2-16,0-1 1 15,0 1-2-15,3 3 2 16,-7 0-2-16,1 0 2 16,-1 0-2-16,-3 3-1 15,-4 0 1-15,-4 0-1 16,-3 0 4-16,1 3 2 16,6-3 2-16,-7 3 2 15,0 3 1-15,4 4 1 16,-11-1-6-16,3 7-2 0,-3 0-2 15,0 2-2-15,0 1-2 16,0 0 1-16,0-3-4 16,-3 0 1-16,3-4-18 15,0-12-50 1,0 7-3-16,3-1-64 16,4 0-25-16,-3 4 40 15</inkml:trace>
  <inkml:trace contextRef="#ctx0" brushRef="#br0" timeOffset="-104598.09">10717 16064 120 0,'4'-3'46'0,"-8"3"-35"0,4-3 27 0,0 3 12 15,-4 0-9-15,1 0-1 16,-1-3-8-16,4-1 0 15,-3 1-18-15,-1 0 12 0,4 0 4 16,0 0 0-16,0 3 2 16,0 0-7-16,0 0-3 0,0 0-1 15,0 0 1 1,0 0-6-16,0 3-1 16,0 0-9-16,4 22-2 15,-1-6-4-15,4 25-1 0,1 13 1 16,2-3 0-1,-6-4 0-15,-1-15 2 16,-3-7-3-16,0 4 0 0,0-7 1 16,0-3 2-16,0 3-1 15,0-3-1-15,0-3 1 16,-3-3-1-16,3-7-14 16,0 1-3-16,0-1-24 15,0-3-11-15,0 1-24 16,3-11-98-1</inkml:trace>
  <inkml:trace contextRef="#ctx0" brushRef="#br0" timeOffset="-104180.09">10494 16136 312 0,'0'0'115'0,"0"0"-89"0,-7 0 10 0,7 0 0 16,0 0-16-16,0 0-3 16,0 7-4-16,7 2-1 15,-7 1-6-15,3-4 5 0,11 10 4 0,1-4 2 16,13 7-1-16,18 6-6 15,4-3-4-15,-4-3-3 16,-11-6 0-16,-6 0-2 16,2-1-1-16,-6 1 7 15,0-1 3-15,-4-2-1 16,-6-1 0-16,-1-2-3 16,0-1-1-16,-3 0-3 15,-4 1 1-15,0-4-2 16,0 0 2-16,0 0-4 15,0 0-2-15,0-3-34 16,-3 0-15-16,3 0-17 16,-7-3-6-16,7-10-80 15</inkml:trace>
  <inkml:trace contextRef="#ctx0" brushRef="#br0" timeOffset="-103637.77">10976 15850 304 0,'0'-7'115'0,"0"7"-89"0,0 0 12 0,0 0-1 0,0 0-3 15,0 0 2-15,0 0-6 16,0 0-4-16,0 7-14 16,0-1 1-16,0 4 1 0,0-1 1 15,0 7 1-15,0-4-8 16,0 7-5-16,0-3-2 16,0 6 1-16,0 6-1 15,0-9-1-15,0-3-2 0,0 0 1 16,0-4 1-1,0 1 0-15,0-4 0 16,0-2 0-16,0-1 0 0,3-3 2 16,1 0 1-16,3-6 1 15,7 0-2 1,4-3 1-16,-4-4 2 16,0 4 2-16,-3 0-3 0,7-1-3 15,-4 1 0-15,3 0 1 16,-2 0-1-16,2-1-1 15,1 1 1-15,-7 3-1 16,-1 0 0-16,-3-1 0 16,1 1-14-16,2 3-5 15,-6-3-26-15,-1 3-8 16,1 0-26-16,-4 0-8 16,7 3-63-1</inkml:trace>
  <inkml:trace contextRef="#ctx0" brushRef="#br0" timeOffset="-103298.86">11153 16332 324 0,'0'6'121'0,"0"-6"-95"0,0 0 18 15,0 0 2-15,0 0-14 16,0 0-1-16,0 0-5 16,7-3 1-16,0 0-15 15,0 0 0-15,7-7 1 0,4 4-1 16,-4-10 1-16,4 4-7 16,3-7-2-16,8-7-2 0,-12 11-2 15,-2-1 1-15,2 3-1 16,-10 1 2-16,4-1 1 15,0 4-32-15,-8 2-13 16,4 1-25-16,0 0-9 16,1 3-93-1</inkml:trace>
  <inkml:trace contextRef="#ctx0" brushRef="#br0" timeOffset="-102572.7">11394 15692 300 0,'-3'-6'112'0,"3"6"-87"0,0 0 13 0,0 0-1 0,0 0-7 16,0 0 2-16,0 0-7 15,0 0-3-15,0 0-12 16,0 0 0-16,0 6 3 0,3 10-7 0,1 0-1 16,-1-4-5-1,4 7-1-15,-3 0 1 16,3 0 2-16,4 3-1 15,-4-9-1-15,0-1 1 16,-4-2 1-16,1-1 3 16,3-2 4-16,0-1 0 15,4-3 0-15,-4 0-3 16,7-3 1-16,0-3-4 16,0 0 0-16,-3 0-1 15,3-7 1-15,-3 4-4 0,3-4 0 16,4 1-34-16,-1 0-17 15,1 5-26-15,-4 1-12 0,4-3-61 32</inkml:trace>
  <inkml:trace contextRef="#ctx0" brushRef="#br0" timeOffset="-102260.58">11575 15588 300 0,'-11'-6'112'0,"4"3"-87"0,4-3 18 0,3 6 2 0,-4 0-9 16,4 0 2-16,0 0-18 16,0 0-4-16,0 3-10 15,11 9 3-15,6 7 3 0,8 13-6 16,0-1-1-16,-4-6-5 15,11 13-1-15,-3-6 1 16,-1 2 2-16,7 10-1 0,-10-15-1 16,-7-7-24-1,7 3-9-15,-11-6-25 16,4 0-11-16,10 3-84 16</inkml:trace>
  <inkml:trace contextRef="#ctx0" brushRef="#br0" timeOffset="-101312.83">13482 13515 220 0,'0'3'85'0,"0"1"-66"0,0-4 16 0,0 0 6 0,0 0-4 15,0 0 0-15,0 0 2 16,0 0 0-16,-4 0-21 15,4 0 7-15,-7 3 3 0,0 0-4 16,0 0 0-16,3 0-2 16,-10 4-2-16,7-4-2 15,-3 3-1-15,-1 0-7 16,0 1-2-16,-3-1 0 16,-4 3 0-16,4-2-4 15,-11 5-1-15,4-2-1 16,-21 12-2-16,-19 9-2 15,19-6-1-15,-1-3 4 0,-3 10 1 16,7-7-3-16,-10 7 1 16,-22 9-2-16,3-4 0 15,5-2 2-15,16-13 0 16,12-3-3-16,-8 0 2 16,12-3-6-16,-1-1 0 15,-7 1-2-15,10-6 1 16,8-1-6-16,0-3-4 15,3-2-15-15,0-1-6 16,4 0-30-16,4 3-13 16,6 0-76-1</inkml:trace>
  <inkml:trace contextRef="#ctx0" brushRef="#br0" timeOffset="-100845.45">12372 13660 280 0,'0'-3'107'0,"0"3"-83"0,0 3 10 0,0-3 0 16,0 0-6-16,0 0 3 16,0 0 3-16,0 0 3 15,0 3-20-15,0-3 6 0,-3 16 4 16,3-3-9-16,-11 18-2 16,8-6-7-16,-4 13-4 15,-1-6-2-15,1 6-3 16,0 12-2-16,0-3 1 15,4-3 1-15,3-3 0 16,3-6-3-16,1-13 0 16,-1-3 2-16,4 0 0 15,4 0 1-15,0-7 2 16,3-2 1-16,-7-10 1 0,0 0-2 16,11-10 1-16,-4 4-2 15,14-3 2-15,4-4-26 16,7 0-10-16,7 1-36 15,0-1-16-15</inkml:trace>
  <inkml:trace contextRef="#ctx0" brushRef="#br0" timeOffset="-99898.6">12415 12885 236 0,'0'-19'90'0,"0"16"-70"0,0 3 21 0,0 0 7 0,0 0 0 16,0 0 4-16,0 0-17 16,-4 6-7-16,1 4-16 15,3-1 3-15,-4 10 5 0,4-3-5 16,-3 9 2-16,3-6-10 16,-4 16-4-16,1-7-2 15,-1 19 1-15,4-9-1 16,-3 3-1-16,3-6 1 15,0 3-1-15,0 3-7 16,0-10 0-16,0-6-19 16,0-12-37-16,0-1 5 15,0-2-19-15,0-1-3 16,3-2-43 0</inkml:trace>
  <inkml:trace contextRef="#ctx0" brushRef="#br0" timeOffset="-99538.99">12167 13065 280 0,'-14'0'104'0,"10"0"-81"0,-3-16 23 0,3 16 3 0,4 0-9 15,0 0 0-15,0 0-19 16,0 0-5-1,0 0-8-15,11 0-3 0,-4 0 6 16,21 10 3-16,4 5-1 16,4 1 0-16,-4 3-3 15,-11-6-1-15,-3-4-5 16,10 7-1-16,-7-4-1 16,11 4 1-16,7 3-4 15,-3-3 0-15,-8-4 1 16,-7-5 2-16,-6-1-1 15,2-3 2-15,-6 0-11 16,-1 0-2-16,1 4-35 16,3-1-13-16,-7-3-30 15,8-6-10-15,-1 0-40 16</inkml:trace>
  <inkml:trace contextRef="#ctx0" brushRef="#br0" timeOffset="-99149.52">12628 13040 316 0,'-11'-10'121'16,"11"10"-95"-16,-4-3 14 0,4 3-1 0,0 3-12 15,0-3-3-15,0 0-8 16,4 0 0-16,-1-3-9 16,1 0 2-16,10-3 2 0,0 2-2 15,8-2 2-15,10-3 0 16,-8-1 3-16,-2 1-5 16,2-4-3-16,-2 1-3 15,3-4-3-15,-4 3 3 16,7-3 0-16,1-6-1 15,-5 10-2-15,-10 2-2 16,1 1-1-16,-1 3-25 16,-4-1-9-16,5 1-16 15,-5 3-8-15,-3 0-30 0,0 0-15 16,-3-1-16 0</inkml:trace>
  <inkml:trace contextRef="#ctx0" brushRef="#br0" timeOffset="-98808.02">12830 12693 276 0,'-7'6'104'0,"7"-6"-81"0,7 4 25 0,-7-4 6 0,3 0-8 16,8 0-2-16,-11-4-10 15,3 1-4-15,8-3-16 16,-4 0 0-16,7-4 2 0,-3 4-4 15,7 0-2-15,6-1-5 16,-2 4-2-16,-5 0 1 16,8 6 0-16,-7 0-2 15,7 16-2-15,-4-3 3 16,0 19 2-16,8 12-4 16,-12-6-1-16,1-3 0 15,-7-16 2-15,-4-3-6 16,0 3-1-16,4 6-25 15,-4-6-10-15,0-3-19 16,-4-7-6-16,1-2-64 16,3-4-69-1,0 1 68-15</inkml:trace>
  <inkml:trace contextRef="#ctx0" brushRef="#br0" timeOffset="-98443.38">13216 12495 328 0,'0'3'123'0,"0"-3"-95"0,-11 3 27 0,11-3 7 16,0 0-18-16,0 0-2 15,0 0-25-15,0 6-10 0,0 4-5 16,4 2-2-16,3-2 2 0,-7-1-1 15,4 10-1-15,-1-3-2 16,4 0 1-16,4 2 1 16,-8-5 0-16,1 0 0 15,3-4 2-15,-3-3-1 16,3 4-1-16,0-4-2 16,3-6 1-16,4-6 3 15,-3 3 1-15,0 0-1 16,-1-4-2-16,1 1-28 15,0-3-11-15,3-4-25 16,-4 3-10-16,5 4-86 16</inkml:trace>
  <inkml:trace contextRef="#ctx0" brushRef="#br0" timeOffset="-98112.74">13379 12463 404 0,'-4'-6'151'0,"4"6"-118"0,-3 0 14 0,3 0-4 16,0 0-25-16,0 0-7 16,0 6-10-16,0 0-1 15,3 7 0-15,1-4 0 0,3 10 2 0,7 13-1 16,4-1-1-16,0 4 1 15,3 3-1-15,4-4 0 16,0-8 0-16,-11-4 0 16,7 3 0-16,7 0-3 15,-3-3 2-15,-3-6-6 16,-12-7 0-16,1 1-26 16,-4-1-10-16,0-2-20 15,-4-1-8-15,5-6-81 16</inkml:trace>
  <inkml:trace contextRef="#ctx0" brushRef="#br0" timeOffset="-97793.53">13492 12302 304 0,'-3'-3'115'0,"3"3"-89"0,0 0 16 0,0 0 2 16,0 0-9-16,0 0 0 15,3 3-7-15,1 1 0 16,7 8-16-16,-1-2-2 0,8 9 0 16,7 6-6-16,3 0 0 15,-3-3-2-15,-7-6-2 0,-1-1-8 16,1 1-3-16,-4-3-10 15,0-1-4-15,-3 1-15 16,0-7-5-16,-1 1-18 16,-6-4-8-16,-1 0-60 15</inkml:trace>
  <inkml:trace contextRef="#ctx0" brushRef="#br0" timeOffset="-97499.96">13489 12485 316 0,'-11'10'118'0,"11"-10"-92"0,-7 3 24 15,7-3 5-15,0 0-20 0,0 0-5 16,0 0-3-16,0 0 2 16,7 0-15-16,-7-3 7 0,7 3 6 15,4-4-4-15,3 1 1 16,7 0-7-16,-3-3-2 15,7 0-7-15,-7-1 0 16,-4 1-3-16,7-7 2 16,7-9-4-16,-3 3 0 15,-3 0-19-15,-8 7-7 16,0 2-41-16,-7 4-16 16,0 3-58-16,4 0-23 15,3-3 15 1</inkml:trace>
  <inkml:trace contextRef="#ctx0" brushRef="#br0" timeOffset="-96461.48">13556 14807 272 0,'0'-22'101'0,"-3"12"-78"0,3-2 20 0,0 12 5 0,-4-6-8 16,1-4 1-16,-1 1-8 16,4-1 0-16,0 4-19 15,0 0 1-15,0 2 1 0,0 1 1 16,0 13 1-16,0 15-9 15,4 10-3-15,-4 2-4 16,0-8-2-16,0-4 1 16,-4 13-1-16,4-7 0 15,-3 17 0-15,-1 15-3 16,0-10 2-16,4-9-15 16,-7-15-6-16,7-7-16 15,0 0-4-15,0 3-12 16,0-6-4-16,-3-7-33 0,3-12-12 15,0-6-7 1</inkml:trace>
  <inkml:trace contextRef="#ctx0" brushRef="#br0" timeOffset="-96131.36">13347 14895 288 0,'-14'-3'110'0,"10"3"-86"0,1 0 24 0,3 0 5 16,0 0-13-16,0 0-1 0,0 0-7 16,0 0-2-16,0 0-17 15,0 0 5-15,7 3 3 0,-4-3-5 16,12 7-1-16,9 5-9 16,12 1-2-16,6 2 0 15,-10-2 0-15,-3-3 0 16,10 2 0-16,-7 1-7 15,0-1 0-15,6 7 1 16,-13-9 3-16,-3-4 0 16,-5 0 2-16,1 1-24 15,-4-4-8-15,4 0-28 16,-7 0-9-16,6-3-27 16,-6-3-11-16,10 0-32 15</inkml:trace>
  <inkml:trace contextRef="#ctx0" brushRef="#br0" timeOffset="-95547.75">13840 14568 276 0,'0'-7'104'16,"0"7"-81"-16,-7 0 25 0,7 0 4 0,0 0-3 15,0 0 1-15,-4 0-11 16,4 0-4-16,0 0-19 15,0 0-10-15,0 0-2 0,0 0-1 16,4 7 3-16,-1-4 1 16,15 9 3-16,10 7-3 15,-3-3-2-15,-4-3 2 16,15 2 0-16,-8-2 1 16,4 3 2-16,7-1 4 15,-14-2 1-15,0-4-6 16,-11 1-1-16,0-4-2 15,0 1 1-15,-3-4 2 0,-4 0 5 16,4 3 1-16,-8 0 3 16,1 1-10-16,-8 5-4 15,1 1-3-15,-12 6 1 16,-13 3-3-16,3-3 0 16,4-3-1-16,-7-1 0 15,3-2-3-15,0 0-1 16,4-4-8-16,7 0-4 15,-8 1-26-15,15-4-55 16,7-6 6 0,0 0-95-1,14-12-47-15,11-10 117 16</inkml:trace>
  <inkml:trace contextRef="#ctx0" brushRef="#br0" timeOffset="-95140.45">14177 14426 364 0,'-8'0'134'0,"5"3"-104"0,3-3 27 0,0 0 4 15,0 0-20-15,0 0-6 16,0 3-20-16,0 0-8 16,3 7-4-16,5 2-3 0,2 4 1 15,1 0-1-15,-4-7 0 16,0 1 2-16,0-1 3 16,4 1 0-16,-1-4 2 15,1 0 0-15,-4-3 3 16,0-3-3-16,0 0-2 15,0 0-2-15,0-3 0 16,8-3-2-16,-8 3 2 16,0 0-4-16,3-4 0 15,5 1-32-15,-5 3-15 0,-3 0-23 16,4 0-8-16,7-4-98 16</inkml:trace>
  <inkml:trace contextRef="#ctx0" brushRef="#br0" timeOffset="-94810.85">14343 14338 412 0,'-7'-7'154'0,"7"7"-120"0,-3-3 15 0,3 3-1 16,0 0-14-16,0 0-2 16,0 0-18-16,0 0-9 15,3 10-3-15,4 5-2 0,4 7 0 16,3 4 2-16,7 2 1 16,4 7-1-16,-4-7 1 15,1-6-2-15,2 19-1 16,15 9-2-16,-3-2-1 15,-8-7-38-15,-7-16-15 16,-3-3-65-16,3-10-25 16,4-2-9-1</inkml:trace>
  <inkml:trace contextRef="#ctx0" brushRef="#br0" timeOffset="-89400.3">23623 3327 316 0,'-4'6'118'0,"4"-6"-92"0,-3 0 4 0,3 0-5 15,0 0-9-15,0 0 3 16,0 3 1-16,0-3 2 16,7 7-12-16,0-7 8 0,4 0 4 15,3 0-5-15,0 0 1 0,0 0-7 16,11 0 1-1,-11 0-1-15,11 0 1 16,14 0 0-16,-11-7 0 16,4 4-4-16,-3 3 0 15,-8 0-1-15,28 0 3 16,-6-6-3-16,21 3 1 16,17-4-3-16,-3 1 0 0,11 3 1 15,14-7 3-15,-1 1-2 16,-6 3-2-16,14 3-2 15,18-7 0-15,-8 7-2 16,1 3 2-16,20 3-2 16,8 0 2-16,-10 4 0 15,20-4 1-15,-3 3 0 16,4-3 0-16,20 3-2 0,-13 4 1 16,28-10-2-16,-7 6-1 15,3-3 1 1,15-3 1-16,-8 0-1 15,22 0 2-15,-18-6 0 16,28 3 1-16,-31-7-2 0,21 4-2 16,-18 3 1-16,28-3-1 15,-3 3-3-15,-32 3 2 16,-28 3 3-16,6 3 1 16,-13-3-4-16,-36 3 1 15,-4-2 0-15,4 2 0 16,0-6 0-16,-10 0 0 15,-26 0 0-15,-10 0 0 16,-14 0-14-16,-14 0-5 16,-11 0-37-16,-11 0-13 15,-3-6-22-15,-11 2-9 16,7-11-73-16</inkml:trace>
  <inkml:trace contextRef="#ctx0" brushRef="#br0" timeOffset="-88954.84">30170 2842 368 0,'-4'3'137'0,"4"3"-106"0,4 0 10 0,-1-2 0 16,4 2-10-16,7-3 2 16,11 3-15-16,18 4-5 15,17-7-8-15,0 10-2 0,4-4 1 16,-11 0 2-16,8 1 1 15,2-1 5-15,1 10 3 16,-7 0-6-16,-7 3-1 16,-11 7-2-16,-8 2 1 15,-9 7-2-15,-12 6 0 0,-24-3-3 16,-11 3 1-16,-7 0-7 16,-3 10-1-16,-11-1-18 15,-4 10-5-15,-10 0-26 16,-7-6-10-16,3-10-57 15,18-12-22-15,10-16 4 16</inkml:trace>
  <inkml:trace contextRef="#ctx0" brushRef="#br0" timeOffset="-88146.63">23892 2832 276 0,'0'0'104'0,"0"0"-81"0,0 0 14 0,0 0 1 16,0 0-2-16,0 0 2 15,0 10-3-15,-7-7 1 16,0 9-20-16,-4-2 0 0,-10 9 0 15,-11 9-8-15,-10 23-4 0,-4 8-3 16,-4 4 1 0,4-3-1-16,3 3-1 0,8-9 1 15,3-4 1-15,7 4 1 16,0-10 1-16,8-9-2 16,6 2 1-16,4-2-2 15,7 0 2-15,0-7 7 16,14 4 3-16,-3-14 2 15,35 1 4-15,-4-3-9 16,15-6-1-16,21 2-5 16,-7 1-1-16,-4-1-34 15,4-2-17-15,-7-4-46 16,-4-6-18-16,-14 0-56 16</inkml:trace>
  <inkml:trace contextRef="#ctx0" brushRef="#br0" timeOffset="-87528.72">26792 2914 304 0,'-7'-12'115'0,"3"12"-89"0,1-7 27 0,3 7 7 15,-4 0-15-15,4 0-1 16,0 0-14-16,0 0-6 16,0 0-14-16,0 7 2 0,0 5 2 15,0 13 4-15,4 19 1 16,-1 16-4-16,4 0 1 16,4 3-5-16,-4-3 1 15,4 3-5-15,-1 3-2 16,1 4-5-16,3-1 0 15,-7-9 2-15,0-16 1 16,-3-10-10-16,-1-5-5 16,4 5-43-16,-3-8-18 15,-1-7-54-15,4-4-19 16,4 4-9 0</inkml:trace>
  <inkml:trace contextRef="#ctx0" brushRef="#br0" timeOffset="-86899.32">26912 4067 312 0,'4'-22'115'0,"-1"13"-89"0,-3-7 14 0,0 10 3 16,0 2-6-16,0-5 2 15,0 3-6-15,-3 3-3 16,-1-7-16-16,1 4 7 0,-1 3 5 15,-3 0-5-15,0 3-2 16,0 3-7-16,-4 3 0 16,1 7-7-16,-1 9-1 0,0 9-2 15,1 7 1 1,-1 3 0-16,0-3 1 0,4 3 2 16,4 3 3-16,-8-6 0 15,8 3 0-15,-1 3-3 16,4-7-1-1,4-2-3-15,3 0 1 0,7-10 0 16,7-9 1-16,11-7 2 16,14-9 1-16,7-9 3 15,0-7 1-15,1-6-3 16,-12-6-3-16,1-1 0 16,-4 1 1-16,-7-4-3 15,-11-2-2-15,-7-10 0 16,-7-4 1-16,-7-2-3 15,-7 9-2-15,0 6-7 16,-25-3-4-16,-14 1-3 16,-4 2-3-16,4 13-17 0,4 9-9 15,6 4-26-15,8 3-12 16,10 12-114 0</inkml:trace>
  <inkml:trace contextRef="#ctx0" brushRef="#br0" timeOffset="-82996.03">23577 2454 272 0,'-4'0'101'0,"1"0"-78"0,3 0 15 16,0 0 2-16,0 0-11 15,0 0-2-15,0 0-9 16,0 0-1-16,0 0-10 16,3 0 7-16,1-6 5 0,3 3 1 15,0 3 0-15,4 0-2 16,-4 0-1-16,0 0-1 15,10 0 0-15,15 0 3 0,4 0 0 16,3-7-2-16,-4 1 2 16,4-3-6-16,0-4-3 15,4 4-3-15,-4-4 0 16,-7 10-4-16,21-7 0 16,14 4 1-16,-21 3 0 15,-7 3 0-15,4-6 2 16,10 3-1-16,0-4 2 15,4 7-2-15,3-9 2 16,0 2-2-16,4 4 0 16,-4-6-3-16,-3 3-2 15,-7 2 1-15,-1 4 1 0,5-6-1 16,6 6-1-16,4-6 1 16,3 3 1-16,0 3-3 15,-6-7 0-15,-5 4 1 16,5 3 2-16,-5-6 1 15,1 3 1-15,0 3-2 16,-1-7-2-16,-6 7-2 16,-4 0 1-16,-7 0-1 0,-3 0 0 15,-5 0 4 1,-2 0 1-16,-4 7-1 16,-1-7-2-16,-2 3-2 15,-1 3-1-15,0-6 2 16,0 0 2-16,1 3 0 15,-1 4-1-15,4-7 1 16,-11 0 1-16,4 3-3 0,-4-3 0 16,0 0 1-16,-3 0 2 15,-4 6-8-15,0-6-1 16,-4 0-29-16,-3 0-14 16,0 0-47-16,-3-6-21 15,3-4-74 1</inkml:trace>
  <inkml:trace contextRef="#ctx0" brushRef="#br0" timeOffset="-82559.83">25689 1997 388 0,'-14'0'145'0,"14"0"-112"0,0 0 3 16,0 0-4-16,0 0-4 15,4 4 3-15,-1 2-1 16,4 3-1-16,4-2-16 16,3 2 1-16,4 4 0 0,3 2-3 15,4-5 1-15,3 6-5 16,8-7 1-16,10 7-3 0,7-7 0 15,0 10-3-15,-7-9 1 16,0 5-2-16,-14-2-1 16,-7 3 3-16,-4 9 2 15,-7 0 2-15,-6 0 1 16,-12 4-4-16,-7-1-3 16,-3 4 2-16,-4-4 0 15,-6 7-4-15,2-10 1 16,1-3-11-16,3 0-5 15,4-10-41-15,7 4-15 16,-3-10-111 0,10 7-83-16,0 3 103 15</inkml:trace>
  <inkml:trace contextRef="#ctx0" brushRef="#br0" timeOffset="-79227.83">24002 1055 228 0,'7'-15'85'0,"-3"5"-66"0,-4 4 14 0,0 3 2 0,0 3-5 16,0 0 2-16,0-7-1 15,0 7 1-15,0 0-17 16,0 0 4-16,0 0 4 0,-4 7-6 16,-6 5-2-16,-1 14-4 15,-3 8-2-15,-8 10-5 16,5 0-3-16,-4 1 0 15,-1-1-1-15,-10-3 0 16,4-4 0-16,0-8-3 16,3 2 2-16,7-6 3 15,-3-6 1-15,7 0-4 16,3-9-1-16,4 5-13 16,-4-5-5-16,4-1-16 15,4-2-7-15,-1 2-15 0,1 1-6 16</inkml:trace>
  <inkml:trace contextRef="#ctx0" brushRef="#br0" timeOffset="-78777.34">23644 1065 280 0,'-7'0'107'0,"7"0"-83"0,0 0 4 16,0 0-4-16,0 0-8 15,0 3 1-15,4 3 4 16,10 4 1-16,-4 9-11 15,12 6 2-15,2 10 3 0,5-1-2 16,-1 1 2-16,1-1-5 16,-5-2 1-16,1-1-5 15,-4 4 1-15,4-7-7 0,-11-2-1 16,4-7 4 0,-4 6 2-16,0-9 0 15,-3-7 1-15,3 0-2 16,-7 1 0-16,0-1-3 15,1-9 1-15,-8 7-2 0,3-7-1 16,1 3-4-16,-1 3 0 16,-3-6-27-16,0 0-11 15,4 0-19-15,-1 0-5 16,4 0-83 0</inkml:trace>
  <inkml:trace contextRef="#ctx0" brushRef="#br0" timeOffset="-77964.16">24272 1285 252 0,'-11'-9'93'0,"7"9"-72"0,1-6 20 15,3 6 7-15,-4-4-8 16,1 4 1-16,3-6-14 16,0 6-7-16,0-6-11 0,3 3 0 0,4 3 4 15,4 0-1-15,10 0 3 16,-7 0-2-16,8-7 0 15,2 4-3-15,5 3-1 16,6-6-3-16,8 3-1 16,3 3-1-16,4-6 0 15,-1 6-2-15,-6 0 1 16,-1 0-2-16,-13-4-1 16,-5-2 3-16,1 6 0 15,-11-6-12-15,-3 3-7 0,0 3-33 16,-8-7-16-1,1 4-112 1</inkml:trace>
  <inkml:trace contextRef="#ctx0" brushRef="#br0" timeOffset="-77545.83">24559 1005 344 0,'3'-9'129'0,"1"9"-100"0,3 0 4 16,0 0-2-16,-4 0-11 16,8 0 0-16,3 0-5 0,11 3-1 15,0 3-8-15,3-6 5 0,1 6 4 16,-1-3-5-16,0 4-1 15,-3 2-3-15,-4-6 1 16,-3 7-2-16,0 6 0 16,0-1 1-16,-11 10 3 15,0 4-2-15,-4 6-2 16,-3-1-2-16,-3 4-3 16,-4 3 3-16,0-6 0 15,-1-7-4-15,1-3 1 16,0 0-2-16,0-12-2 15,4 3-22-15,3-7-7 16,0-3-17-16,3 4-6 16,1-10-50-16,6 3-19 15,5-3-2-15</inkml:trace>
  <inkml:trace contextRef="#ctx0" brushRef="#br0" timeOffset="-77036.68">25243 1059 284 0,'0'-16'107'0,"0"13"-83"0,-4-7 15 0,-3 10 1 16,0-6-9-16,0 3 2 15,-4 3-10-15,-3 0-2 16,0 0-12-16,-4 0-1 0,-3 9 2 16,0 4-4-16,-1 9 2 15,1 12-1-15,3 4 1 16,4-3-4-16,4 3-3 16,3-4 4-16,3 1 1 15,8-3 0-15,6-4-1 16,8-3-1-16,3 0 2 0,11-6 6 15,-4-6 2 1,8-1 1-16,-4-8 1 16,3-4 5-16,-3-10 1 0,-4-6-7 15,1-6-4 1,-4-12-4-16,-4-1 0 16,-7 0-2-16,-3-6 2 15,-11 4-6-15,-11 2-1 0,-3 7-5 16,-7-4 1-16,-4 13-11 15,-4 0-3-15,1 4-11 16,0 5-4-16,-1 1-13 16,12 9-6-16,2 0-23 15,8 0-10-15,7 15-71 16</inkml:trace>
  <inkml:trace contextRef="#ctx0" brushRef="#br0" timeOffset="-76766.36">25388 942 392 0,'-14'-6'148'0,"10"6"-115"0,1 0 15 0,3 0 0 15,0 0-23-15,0 0-3 16,0-3-10-16,3-4-2 15,4 7-6-15,8 0 2 0,6-6 3 16,7 3-5-16,8 3-2 16,3-7 1-16,3 4 0 15,1 3-39-15,-4-9-15 0,-4 3-57 16,8-4-23-16,-4-9-26 16</inkml:trace>
  <inkml:trace contextRef="#ctx0" brushRef="#br0" timeOffset="-75908.43">28263 1153 240 0,'0'0'90'0,"0"-6"-70"0,0 3 19 0,0 3 3 15,0-7 0-15,0 7 4 16,0 0-8-16,0 0-3 16,0 0-19-16,-4 7 1 0,-3 5 1 15,0 10-2-15,-4 7 3 16,-3-1-4-16,-7 7-1 16,-11 6-8-16,-7-4-4 0,-4 4-8 15,1 3-1 1,-4 13-15-16,10 3-3 0,-3-10-3 15,11-5 2-15,7-8 2 16,3-11 2-16,4-1-4 16,3-16 0-16,11 1-19 15,-7-17-7-15,14-5-73 16</inkml:trace>
  <inkml:trace contextRef="#ctx0" brushRef="#br0" timeOffset="-75593.84">27859 1181 328 0,'-4'-15'123'0,"4"12"-95"0,0-4 9 0,0 7-2 15,4 0-9-15,3 7 2 16,3 8-7-16,5 7-1 15,6 10-11-15,4 2 1 0,6-2 1 16,1 9-4-16,4-6 1 16,-1 9-7-16,-3 0-1 0,0 6 0 15,-4-6 2-15,-3-6-1 16,0-3-1 0,-4-7-8-16,-3-3-5 15,-4-9-31-15,0-6-13 0,-3-10-64 16,3-10-25-16,0 4 24 31</inkml:trace>
  <inkml:trace contextRef="#ctx0" brushRef="#br0" timeOffset="-75308.33">28305 1446 320 0,'0'0'121'0,"0"6"-95"0,4-15 18 0,-1 9 0 16,8-6-13-16,7 2-3 15,10-2-14-15,15 0-6 16,10 3-5-16,-7-7 0 0,3 4 0 16,1 3-1-16,3-4-2 15,7 4 1-15,4-3 1 16,4 6-25-16,-5 6-10 15,-6-3-12-15,-7 4-2 16,-4-4-32-16,-7 3-14 16,3 4-22-1</inkml:trace>
  <inkml:trace contextRef="#ctx0" brushRef="#br0" timeOffset="-74903.92">28830 1068 328 0,'14'0'123'0,"4"6"-95"0,14-6 9 16,-11 3-2-16,4 4-11 0,10-4 0 16,4 9-2-16,4-2-2 15,-1-1-10-15,-10 1 0 0,4 6 1 16,3 6-4-16,-11 3 1 16,-3 6-3-16,-8-2 0 15,-6 5-1-15,-7-5 2 16,-8 5-3-16,1-5-2 15,-12 2 0-15,5-6-1 16,-1 4-11-16,4-4-5 16,0-12-17-16,3 2-6 15,-3 1-21-15,4-6-8 16</inkml:trace>
  <inkml:trace contextRef="#ctx0" brushRef="#br0" timeOffset="-74273.44">29670 1128 308 0,'-4'-19'115'0,"1"13"-89"0,-4-4 14 0,3 4 1 15,-3 3-8-15,0 3 1 16,0-7-15-16,-4 7-4 16,-3 7-9-16,-4 2-2 0,-3 7 0 15,-4 12-2-15,4 7 1 16,-4 3-2-16,4 3-1 16,3-7-2-16,4 4 1 15,7-3 5-15,14-1 2 0,0-5 0 16,14 5-1-16,4-2 1 15,4-13 1 1,2 0 5-16,-2-10 5 0,-1-2 0 16,1-14 1-16,2-2 2 15,1-1 0-15,-3-9-7 16,-4 1 0-16,-8-8-4 0,-6 1 2 16,-11-10-6-1,-14-2-1-15,-4-7-2 16,0-1-2-16,-3 1-8 15,-7 3-5-15,3 4-9 16,7 15-3-16,0 3-18 16,4 3-5-16,0 3-17 15,7 7-6-15,0 3-39 16,10 12-15-16,4 1 6 16</inkml:trace>
  <inkml:trace contextRef="#ctx0" brushRef="#br0" timeOffset="-73988.21">29975 888 356 0,'0'-22'132'0,"0"22"-103"0,-11-12 14 0,8 12 1 15,-1-7-14-15,0 7-2 0,1 0-16 16,-1 0-8-16,1 10-2 15,-1-4-7-15,1 13 1 0,-1-3 4 16,4 12 2-16,0-3-7 16,0 20-4-16,0-1-15 15,4 3-5-15,-1-6-3 16,8 3 0-16,3 0-2 16,0-16 1-16,-3-6-22 15,0-9-7-15,-1-7-53 16</inkml:trace>
  <inkml:trace contextRef="#ctx0" brushRef="#br0" timeOffset="-73701.68">29705 980 316 0,'-3'-3'118'0,"3"3"-92"0,3 3 15 0,-3-3 0 16,4 0-10-16,3 0 2 15,4 0-8-15,6 0-1 16,8 0-13-16,11 0-2 0,-1 0-2 16,-10 0-3-16,10 6-1 15,-3-6-6-15,7 3-2 16,-3 4-31-16,-4-7-14 0,-8 9-32 15,1-3-11-15,0 4-47 16</inkml:trace>
  <inkml:trace contextRef="#ctx0" brushRef="#br0" timeOffset="-72638.64">29858 2089 244 0,'-4'6'93'16,"4"-6"-72"-16,-3 6 16 0,3-6 4 0,-4 0 0 16,4 0 5-16,-3 3-1 15,-1 4 2-15,-3-7-26 16,0 0 4-16,-4-7 2 0,1 7-2 15,-8-3 0-15,4 3-11 16,-8-6-4-16,5 6-4 16,-29-6-1-16,10 3-6 15,-35 6 1-15,-14 3-2 16,-10-6 0-16,-15 6 2 0,-4-6 2 16,4 10-1-16,0-10-1 15,-7 3-2 1,-3 3-1-16,10 7-9 0,4 3-3 15,-4 2-5-15,0 5-3 16,7 5 4-16,18-12 1 16,14 3-5-16,18-10 0 15,11 0-6-15,10-2 1 16,10-7-23-16,8-10-7 16,18-2-79-1</inkml:trace>
  <inkml:trace contextRef="#ctx0" brushRef="#br0" timeOffset="-72170.88">27930 1988 272 0,'7'-6'104'0,"-4"2"-81"0,1 4 25 0,-4 0 6 15,0 0-8-15,0 0 0 16,0 0-13-16,-7 4-3 15,-11 11-17-15,-3 4-3 0,-1 6 0 16,-2 10-4-16,2-7-1 16,1 7 2-16,0-7 0 15,-1 4-1-15,8-4-1 16,4-2-6-16,3-1 1 16,7 3-2-16,3-3 0 15,4 1 4 1,0-4 1-16,7 0-1 0,8-10-2 15,6 4 1-15,8-10-1 16,6 4-27-16,8-7-11 16,-4 3-47-16,0 4-21 15,-4 5-52-15</inkml:trace>
  <inkml:trace contextRef="#ctx0" brushRef="#br0" timeOffset="-70101.26">28954 4319 252 0,'-4'-12'96'0,"4"5"-75"0,-3-2 14 0,3-1 3 16,0 4-7-16,0-3 2 16,0-1-4-16,0 1 2 15,0 2-17-15,0 1 5 0,0 3 2 16,-7 9-11-1,0 7-6-15,-4 6-2 16,4 3 0-16,-7 3 3 16,7 3 0-16,3 7 2 15,8 0 0-15,3 3 1 16,10 6 0-16,5-3 2 16,6-13 1-16,4 0 3 0,0-6-3 15,3-9 1-15,-3-7-1 16,-3-6 3-16,-1-15-1 15,4-11 0-15,0-5-5 16,-4-4 0-16,-3 4-3 16,-7 2 0-16,-8-2-1 15,-6 9 0-15,-8-10-7 16,-3 4-2-16,-3 3-14 16,-1 3-5-16,4 6-27 15,0 0-10-15,7 7-36 16,0 2-14-16,14-2-42 15</inkml:trace>
  <inkml:trace contextRef="#ctx0" brushRef="#br0" timeOffset="-69651.71">29642 4228 312 0,'3'-16'118'0,"-3"16"-92"0,4-6 28 0,-4 6 6 15,-4-3-26-15,-3 3-6 16,-4 3-19-16,-13 3-9 16,-1 7 0-16,-4-1-1 0,1 1 1 15,7 3-3-15,3-7 2 16,4 1-1-16,3 5-2 0,4-8 0 16,4 5 0-16,3 4-2 15,3-7 1-15,4 4-2 16,4 3 0-16,7 0 1 15,3-1 4-15,4 4 1 16,-1-6 3 0,1 3-1-16,0 2-1 0,-4-5 1 15,-3 6-1-15,-4-6 11 0,-3-1 5 16,0 7 14 0,-11-6 6-16,0 2-8 0,-11 4-4 15,-7 0-14-15,-7 3-4 16,-10-6-4-1,-8 3-2-15,-3-10-10 0,0 1-4 16,7-1-17 0,11-2-8-16,0 2-12 0,10-9-4 15,11 0-63-15,7-6-27 16,10-7 26 0</inkml:trace>
  <inkml:trace contextRef="#ctx0" brushRef="#br0" timeOffset="-68732.28">29780 4483 272 0,'0'3'104'0,"7"-3"-81"0,-4 0 20 0,1 0 6 0,7-3-9 15,3-3-1-15,7-1-11 16,-3 4-5-16,3-12-13 15,-3 8-2-15,3-2 2 0,-10-1-4 16,-1 1-1-16,1-1 0 16,-8 1-1-16,-3 0-5 15,-3-7 1-15,-4 3 4 16,-7 1 2-16,-4 2 2 0,0 7 0 16,-3 3-7-16,-4 3 0 15,0 10-3 1,1 6 0-16,2 12 2 0,1 10 0 15,3 10-3-15,8-4 0 16,3-3-1-16,10-3 3 16,11-13 0-16,18 1 3 15,18-7-3-15,6-4 0 16,-2-5 3-16,-8 0 1 16,-7-4-32-16,-7-6-13 15,0-3-25-15,-8-3-11 0,-2-3-71 31</inkml:trace>
  <inkml:trace contextRef="#ctx0" brushRef="#br0" timeOffset="-68090.56">31180 4212 212 0,'11'-9'82'0,"-8"2"-64"0,1-5 20 0,-4 9 5 0,3-1-4 15,-3-2-1-15,0 3 1 16,0 3 0-16,0-6-21 16,0 3 7-16,0 3 3 0,-7 3-9 15,0 3-1-15,-4 7-8 16,-3 9-2-16,-4-3-6 15,-3 6-2-15,-4 0 0 16,-3 3 0-16,-4-6 0 16,-3 4 2-16,3 5-1 15,3-6-1-15,1 4 1 16,3-4-1-16,4 3-11 0,3-3-3 16,1-6-6-16,2 0-3 15,1-3-14-15,4 0-4 16,-1-7-24-16,4 1-12 15,10-10-51 1</inkml:trace>
  <inkml:trace contextRef="#ctx0" brushRef="#br0" timeOffset="-67819.69">30882 4146 300 0,'-7'-19'112'0,"7"16"-87"0,0 3 18 0,0 0 2 0,0 0-15 16,4 9-3-16,6 4-2 15,4 9-1-15,4 0-13 16,0 10-2-16,3-7-2 0,-3 6-3 16,7 1-3-16,-11 2 0 15,4 11-1-15,3-8-9 16,-7 11-2-16,0-7-16 15,0 0-8-15,1-7-23 16,-5-12-9-16,8 0-76 16</inkml:trace>
  <inkml:trace contextRef="#ctx0" brushRef="#br0" timeOffset="-67456.33">31573 4181 288 0,'0'0'110'0,"4"0"-86"0,-4 3 22 0,0-3 4 16,0 0-10-16,0 0 2 16,0 6-18-16,-4 7-4 15,1-1-12-15,-8 7-5 0,-3 3-2 16,0 0-1-16,-7 0 2 0,3 0-1 15,4 0-1-15,3-9 1 16,4 3-1-16,7 0 0 16,3-7 0-16,5 7 0 15,6-7 2-15,0 1 1 16,4-4 1-16,-1 0-5 16,1 1 1-16,0-1 0 15,3-6 2-15,-3 0-19 16,0-6-6-16,-1 2-28 15,1 1-10-15,-4 0-98 16</inkml:trace>
  <inkml:trace contextRef="#ctx0" brushRef="#br0" timeOffset="-67226.42">31435 4669 272 0,'-3'16'104'0,"10"-10"-81"0,10-3 23 0,-10 0 5 15,8-3-12-15,6 0-2 16,0-3-19-16,4 0-9 16,0 0-5-16,3 0-8 0,-3 0-2 15,-4-1-33-15,0 4-11 16,1-6-103-1</inkml:trace>
  <inkml:trace contextRef="#ctx0" brushRef="#br0" timeOffset="-66780.3">32059 4168 348 0,'0'0'129'0,"0"0"-100"0,0 0 13 0,0 0 2 15,0 9-23-15,-11 1-6 16,4 6-9-16,0 3-3 16,0 6-1-16,0-6-2 0,0 0 1 15,3-1-4-15,4-2 2 16,4 0 1-16,3-3 2 16,0-1 5-16,4-2 6 15,-1-1-3-15,4 1 0 16,1-7-6-16,2 0-1 15,1-3-1-15,0 0 1 0,0 0-13 16,-1 0-6 0,-6-3-22-16,3 0-9 0,-3 3-35 15,6-7-12-15,-6 7-41 16</inkml:trace>
  <inkml:trace contextRef="#ctx0" brushRef="#br0" timeOffset="-66468.4">32261 4187 320 0,'0'-10'121'0,"0"4"-95"0,0 3 31 0,0 3 6 16,0 0-18-16,0 0-3 15,0 9-12-15,-4 10-2 16,1 7-15-16,-1-1-3 0,1 3-3 16,3 4-3-16,0 5-3 15,3 8 2-15,4 2 0 16,8 6-1-16,-8-5-2 16,3-4-17-16,1 0-6 0,-4-13-24 15,0-2-10 1,0-7-28-16,0-3-8 0,4-4-57 31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6:43.8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551 55 6784,'91'-54'15060,"-98"59"-14707,-47 25 1183,32-19-1152,-30 19 0,13 0-226,1 2 0,-43 46 0,-32 55-171,75-86 21,-30 31 21,-37 48-373,102-122 338,0-1 1,0 2-1,0-1 0,1 0 0,0 0 0,-1 1 0,2 0 0,-1-1 0,-1 6 1,3-10 2,0 1 1,0-1 0,1 0 0,-1 0 0,0 0 0,0 1 0,0-1 0,1 0-1,-1 0 1,0 0 0,0 0 0,0 0 0,1 1 0,-1-1 0,0 0-1,0 0 1,1 0 0,-1 0 0,0 0 0,0 0 0,1 0 0,-1 0 0,0 0-1,0 0 1,1 0 0,-1 0 0,0 0 0,0 0 0,1 0 0,-1 0-1,0 0 1,0 0 0,1-1 0,-1 1 0,0 0 0,0 0 0,0 0 0,1 0-1,-1 0 1,0-1 0,0 1 0,0 0 0,0 0 0,1 0 0,-1 0-1,0-1 1,0 1 0,0 0 0,0-1 0,32-33 50,25-42-101,-23 38 63,0 1 1,42-33 0,-25 30-3,1 3 1,81-43 0,-92 62 896,-41 18-890,0 0 0,1 0 0,-1 0 1,0 0-1,0 0 0,0 0 1,1 0-1,-1 0 0,0 0 0,0 0 1,0 0-1,1 0 0,-1 0 0,0 0 1,0 0-1,3 1 214,-3 0-214,-2 8 305,-17 24 106,-107 131 230,-24 31-470,59-57-201,82-122-64,1 0 0,0 1 1,2 0-1,0 0 0,0 0 1,2 1-1,-3 21 0,6-37 53,1 1 0,0 0 0,0 0 0,0-1 0,0 1 0,1 0 0,0 2 1,-1-4 20,0-1 0,0 1 1,1-1-1,-1 1 1,0-1-1,0 1 1,1-1-1,-1 1 1,0-1-1,1 1 1,-1-1-1,0 0 1,1 1-1,-1-1 1,0 0-1,1 1 1,-1-1-1,1 0 0,-1 0 1,1 1-1,-1-1 1,1 0-1,0 0 1,3 0-8,-1 0-1,1 0 1,0-1 0,-1 0 0,1 0 0,-1 0-1,1 0 1,-1-1 0,4-1 0,2-1-19,153-61 36,-105 41-29,111-42 230,-161 64-175,17-5 65,-23 7-90,0 0 1,-1 0-1,1 0 1,0 0-1,-1 0 1,1 0 0,0 0-1,-1 0 1,1 0-1,0 0 1,-1 1-1,1-1 1,0 0-1,-1 0 1,1 1-1,0-1 1,-1 0 0,1 1-1,-1-1 1,1 1-1,-1-1 1,1 1-1,-1-1 1,1 1-1,-1-1 1,1 2 0,-1-2-5,1 0 0,-1 1 1,0-1 0,0 1 0,1-1-1,-1 1 1,0-1 0,0 1-1,0-1 1,0 1 0,0-1-1,0 1 1,0-1 0,0 1-1,0 0 1,0-1 0,0 1-1,0-1 1,0 1 0,0-1-1,0 1 1,0-1 0,-1 1 0,-4 10-11,0-1 1,-10 13-1,2-3-17,-133 196 190,-10 24-176,55-58-22,76-130-33,-32 94 0,52-131-21,4-12 53,-1-1 0,1 1 0,0 0 0,1-1 0,-1 1 0,0 0 1,1 0-1,-1 0 0,1-1 0,0 1 0,0 0 0,0 0 0,1 0 0,-1 0 0,2 4 1,-2-6 28,0-1 1,0 0 0,0 1 0,0-1 0,0 0 0,0 1 0,0-1-1,0 0 1,1 1 0,-1-1 0,0 0 0,0 1 0,0-1 0,0 0 0,1 0-1,-1 1 1,0-1 0,0 0 0,1 0 0,-1 1 0,0-1 0,0 0 0,1 0-1,-1 0 1,0 0 0,1 1 0,-1-1 0,0 0 0,1 0 0,-1 0-1,0 0 1,1 0 0,-1 0 0,0 0 0,1 0 0,-1 0 0,0 0 0,1 0-1,-1 0 1,0 0 0,1 0 0,-1 0 0,0 0 0,1 0 0,-1 0 0,0-1-1,0 1 1,1 0 0,14-14-9,-12 10-1,5-4 6,0-1-1,0 1 1,1 0-1,1 1 1,12-8-1,-2 2 2,-14 8 6,300-194-4,-293 192 16,27-14 40,-38 20-25,-1 0 1,1 1 0,0-1 0,0 0 0,0 1-1,-1 0 1,1-1 0,0 1 0,0 0 0,0 0-1,0 0 1,0 0 0,0 0 0,0 1 0,0-1 0,-1 0-1,4 2 1,-5-2-24,0 0 3,1 0 0,-1 0 0,1 1 0,-1-1-1,0 0 1,1 0 0,-1 1 0,0-1 0,1 0 0,-1 0-1,0 1 1,1-1 0,-1 0 0,0 1 0,0-1 0,1 0-1,-1 1 1,0-1 0,0 1 0,0-1 0,0 0 0,0 1-1,1-1 1,-1 1 0,0-1 0,0 0 0,0 1-1,0-1 1,0 1 0,0-1 0,0 1 0,0-1 0,0 0-1,-1 1 1,1-1 0,0 1 0,-4 15 41,-1-1 0,-1 0 0,0 0 0,-11 19 0,-113 174 239,106-171-220,-151 254-24,172-286-56,-10 18-132,1 1-1,0 0 1,2 0-1,-9 34 1,19-57 131,-1 0-4,1 0 0,0 0 0,-1 0 0,1 0 0,0 0 0,0 0 1,0 0-1,0 0 0,0 0 0,0 0 0,0 0 0,0 0 0,0 0 0,0 0 1,1 0-1,-1 1 0,9 1-138,10-5-12,81-31 57,-60 19 96,-7 3-29,9-4 41,83-18 0,-118 32 19,0 0 0,1 1 0,-1-1 0,11 2 0,-16-1-1,1 1-1,-1-1 1,1 1-1,-1-1 1,0 1-1,1 0 1,-1 0-1,0 0 0,0 0 1,0 0-1,1 0 1,-1 1-1,0-1 1,-1 1-1,1 0 0,3 3 1,-3-1 16,1 0 0,-1 0 0,-1 0 0,1 0 0,-1 1 0,1-1 0,-1 1 0,-1-1 0,1 1 0,0-1 0,-1 1 0,0-1 0,0 1 0,-1 0 0,0 5 0,-3 15 91,0-1 1,-2 0 0,0 0-1,-13 30 1,-29 39 201,-4 3-92,-132 275 201,96-207-433,1-2-19,79-146-31,-9 28 0,15-38 28,0 0 0,1 1-1,0-1 1,0 1 0,0 0 0,1-1-1,0 9 1,0-14 20,0 0 0,0 0 0,0-1 0,0 1 0,0 0 0,0 0 0,0-1-1,0 1 1,0 0 0,1-1 0,-1 1 0,0 0 0,0-1 0,1 1 0,-1 0 0,1-1 0,-1 1 0,0-1-1,1 1 1,-1 0 0,1-1 0,-1 1 0,1-1 0,-1 0 0,1 1 0,0-1 0,-1 1 0,1-1-1,0 0 1,-1 1 0,1-1 0,0 0 0,-1 0 0,1 0 0,0 1 0,-1-1 0,1 0 0,0 0 0,0 0-1,0 0 1,3-1-7,-1 0 0,1 0 0,-1-1-1,0 1 1,0-1 0,5-2 0,-2 0 11,12-6-4,-1 0 1,0-1-1,26-24 1,-21 16 1,239-181 1,-250 192 10,0 0 0,1 1-1,0 0 1,0 1 0,14-5 0,-25 10-7,0 1-1,1-1 1,-1 1 0,0 0 0,1-1 0,-1 1 0,1 0-1,-1 0 1,1 0 0,-1 0 0,0 0 0,1 0 0,-1 0-1,1 0 1,-1 1 0,0-1 0,1 1 0,-1-1 0,1 1-1,-1-1 1,0 1 0,0 0 0,1-1 0,1 3 0,-2-1 5,1 0 0,-1 0 0,1 0 0,-1 1 0,0-1 0,0 1 0,0-1 0,0 1 0,0-1 0,0 1 0,-1-1 0,1 5 0,0 7 28,-1-1 1,0 1-1,-1 0 1,-2 15-1,0-15-7,0 0-1,-1-1 1,0 0 0,-1 1-1,0-2 1,-1 1 0,-1-1-1,-9 15 1,-1 1 17,-105 192 157,-65 153-11,48-21-315,128-320-34,1 1 1,1 0-1,2 0 0,-4 40 0,13-42-32,-2-31 183,0 1-1,0 0 0,0-1 1,0 1-1,0 0 0,0-1 1,0 1-1,0 0 1,1-1-1,-1 1 0,0 0 1,1-1-1,-1 1 0,0-1 1,1 1-1,-1 0 0,0-1 1,1 1-1,-1-1 1,1 1-1,-1-1 0,1 1 1,-1-1-1,1 0 0,0 1 1,0-1-1,1-1-6,0 0 1,0 0-1,0 0 0,0-1 0,-1 1 1,1-1-1,0 1 0,-1-1 1,1 0-1,1-2 0,24-24-39,144-107-102,-147 117 156,3-3 86,0 1-1,1 2 0,51-25 0,-76 42-76,-1-1 15,1 1 0,-1 0 0,1 0 1,-1 1-1,1-1 0,0 0 0,-1 1 1,1 0-1,3-1 0,-5 2-17,0-1 0,0 0-1,-1 0 1,1 0 0,0 1-1,-1-1 1,1 0 0,-1 0-1,1 1 1,0-1-1,-1 1 1,1-1 0,-1 0-1,1 1 1,-1-1 0,1 1-1,-1-1 1,1 1 0,0 1-1,-1-1 5,1 1 0,0 0 0,-1 0 0,1 0-1,-1 0 1,0 0 0,1-1 0,-1 1 0,0 0-1,-1 4 1,-1 15 2,-1 0 0,-1 0 0,-1 0 0,-12 31 0,-25 41 3,3-8 49,-118 292 253,106-247-311,-33 85-34,71-181 23,-13 35-192,-30 124 1,55-190 166,0 1 0,0-1 1,1 0-1,-1 0 0,1 1 0,0-1 1,0 0-1,0 0 0,0 1 0,1-1 1,-1 0-1,2 4 0,-2-7 23,1 0 0,-1 1 0,0-1 0,1 0 1,-1 0-1,0 1 0,1-1 0,-1 0 0,1 0 0,-1 1 0,1-1 0,-1 0 0,1 0 0,-1 0 0,0 0 0,1 0 1,-1 0-1,1 0 0,-1 0 0,1 0 0,-1 0 0,1 0 0,-1 0 0,1 0 0,-1 0 0,1 0 0,-1 0 1,0 0-1,1-1 0,3-1-2,0 0 0,0 0 0,0 0 0,0 0 0,4-5-1,3-1 4,78-68 1,-1-13 2,-31 29 6,84-69-1,-140 129-5,1-3 7,1 1 0,0 0 0,0 0 0,0 0 0,0 0-1,1 0 1,3-1 0,-5 3 0,-1 0 0,0 0 0,1 0 0,-1 0-1,0 0 1,0 0 0,1 1 0,-1-1 0,0 0 0,0 1 0,1-1 0,-1 1-1,0-1 1,0 1 0,0 0 0,0-1 0,0 1 0,0 0 0,0 0 0,0 0-1,0 0 1,1 1 0,0 0 6,0 1 0,0-1-1,0 1 1,-1-1 0,1 1 0,-1-1 0,0 1-1,1 0 1,-1 0 0,-1 0 0,1 0-1,0 0 1,-1 0 0,1 0 0,-1 0 0,0 0-1,0 0 1,0 0 0,0 0 0,-1 0-1,0 5 1,0 1 10,-1 4 0,0 1 0,-6 19 0,-121 315 68,23-55-133,104-284 41,-22 66-2,-93 307 1,76-226-294,-23 173 0,61-313 150,1-1 0,1 0 0,0 1 0,3 25 0,-2-41 142,0 0 0,0 1 1,0-1-1,0 0 0,0 0 1,0 0-1,0 1 0,1-1 1,-1 0-1,0 0 0,0 1 1,0-1-1,0 0 0,0 0 1,1 0-1,-1 0 0,0 1 1,0-1-1,0 0 1,1 0-1,-1 0 0,0 0 1,0 0-1,0 0 0,1 0 1,-1 1-1,0-1 0,0 0 1,1 0-1,-1 0 0,0 0 1,0 0-1,1 0 0,-1 0 1,0 0-1,0 0 1,1 0-1,-1 0 0,0 0 1,0-1-1,0 1 0,1 0 1,13-10-48,-2-2 52,-1 0 0,-1-1 1,15-25-1,-7 11 14,75-109-9,77-74 5,-163 201 19,-3 3 23,0 1 1,1-1-1,0 1 1,0 0-1,0 0 1,0 1-1,1 0 1,-1 0-1,1 0 1,8-4-1,-13 8-32,0-1-1,0 1 0,0 0 0,0-1 0,1 1 0,-1 0 1,0 0-1,0-1 0,0 1 0,1 0 0,1 0 0,-3 1-12,1-1 0,-1 0-1,1 0 1,-1 0 0,1 0 0,-1 1-1,0-1 1,1 0 0,-1 0-1,1 1 1,-1-1 0,0 0 0,1 1-1,-1-1 1,0 0 0,1 1-1,-1-1 1,0 1 0,0-1 0,1 1-1,0 2 19,-1 0-1,1 0 0,-1 1 1,1-1-1,-1 0 0,0 0 0,-1 4 1,1 2 29,0 2-14,-1-1 0,0 0 0,0 1 0,-1-1 0,-1 0 1,1 0-1,-2 0 0,-8 17 0,4-8 5,-78 205 103,-10 80-117,-41 187-32,46-114-59,87-361 33,-12 70-371,15-74 298,0-1 0,0 1 0,1 0-1,1-1 1,2 13 0,-3-23 84,0 0 1,0 0-1,1 0 0,-1 0 1,1 1-1,-1-1 1,1 0-1,-1 0 1,1 0-1,-1-1 0,1 1 1,1 2-1,-2-3 12,1 0 1,-1 0-1,0 1 0,1-1 0,-1 0 0,1 0 1,-1 0-1,0 0 0,1 1 0,-1-1 0,1 0 1,-1 0-1,1 0 0,-1 0 0,0 0 0,1 0 1,-1 0-1,1 0 0,-1 0 0,0-1 0,1 1 1,-1 0-1,1 0 0,-1 0 0,0 0 0,1-1 1,-1 1-1,0 0 0,1 0 0,-1 0 0,0-1 1,1 1-1,-1 0 0,0-1 0,1 1 0,-1-1 1,8-9 1,-1 0 0,0 0 0,6-13 0,2-4 36,136-215 35,-116 192 375,69-75 0,-104 124-432,0 1-1,1-1 0,-1 1 0,0-1 0,1 1 1,-1-1-1,1 1 0,-1 0 0,1-1 0,-1 1 0,1 0 1,-1-1-1,1 1 0,-1 0 0,1-1 0,-1 1 0,1 0 1,-1 0-1,1 0 0,-1 0 0,1 0 0,0 0 1,0 0-1,-1 0-5,1 1 0,-1-1 1,0 1-1,1-1 0,-1 1 1,0-1-1,0 1 0,0-1 0,1 1 1,-1-1-1,0 1 0,0 0 1,0-1-1,0 1 0,0-1 1,0 1-1,0 0 0,0-1 0,0 2 1,-3 15 74,-7 25 0,-36 119-29,-61 236-138,13 61 154,40 0-453,52-435 116,1 0 0,4 38-1,-3-60 257,0 0 0,0 1-1,1-1 1,-1 0 0,0 0 0,1 0 0,-1 0-1,1 0 1,0 0 0,-1 0 0,1 0 0,1 1-1,-2-2 12,0 1-1,1-1 1,-1 0-1,1 0 1,-1 0-1,0 0 1,1 1-1,-1-1 1,1 0-1,-1 0 1,0 0-1,1 0 1,-1 0-1,1 0 1,-1 0-1,0 0 1,1 0-1,-1 0 1,1-1-1,-1 1 1,0 0-1,1 0 1,-1 0-1,0 0 1,1 0-1,-1-1 1,0 1-1,1 0 1,-1 0-1,0-1 1,1 1-1,-1 0 1,0-1-1,0 1 1,1 0 0,-1-1-1,0 1 1,0 0-1,1-1 0,56-93 66,143-166 336,-193 251-343,-7 8-33,1-1 0,0 0 0,1 1 0,-1-1-1,0 1 1,0 0 0,1-1 0,-1 1 0,1 0 0,-1 0 0,1-1-1,-1 1 1,1 1 0,0-1 0,-1 0 0,1 0 0,0 1-1,0-1 1,0 0 0,-1 1 0,3 0 0,-3-1-19,-1 1-1,0 0 1,1 0 0,-1 0-1,0 0 1,1 0 0,-1 1 0,0-1-1,1 0 1,-1 0 0,0 0 0,1 0-1,-1 0 1,0 0 0,1 0 0,-1 1-1,0-1 1,0 0 0,1 0 0,-1 0-1,0 1 1,0-1 0,1 0 0,-1 0-1,0 1 1,0-1 0,0 0 0,0 1-1,1-1 1,-1 0 0,0 0-1,0 1 1,0-1 0,0 0 0,0 1-1,0-1 1,0 0 0,0 1 0,0-1-1,0 0 1,0 1 0,0-1 0,0 0-1,0 1 1,0 15 6,0-1-1,-1 0 1,-1 1 0,-7 28-1,-46 154-36,15-36 74,22-89-32,-95 438 32,22 120-432,91-619 143,0-12 238,0 0 1,0 0-1,1 0 1,-1 0-1,0 0 1,0 0-1,0 0 1,0 0-1,0 0 0,0 0 1,1 0-1,-1 0 1,0 0-1,0 0 1,0 0-1,0 0 1,0 0-1,0 0 1,0 0-1,1 0 0,-1 0 1,0 0-1,0 0 1,0 0-1,0 0 1,0-1-1,0 1 1,0 0-1,0 0 0,0 0 1,0 0-1,1 0 1,-1 0-1,0 0 1,0 0-1,0-1 1,0 1-1,0 0 1,0 0-1,0 0 0,0 0 1,0 0-1,0 0 1,0-1-1,13-31-36,1-1-30,76-157 26,-3 6 118,-68 145 26,-17 35-70,0 1 0,0-1 0,0 1 0,0-1 0,0 1 0,0 0 0,4-3 0,-5 5-22,-1 1 1,1 0 0,-1-1-1,1 1 1,-1 0 0,1 0-1,-1-1 1,1 1 0,-1 0-1,1 0 1,-1 0 0,1 0-1,-1-1 1,1 1 0,-1 0-1,1 0 1,0 0 0,-1 0-1,1 0 1,-1 1 0,2-1-1,-1 1 3,0-1-1,0 1 0,0 0 1,0-1-1,0 1 0,0 0 1,0 0-1,0 0 0,0 0 1,0 0-1,0 0 0,-1 0 0,2 2 1,-1-1 4,1 0 2,0 1 1,-1 0-1,1 0 0,-1-1 0,0 1 1,0 0-1,0 0 0,0 0 0,-1 0 1,1 0-1,-1 0 0,0 0 1,1 4-1,-13 130 227,8-104-224,-87 398 113,52-272-102,-80 366-27,116-512-108,0 0 1,1 1-1,-1 24 0,4-25-30,-1-13 131,0 0 1,0 0 0,0 0-1,0 0 1,0 0-1,0 1 1,0-1-1,0 0 1,0 0 0,0 0-1,0 0 1,0 0-1,0 0 1,0 0 0,0 0-1,0 0 1,0 0-1,0 0 1,0 0 0,0 0-1,0 1 1,1-1-1,-1 0 1,0 0 0,0 0-1,0 0 1,0 0-1,0 0 1,0 0-1,0 0 1,0 0 0,0 0-1,0 0 1,0 0-1,0 0 1,1 0 0,-1 0-1,0 0 1,0 0-1,0 0 1,0 0 0,0 0-1,0 0 1,0 0-1,0 0 1,0 0-1,0 0 1,0 0 0,0 0-1,1 0 1,-1 0-1,0-1 1,0 1 0,0 0-1,0 0 1,0 0-1,0 0 1,0 0 0,0 0-1,0 0 1,0 0-1,0 0 1,0 0 0,0 0-1,17-33-87,-13 25 83,13-31-2,32-67-74,92-168 178,-51 104-96,-77 143 22,-4 8 68,16-22 0,-23 37-72,0 2-7,-1-1-1,1 1 1,-1 0-1,1 0 1,0 0-1,3-2 0,-5 3-6,1 1-1,-1 0 0,1 0 0,-1-1 0,1 1 0,-1 0 1,1 0-1,-1 0 0,1 0 0,-1-1 0,1 1 0,0 0 0,-1 0 1,1 0-1,-1 0 0,1 0 0,-1 1 0,1-1 0,0 0 1,-1 0-1,1 0 0,-1 0 0,1 1 0,-1-1 0,1 0 1,-1 0-1,1 1 0,-1-1 0,1 0 0,-1 1 0,1-1 1,-1 1-1,0-1 0,1 0 0,-1 1 0,1 0 0,2 4 17,0-1 0,0 1 0,0 0 0,-1 0 0,0 0 0,0 0 0,0 0 0,-1 1 0,1-1 0,-1 1 0,-1-1-1,1 10 1,0 8 11,-5 38-1,2-48-30,-10 91 11,-37 139 0,-45 92 59,81-294-39,9-27-103,2-10-8,1-1-1,0 0 1,0 1 0,0-1-1,1 1 1,0-1 0,-1 7-1,2-5-208,1-6 132,4-10 33,-2 4 60,29-59-14,33-98 1,12-46 397,-72 195-149,-7 23-27,-13 41 42,-31 65-106,-6 31-130,-33 159-1,47-115-685,36-182 538,0-4 2,1 0-1,-1 0 1,1 0 0,-1 0 0,1 0 0,0 0 0,0 0 0,1-1 0,-1 1 0,0 0 0,1 0-1,0 0 1,2 5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6:45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34 11648,'-25'-34'6714,"46"49"-695,-10-8-5937,1 1 0,-2 0 0,13 12 0,188 212 1182,-58-15-872,-148-208-384,260 365-238,-19-60-2392,-175-224 407,21 24-5662,-73-90 3664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6:46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20 279 9728,'-1'1'232,"0"-1"-1,0 1 1,0-1 0,0 1 0,0-1 0,0 1 0,0 0-1,0 0 1,0 0 0,0-1 0,0 1 0,0 0 0,1 0 0,-1 0-1,0 0 1,1 0 0,-1 0 0,0 0 0,1 1 0,-1-1-1,1 0 1,0 0 0,-1 0 0,1 1 0,0-1 0,0 0 0,0 0-1,0 0 1,0 1 0,0-1 0,0 0 0,0 0 0,1 1-1,-1-1 1,1 2 0,1 2 80,0 0 0,0-1 0,1 1 0,0 0 1,0-1-1,0 1 0,1-1 0,-1 0 0,1 0 0,7 6 0,5 2 160,25 15 1,-29-20-211,100 66 1178,23 22-95,-15-11-589,-106-74-697,0-2 0,1 0 0,0-1 0,25 9 0,-35-15 1,0 1 0,0-1 0,0 0 1,0 0-1,0-1 0,1 1 1,-1-1-1,0 0 0,1-1 1,-1 0-1,0 1 0,0-1 0,0-1 1,0 1-1,0-1 0,0 0 1,0 0-1,7-5 0,-10 6-10,0-1 0,0 1 0,-1-1-1,1 0 1,0 0 0,-1 0 0,1 0 0,-1 0 0,0 0-1,0 0 1,0 0 0,0 0 0,0 0 0,0-1-1,0 1 1,-1 0 0,1-1 0,-1 1 0,0-1 0,0 1-1,0 0 1,0-1 0,0 1 0,-1-4 0,1-5 91,-1-23 139,-6-46 0,4 63-248,-5-45-547,-32-119 0,-12 40-4350,33 95 1843,-12-33-3207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4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11 9728,'-3'-1'740,"0"-1"0,0 1 0,0 0 0,0-1 0,0 2 0,0-1 0,0 0 0,0 0 0,-1 1-1,1 0 1,-6 0 0,9 0-654,-1 0-1,1 0 1,-1 0 0,1 1-1,-1-1 1,1 0-1,-1 0 1,1 0-1,-1 1 1,1-1-1,-1 0 1,1 1-1,-1-1 1,1 1-1,-1-1 1,1 0-1,0 1 1,-1-1-1,1 1 1,0-1-1,0 1 1,-1-1-1,1 1 1,0-1-1,0 1 1,0-1-1,-1 1 1,1 0-1,0-1 1,0 1 0,0 0-1,0 20-100,0-18 195,0 2-122,0-1 1,0 1 0,1 0-1,2 7 1,4 18 131,2-1 0,19 43 1,132 222 411,-35-78-574,-58-96-216,-28-53-318,71 94-1,-67-110-476,2-3 1,3-1-1,63 48 0,-86-75-51,1-2-1,1-1 1,37 17-1,-5-4-2938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6:5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 93 9344,'0'-46'4384,"0"43"-4361,1-1 552,-1 1 1,0 0-1,0 0 0,0 0 1,0 0-1,0 0 1,-1 0-1,1 0 0,-1-1 1,0 1-1,-1-3 0,1 5-329,0 1-1,-1-1 1,1 1-1,0 0 1,0 0-1,0 0 1,0-1-1,-1 1 1,1 0-1,0 1 1,0-1-1,0 0 1,-2 0-1,0 1 404,0-1-520,0 0 1,0 1 0,0-1 0,1 1 0,-1 0 0,0 0 0,1 0 0,-1 0 0,0 0-1,1 1 1,0-1 0,-1 1 0,1-1 0,0 1 0,0 0 0,0 0 0,-3 3-1,-2 4-191,0 0-1,-11 20 0,12-18 180,-32 62-117,35-66 0,-4 9-1,1 1 0,0 0 0,1 0 0,1 0 0,-2 20 0,3-13-9,-9 47-46,-5 130 0,29 122 56,-4-260 80,2 1 0,3-2 0,3 1 0,25 64 0,-34-110-17,0-1-1,1-1 1,0 0-1,1 0 1,1 0-1,23 25 0,-21-28-34,0 0 0,1 0 0,1-1 0,0-1 0,0 0 0,1-1 0,17 8 0,-9-5 32,0-1-1,0-1 0,1-1 1,0-1-1,1-1 0,-1-1 1,39 4-1,1-9 77,-55-2-117,6 1 16,-1-2 1,0 0-1,0 0 1,0-1 0,-1-1-1,1 0 1,-1-1-1,15-8 1,-10 5 14,0-2 1,0 0 0,-1-1-1,22-18 1,-13 6 20,38-44-1,-42 42-22,0-2 0,-2 0 0,-1-1 0,17-35 0,-32 55 12,-1 1-1,0-1 1,-1 1-1,1-1 0,1-15 1,-4 18-24,1 1 1,-1-1-1,0 0 1,-1 1-1,1-1 1,-1 0-1,0 1 1,0-1 0,-1 1-1,1-1 1,-5-7-1,3 6-30,-1 1 0,0-1 0,-1 1 0,1 0 1,-1 0-1,0 0 0,0 1 0,-1-1 0,1 2 0,-1-1 0,0 0 0,0 1 0,0 0 0,-1 0 1,1 1-1,-13-3 0,-1 0-59,-1 2 0,0 0 1,0 1-1,-23 1 0,9 1-166,-56 9-1,74-6-96,0 0-1,0 2 1,0 0-1,-31 14 1,44-17 78,0 0 0,0 0 0,0 0-1,0 0 1,0 1 0,0-1 0,1 1 0,-1 0 0,1 0 0,0 1 0,0-1 0,0 1 0,-2 3 0,4-6 113,1 0 1,-1 0-1,1 0 1,-1-1-1,1 1 1,0 0-1,-1 0 1,1 0-1,0 0 0,0 0 1,-1 0-1,1 0 1,0 0-1,0 0 1,0 0-1,0 0 1,0 0-1,1 0 1,-1 0-1,1 2 1,0-2-141,0 1-1,0-1 1,0 0 0,0 0 0,0 0 0,1 1-1,-1-1 1,0 0 0,1-1 0,-1 1 0,3 1-1,17 9-5269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6:57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436 660 8064,'15'-1'12589,"-20"-5"-11163,-30-31 2567,-18-10-2659,14 14-960,-116-111 10,33 22-405,117 117-3,1 1 1,0-1-1,0-1 0,0 1 0,1 0 1,0-1-1,0 0 0,0 0 0,1 0 1,-3-7-1,5 10-56,-1 0 0,1 0 1,0 0-1,0 0 0,0 0 0,0 0 0,0 0 1,1 0-1,0 0 0,-1 0 0,1 1 0,0-1 1,0 0-1,0 0 0,1 1 0,-1-1 0,1 1 1,0-1-1,-1 1 0,1-1 0,0 1 0,0 0 1,0 0-1,1 0 0,2-2 0,11-8-1062,1 1-1,1 1 1,28-13-1,65-22-6190,-81 34 5077,18-9-2000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6:57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10880,'-22'0'3509,"21"0"-3388,0 0 0,0 0-1,0 0 1,0 0 0,0 0 0,0 0 0,0 1 0,0-1 0,0 0-1,0 1 1,0-1 0,0 0 0,0 1 0,0 0 0,0-1-1,0 1 1,0-1 0,0 2 0,-2 0 281,1-1-231,-1 1 0,1 0 0,0-1 0,0 1 0,0 0 0,0 0 0,1 0 0,-1 0 0,0 0 0,1 0 0,0 0 0,-1 1 0,1-1 0,0 0 0,0 1 0,0-1 0,-1 6 0,1 0-87,0 1-1,0-1 0,0 15 0,1-22-54,1 15 20,1 0 0,0 0-1,2-1 1,-1 1-1,2-1 1,0 0 0,1 0-1,13 25 1,-13-28 43,2 0 1,-1 0-1,2 0 1,-1-1-1,2 0 1,-1-1-1,1 0 1,15 11-1,-19-17 24,-1 0-1,1 0 0,0-1 0,0 1 0,0-2 0,1 1 0,-1-1 0,1 1 0,-1-2 0,1 1 0,-1-1 0,1 0 0,0 0 0,0-1 0,0 0 0,0 0 0,-1-1 0,11-2 0,-7 1 165,-1-1-1,0 0 1,0-1-1,-1 0 1,1 0-1,-1-1 1,0 0-1,0 0 1,8-7-1,-13 9-199,-1 1 0,1-1 0,0 0 0,-1 0 0,0 0 0,0 0 0,0 0 0,0-1 0,0 1 0,0-1 0,-1 1 0,0-1 0,0 1 0,0-1 0,0 0 0,0 1 0,-1-1 0,0 0 0,1 0 0,-2 0 0,1 1 0,0-1 0,-1 0 0,1 0 0,-3-5 0,-2-2 63,0 0 1,-1 0-1,0 1 0,0-1 1,-10-9-1,2 0 90,13 20-233,1-1 0,0 1-1,0 0 1,0 0 0,0 0-1,-1 0 1,1 0 0,0 0 0,0-1-1,0 1 1,0 0 0,0 0 0,-1 0-1,1 0 1,0-1 0,0 1-1,0 0 1,0 0 0,0 0 0,0 0-1,0-1 1,0 1 0,0 0-1,0 0 1,0 0 0,0-1 0,0 1-1,0 0 1,0 0 0,0-1 0,0 1-1,0 0 1,0 0 0,0 0-1,0 0 1,0-1 0,0 1 0,0 0-1,0 0 1,1 0 0,-1-1 0,0 1-1,0 0 1,0 0 0,0 0-1,0 0 1,0 0 0,1-1 0,-1 1-1,0 0 1,0 0 0,0 0-1,1 0 1,-1 0 0,0 0 0,0 0-1,0 0 1,1 0 0,-1 0 0,0 0-1,0 0 1,0 0 0,1 0-1,-1 0 1,0 0 0,0 0 0,1 0-1,21 4-76,-5-1 45,0-1 30,96 11-135,-96-11-417,-1-1-1,29 0 0,-30-2-1565,0 1 0,0 1 1,22 3-1,-17 1-3725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6:58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13824,'-4'1'7552,"12"16"-6193,-6-12-1232,2 2 27,-1 0 0,1-1 0,1 1 0,-1-1 0,1 0 0,9 8 1,2 0 12,24 16 1,24 16 25,-23-13-124,-1 2 0,38 44 1,45 72-62,-24-27-262,-41-54-2228,134 119-1,-189-186 2074,0 0 1,1 0-1,-1-1 1,1 0-1,4 3 0,-8-5 377,0 0 0,0 0-1,0 0 1,0 0 0,1 0 0,-1 0-1,0 0 1,0 0 0,0 0 0,0 0-1,0 0 1,1 0 0,-1 0 0,0 0-1,0 0 1,0 0 0,0 0-1,0 0 1,0 0 0,1 0 0,-1 0-1,0 0 1,0-1 0,0 1 0,0 0-1,0 0 1,0 0 0,0 0-1,0 0 1,1 0 0,-1 0 0,0 0-1,0-1 1,0 1 0,0 0 0,0 0-1,0 0 1,0 0 0,0 0 0,0 0-1,0-1 1,0 1 0,0 0-1,0 0 1,0 0 0,0 0 0,-3-16-1856,-11-29-2122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6:58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255 467 9344,'-26'19'3061,"26"-19"-2990,-1 0-1,1 0 1,-1 1 0,0-1-1,1 0 1,-1 1 0,1-1-1,-1 0 1,1 1-1,0-1 1,-1 1 0,1-1-1,-1 1 1,1-1 0,0 1-1,-1-1 1,1 1 0,0 0-1,0-1 1,-1 1 0,1-1-1,0 1 1,0-1 0,0 1-1,0 0 1,0 0 0,0 1 229,0-2-196,0 1 0,0 0 0,0-1 0,0 1 0,0-1 0,0 1 0,0-1 0,0 1 0,1 0 0,-1-1 0,0 1 0,0-1 0,1 1 0,-1-1 0,0 1 0,1-1 0,-1 0 0,1 1 0,-1-1 0,0 1 0,2 0 0,6 6 680,-4-6-637,0 1-1,-1-1 1,1 0 0,0 0-1,0 0 1,0-1 0,0 1-1,0-1 1,0 0 0,0 0 0,-1-1-1,1 1 1,7-2 0,-7 1 39,7 0 165,-1-1-1,1-1 1,-1 1 0,1-2 0,-1 1 0,0-2-1,-1 1 1,17-11 0,-17 8-80,0 0-1,0-1 1,-1 0-1,0-1 1,-1 0-1,8-11 1,-12 16-208,9-13 219,0-1-1,-2 0 1,0-1-1,-1 0 1,-1-1-1,0 0 1,-2 0-1,7-34 0,-11 43-79,0 0-1,-1 1 0,0-21 0,-1 27-152,-1 0 0,1-1 0,-1 1 0,0 0 1,0 0-1,0 0 0,0 0 0,-1 0 1,0 1-1,0-1 0,0 0 0,0 1 1,-5-6-1,1 3-26,-1 0 1,0 0-1,-1 0 1,1 1-1,-1 1 1,0-1-1,0 1 1,-1 0-1,-15-4 0,-8-1-89,0 2 0,0 2-1,-57-3 1,66 7-209,0 1 0,0 2-1,0 0 1,0 1 0,0 2 0,-30 9 0,48-12-248,0-1 1,0 1 0,0 0-1,1 1 1,-1 0 0,0-1 0,1 1-1,0 1 1,-1-1 0,1 0 0,1 1-1,-1 0 1,-6 8 0,0 3-5227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6:59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58 12288,'-44'-23'4042,"44"23"-3922,-1 0 0,0-1 0,0 1 0,0 0 0,0-1 0,1 1 0,-1-1 0,0 0 0,1 1 0,-1-1 0,0 1 0,1-1 0,-2-1 0,-9-13 1059,11 15-1099,-1 0 0,1-1 0,0 1 0,0 0 0,-1-1 0,1 1 0,0 0 0,0-1 1,-1 1-1,1-1 0,0 1 0,0 0 0,0-1 0,0 1 0,-1-1 0,1 1 0,0-1 0,0 1 0,0-1 1,1 1-46,-1-1 0,0 1 1,0 0-1,1 0 1,-1-1-1,0 1 1,1 0-1,-1 0 0,0 0 1,1 0-1,-1-1 1,0 1-1,1 0 1,-1 0-1,1 0 0,-1 0 1,0 0-1,1 0 1,-1 0-1,0 0 1,1 0-1,-1 0 0,1 0 1,-1 0-1,0 0 1,1 0-1,-1 0 1,1 1-1,4 0 84,0 0 0,0 0 0,-1 1 0,1 0 1,0 0-1,-1 0 0,1 0 0,5 5 0,-3-2-58,12 7 17,-1 2 0,0 0 0,18 20 0,256 257 1122,-267-266-1002,201 180 1562,-85-104-1020,-118-87-548,0-2 0,0 0 0,1-1 1,43 12-1,-60-21-145,0 0 0,1 0 0,-1-1 0,1 0 0,-1-1 0,1 1 0,-1-1 0,1-1 0,-1 0 0,1 0 0,-1 0 0,1-1 0,-1 0 0,0 0 0,0-1 0,0 0 0,0 0 0,0-1 0,-1 1 0,0-2 0,8-5 0,14-15 22,-18 16-89,0 0 1,0 1-1,0 0 0,1 1 0,0 0 1,18-8-1,-19 11 7,1 1-1,-1 0 1,1 1 0,0 0-1,0 1 1,0 0 0,18 1-1,2 3-307,-16-1-466,-1-1 0,1 0 0,0-1 0,21-2 1,-14-3-1319,0 0 0,25-10 0,3-6-3441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00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70 7680,'-19'-16'13282,"17"23"-12517,3 6-719,0-1 0,1 1 0,0-1 0,5 15-1,-3-12-28,9 32 8,2-1-1,27 59 1,-33-88 60,0-1 0,2 1 1,0-2-1,0 1 0,2-2 0,-1 1 0,22 16 0,-3-5 157,2-2 1,48 29-1,-54-38-9,31 14 0,-49-25-91,1-1-1,0 1 1,0-2-1,0 1 0,0-1 1,21 1-1,-25-3-53,0-1-1,-1 0 1,1 0-1,0 0 0,-1 0 1,1-1-1,-1 0 1,0 0-1,0-1 1,0 1-1,0-1 0,0 0 1,0 0-1,-1-1 1,1 1-1,-1-1 1,0 0-1,0-1 1,0 1-1,-1 0 0,5-9 1,-1 2 61,-1 0 0,-1 0 0,0-1 0,-1 0-1,0 0 1,0 0 0,-1 0 0,1-21 0,-2 9 98,-1 0 1,-1 0-1,-1 0 0,-7-34 0,6 43-228,-2 1 0,0-1 0,0 1-1,-2 0 1,0 0 0,0 1 0,-16-24 0,15 28-21,1 1 0,-2 0 0,0 0 0,0 0 0,-13-9 0,-46-24-229,-2-1-3073,69 42 3280,-8-8-2526,46-10-12779,9 8 10321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01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249 480 13056,'-12'1'2775,"1"0"1,-16-2 0,1 0-821,17 1-1754,1 0 0,0-1 0,0 0 0,0 0 0,0 0 0,0-1 0,0-1 0,1 1 0,-1-1 1,1-1-1,-1 1 0,1-1 0,0-1 0,0 1 0,1-1 0,-1 0 0,1 0 0,0-1 0,-6-8 0,9 9-172,1 1 0,-1-1 0,1 0 0,0-1 0,0 1 0,1 0 0,-1 0 0,1-1 0,1 1 0,-1-1 0,1 1 0,-1-1 0,2 1 0,0-7 0,1-10-4,2 0 1,6-22-1,-8 37-13,4-15-1,0 1 0,2-1 0,15-31 1,-17 42-28,0 1 0,1 0 1,0 1-1,0 0 0,1 0 1,0 0-1,1 1 0,12-9 1,-19 15 14,1-1 1,0 1-1,-1 1 1,1-1-1,0 0 1,0 1-1,0-1 1,1 1-1,-1 0 1,0 0-1,0 0 1,1 0 0,-1 1-1,0 0 1,1-1-1,-1 1 1,1 0-1,-1 0 1,0 1-1,1-1 1,5 3-1,3 0 15,-1 1 0,1 0 0,-1 0 0,0 2 0,-1-1 0,1 1 0,-1 1 0,0 0 0,10 9 0,9 12-495,37 44 0,-36-37-649,-14-19 5,0-2 0,1 0-1,27 18 1,-25-18-187,-14-11 643,-1 0-1,1 0 1,0 0 0,1 0-1,-1-1 1,0 0 0,10 3 0,2 0-3747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01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558 716 9728,'-17'-26'3120,"17"25"-3079,0 1 0,0 0 0,0-1 0,0 1 1,-1 0-1,1 0 0,0-1 0,0 1 1,0 0-1,-1 0 0,1-1 0,0 1 0,0 0 1,-1 0-1,1 0 0,0-1 0,0 1 0,-1 0 1,1 0-1,0 0 0,0 0 0,-1 0 0,1 0 1,0-1-1,-1 1 0,1 0 0,0 0 1,-1 0-1,1 0 0,0 0 0,-1 0 0,0 0 1,-96 0 5685,94 1-5685,1-1-1,-1 0 1,1 1-1,-1 0 1,1-1-1,-1 1 1,1 0-1,-1 0 1,1 0-1,-1 1 1,1-1-1,0 1 1,0-1-1,0 1 1,0 0-1,0-1 1,0 1-1,0 0 1,1 0-1,-1 1 1,1-1-1,-1 0 1,1 0-1,0 1 1,0-1-1,-1 4 1,-2 4-53,1 0 0,1 0 0,0 0 1,0 0-1,-1 16 0,3-3 21,1 0 0,0 0 0,9 38-1,22 64-38,-31-120 25,4 13 2,1 0 0,1 0 1,13 24-1,-15-34 3,0 1 1,1-1-1,0 0 1,0-1-1,1 1 1,0-1 0,15 12-1,-19-17 18,0 0 0,-1 0-1,1 0 1,1 0 0,-1 0 0,0-1 0,0 1-1,1-1 1,-1 0 0,1 0 0,-1 0-1,1-1 1,-1 1 0,1-1 0,-1 0 0,1 0-1,0 0 1,-1 0 0,1-1 0,-1 1-1,1-1 1,5-2 0,-2 0 95,-1 0-1,1-1 1,-1 0 0,0 0 0,0-1-1,-1 0 1,1 0 0,-1 0-1,0-1 1,0 1 0,-1-1 0,8-13-1,-3 2 228,-1 0 0,0-1 1,9-33-1,-14 40-248,-1 0 0,-1 0 1,0 0-1,0 0 0,-1-1 1,0 1-1,-1 0 0,0 0 1,-1-1-1,-1 1 0,-6-20 1,-5-4-20,-1 0 0,-22-36-1,33 64-60,-116-190 92,59 101-114,28 47 9,-1 2 0,-55-60 0,-89-60 0,72 72-16,105 94 10,-9-7-28,10 8 31,0-1 0,0 1 0,0 0 0,-1 0 0,1 0 0,0 0 0,0 0 0,0-1 0,0 1 0,0 0 0,0 0 0,0 0 0,0 0 0,0 0 0,-1 0 0,1 0 0,0 0 0,0 0 0,0-1 0,0 1 0,0 0 0,0 0 0,-1 0 0,1 0 0,0 0 0,0 0 0,0 0 0,0 0 0,-1 0 0,1 0 0,0 0 0,0 0 0,0 0 0,0 0 0,0 0 0,-1 0 0,1 0 0,0 0 0,0 1 0,0-1 0,0 0 0,0 0 0,0 0 0,-1 0 0,1 0 0,0 0 0,4 5-104,11 12 89,0 0-1,-2 1 0,13 20 0,-8-9-61,43 50 1,91 80-323,-59-62 62,28 34-442,49 52-3198,-157-170 3053,-1-1 0,2 0-1,0-1 1,0 0 0,17 8 0,12 5-3435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02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4 146 10112,'-1'1'369,"1"0"1,-1 1-1,1-1 1,0 1-1,-1-1 0,1 1 1,0-1-1,0 1 1,0 0-1,0-1 1,0 1-1,0-1 1,0 1-1,1 1 1,0 0-129,0 0 0,0 0 1,0 0-1,0-1 1,1 1-1,-1 0 1,3 2-1,-1-2-168,-1 0 0,0 0 0,1-1 0,0 1 0,-1-1 0,1 0 0,0 1 0,0-1 0,1-1 0,-1 1 0,0 0 0,1-1 0,3 2 0,-1-2 78,-1-1 0,1 0 0,-1 0 0,1 0 0,0-1 0,-1 1 0,1-1 0,-1 0 0,0-1 0,1 0 0,-1 1 0,0-2-1,9-4 1,-9 4-7,1 0-1,-1 0 1,0-1-1,-1 1 1,1-1-1,-1-1 1,1 1-1,-1-1 1,-1 1-1,1-1 1,-1 0-1,4-6 1,-6 8-82,0 0-1,0 0 1,0 0 0,0-1 0,-1 1-1,1 0 1,-1-1 0,0 1-1,0 0 1,0 0 0,0-1 0,-1 1-1,1 0 1,-1-1 0,0 1-1,0 0 1,0 0 0,0 0 0,0 0-1,-1 0 1,0 0 0,1 0-1,-1 0 1,0 1 0,-5-6 0,0 1-12,0 0 0,-1 1 0,0-1 0,0 2 0,0-1 0,-1 1 0,-11-5 0,16 8-51,0 0 0,1 1 0,-1-1 0,0 1 0,0 0 0,0 0 0,0 1 0,0-1 0,0 1 0,0 0 0,-6 0 0,8 1-14,0-1 0,1 1-1,-1-1 1,0 1 0,1 0 0,-1 0 0,1-1-1,-1 1 1,1 0 0,-1 0 0,1 1 0,0-1-1,-1 0 1,1 0 0,0 1 0,0-1-1,0 0 1,0 1 0,0-1 0,0 1 0,1 0-1,-1-1 1,0 1 0,1 0 0,-1-1 0,1 1-1,0 0 1,-1 2 0,0 3-74,1 0 1,-1 0-1,1 1 1,0-1-1,1 0 0,0 0 1,0 0-1,1 0 1,0 0-1,0 0 0,0 0 1,1-1-1,0 1 0,0-1 1,1 1-1,0-1 1,0 0-1,0-1 0,1 1 1,-1-1-1,10 8 1,-2-2-200,2-1 0,-1-1 1,1 0-1,0 0 0,1-1 0,0-1 1,0-1-1,22 6 0,-19-7-289,1-1-1,0-1 0,0-1 0,0-1 1,36-2-1,-3-3-1625,-5-8-1775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4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18 8704,'-31'-14'2816,"30"13"-2749,1 1 1,0 0-1,-1-1 1,1 1-1,-1 0 0,1 0 1,-1-1-1,1 1 1,-1 0-1,1 0 1,-1 0-1,1-1 1,-1 1-1,1 0 1,-1 0-1,1 0 1,-1 0-1,1 0 1,-1 0-1,-8 1 3821,9 10-2102,0-7-1680,0 0-1,1 1 0,0-1 0,0 0 0,0 0 1,0 1-1,1-1 0,-1 0 0,4 5 0,9 24 177,58 189 342,-16-63-578,-24-71-300,67 210-4743,-80-242 2490,-1-10-1354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0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703 976 11008,'-4'0'625,"0"-1"0,0 0 0,0-1 0,0 1 0,0-1 0,0 1 0,1-1 1,-1 0-1,1-1 0,-1 1 0,1 0 0,0-1 0,-5-5 0,-12-9 2031,-40-31-1098,-50-37-1101,-33-27-71,101 76-360,-49-55 1,64 61-97,-42-65 1,57 75 38,1 0 0,1-1 0,0 0 0,-11-40 0,15 36-23,1-1 0,-4-36 0,9 49-62,-1 0 0,1 1-1,1-1 1,1 0 0,-1 1 0,8-24-1,-8 31 30,1 1-1,0 0 0,0 0 1,0 0-1,0 1 0,0-1 1,1 0-1,0 1 0,0 0 1,0-1-1,4-2 0,-5 4-27,1 0-1,0 0 0,0 1 0,0-1 0,0 1 0,0 0 0,0 0 0,0 0 0,0 0 0,0 0 0,1 1 0,-1-1 0,0 1 1,0 0-1,7 1 0,-1 0-283,0 1 1,-1 0-1,1 0 1,-1 1-1,13 6 1,41 24-2782,-32-15 1311,22 9-2392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02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42 228 9856,'-41'19'4512,"41"-33"-2464,5 1-1409,16-10 33,15-4-256,15-1 0,10-3-256,1 4-96,0 4 32,-7 4-704,-3 5-224,-1 6-1055,-11-1-417,1-1-1952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03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9984,'-11'5'7711,"16"4"-7423,6 4-32,10 6-128,4 4-224,1 4-32,5 1-800,0-6-255,-1 1-2017,6-9-800,-10-6 512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03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24 9856,'-43'-18'3205,"26"12"-1344,11 7-1636,2 1 137,4-2-325,0 0 0,0 0 0,-1 0 0,1 0 0,0 0 0,-1 0 0,1 0 0,0 0 0,-1 0 0,1 0 0,0 0 0,0 0 0,-1 0 0,1 0 0,0 1 0,0-1 0,-1 0 0,1 0 0,0 0 0,0 0 0,-1 1 0,1-1 0,0 0 0,0 0 0,0 1 0,0-1 0,-1 0 0,1 0 0,0 1 0,0-1 0,4 9 178,20 12-864,-16-15 619,1 2-266,1 0 1,17 11 0,42 20-949,90 38-1,-66-33 2332,-86-41-901,63 28 1991,-61-28-1670,0 0-1,0-1 1,0 1-1,0-2 1,18 2-1,-25-3-369,-1 0-1,1 0 1,0 0 0,-1 0 0,1-1-1,0 1 1,-1 0 0,1-1-1,-1 0 1,4-1 0,-5 2-70,1 0-1,0-1 1,-1 1 0,1-1 0,-1 1 0,1-1 0,-1 1-1,0-1 1,1 0 0,-1 1 0,1-1 0,-1 1 0,0-1-1,0 0 1,1 1 0,-1-1 0,0 0 0,0-1 0,0-1 140,0-1 0,0 0 1,-1 0-1,0 0 0,0 0 1,0 0-1,-2-5 0,1 5-183,1 0-1,0 0 0,-1 0 0,2 0 1,-1 0-1,0 0 0,1-5 1,0 8-33,0 0 0,0-1 0,1 1 0,-1 0 1,0 0-1,1 0 0,-1 0 0,1 0 0,-1 0 1,1 0-1,0 0 0,-1 0 0,1 0 0,0 0 1,0 0-1,-1 1 0,1-1 0,0 0 0,0 1 1,0-1-1,2-1 0,-1 1-27,1 0 0,0 0-1,0 1 1,-1-1 0,1 1 0,0-1-1,0 1 1,5 0 0,3 1-439,1 0-1,-1 1 1,16 4-1,-18-3-146,0 1 0,0 0 0,0 0 0,-1 1 0,0 0-1,13 10 1,18 11-3865,-23-20 1399,4-1-309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04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32 270 8576,'1'1'205,"1"0"0,-1 0 0,1-1 0,0 1 0,0 0 0,-1-1 0,1 0 0,0 1 0,0-1 0,0 0 0,-1 0 0,1 0 0,0 0 0,0 0 1,0-1-1,-1 1 0,1 0 0,0-1 0,0 0 0,-1 1 0,1-1 0,0 0 0,-1 0 0,1 0 0,-1 0 0,1 0 0,-1 0 0,1 0 0,-1 0 0,2-3 0,2-1 73,-1-1 1,0 0-1,0 0 0,0 0 0,-1 0 0,5-11 0,-5 8-167,-1 0-1,0 0 0,0-1 0,0 1 0,-1 0 0,-1 0 0,0-1 0,0 1 0,-1 0 0,0-1 1,0 1-1,-1 0 0,-5-16 0,5 19 25,-1 0 0,0 1 0,1-1 0,-2 0 1,1 1-1,-6-6 0,8 9-100,0 1 0,0-1 0,0 1 0,0 0-1,-1 0 1,1 0 0,0 0 0,-1 0 0,1 0 0,-1 0 0,0 0 0,1 1-1,-1-1 1,1 0 0,-1 1 0,0-1 0,1 1 0,-1 0 0,0 0 0,0-1-1,1 1 1,-1 0 0,0 1 0,0-1 0,1 0 0,-3 1 0,2 0-34,1-1 1,-1 1-1,1 0 1,-1 0-1,1 0 0,-1 0 1,1 1-1,0-1 1,-1 0-1,1 0 1,0 1-1,0-1 1,0 1-1,0-1 1,0 1-1,1-1 1,-1 1-1,0 0 0,1-1 1,-1 1-1,0 3 1,0-1-2,-5 14-29,2 1 0,0-1 1,1 1-1,-1 25 0,3-30 4,1 0 0,1-1 0,0 1-1,1 0 1,1-1 0,8 27 0,-10-36-12,1 1 0,0-1 0,1 0 0,-1 1 0,1-1 1,0 0-1,0-1 0,0 1 0,0 0 0,0-1 0,1 0 0,0 0 1,8 5-1,-7-5-63,1 0 0,-1-1 0,1 0 0,0 0 0,0 0 0,0-1 0,0 0 0,0 0 0,0 0 0,7-1 0,-3 0-360,1-1 1,0 0-1,-1-1 1,1 0-1,-1-1 1,0 0-1,0-1 1,0 0 0,0 0-1,-1-1 1,1-1-1,12-8 1,20-24-3461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04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582 653 9216,'-13'-1'1228,"4"0"-699,0 0 1,0 0-1,0 1 1,0 0-1,0 1 1,0 0-1,0 0 0,0 1 1,-11 3-1,18-3-423,-1-1-1,1 1 0,-1 0 1,1 0-1,0 0 1,0 0-1,0 0 0,0 0 1,0 1-1,0-1 1,1 0-1,-1 1 1,1 0-1,0-1 0,-1 1 1,1 0-1,1 0 1,-1 0-1,0 0 0,1-1 1,-1 6-1,0 3 37,0 0 0,1 0 0,0 0 0,4 17 0,0 3-58,3 0 0,0 0 0,2-1 0,1 0-1,1-1 1,31 55 0,41 43 12,-77-119-98,0-1 0,0 0 1,1 0-1,0-1 0,12 9 0,-15-12 44,1 0 0,-1-1 0,1 0-1,-1 0 1,1 0 0,0 0 0,0 0 0,0-1-1,-1 0 1,1 0 0,8 0 0,-11-1 13,-1 0 1,1 0 0,-1 0 0,1-1-1,0 1 1,-1 0 0,1-1-1,-1 1 1,0-1 0,1 0 0,-1 1-1,1-1 1,-1 0 0,0 0-1,1 0 1,-1 0 0,0 0 0,0 0-1,0 0 1,0-1 0,0 1-1,0 0 1,0 0 0,0-1 0,0-1-1,2-5 104,0 0-1,-1 1 0,0-1 0,2-10 1,-2-2-32,0 0 0,-1 0 0,-1 0 0,0 0 0,-2 0 0,-5-27 1,0 17-60,-1 1 0,-1 1 0,-25-54 0,-78-110-3,-17 6-50,120 174-15,-167-207-19,130 170 129,-2 3-1,-63-47 1,93 79 82,-30-15 0,36 24-202,18 14-82,4 6 90,0 0 1,16 31-1,-4-1 1,2-2 0,2-1 0,2-1 0,61 70 0,-52-71-21,215 252-314,-196-214-53,50 64-938,-78-107-367,62 57 0,-80-83 750,0 0 0,22 12 1,-24-16-223,1-1 1,0-1-1,12 4 1,-21-7 1155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0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95 7680,'-1'-4'712,"0"-1"0,0 1 0,-1 0 0,0-1 1,0 1-1,0 0 0,0 0 0,-1 0 0,1 0 0,-1 1 0,0-1 1,0 1-1,-1 0 0,-4-4 0,0 1 123,0 1-1,0 1 1,0-1 0,-1 1-1,-12-4 1,20 8-804,0 0 1,-1 0-1,1 0 1,0 0-1,0 0 1,0 0-1,0 0 1,0 0-1,0 0 0,0 1 1,0-1-1,0 0 1,0 1-1,0-1 1,0 1-1,0-1 1,0 1-1,0-1 0,0 1 1,0 0-1,1-1 1,-1 1-1,0 0 1,0 0-1,1 0 1,-1-1-1,0 1 1,0 2-1,-1 0 44,0 2 1,0-1-1,0 0 1,1 0-1,-1 0 0,0 6 1,-1 17-165,0 1-1,2 0 1,3 39 0,-1-50 12,0 0 1,2 0 0,0 0-1,0-1 1,2 1 0,0-1-1,1 0 1,0 0 0,1-1 0,1 0-1,1 0 1,11 15 0,-19-29 83,-1 0-1,1 0 1,0 0 0,0 0 0,0 0 0,0 0 0,1 0 0,-1 0 0,0 0 0,0 0 0,0-1 0,1 1-1,-1 0 1,0-1 0,1 1 0,-1-1 0,1 0 0,-1 1 0,1-1 0,-1 0 0,0 0 0,1 0 0,-1 0 0,1 0-1,-1 0 1,1 0 0,-1 0 0,1-1 0,-1 1 0,0-1 0,1 1 0,-1-1 0,0 1 0,1-1 0,-1 0-1,0 0 1,0 1 0,1-1 0,-1 0 0,1-2 0,2 0 83,-1-1 0,0 1 0,0-1 1,0 0-1,0 0 0,-1 0 0,0-1 0,0 1 0,0 0 1,0-1-1,1-5 0,0-6 173,-1 0 0,-1 0 1,-1-29-1,-9-49 816,3 45-390,6 8-161,0 33-487,3 9-61,4 15-105,-1-1 53,0-5 10,0 1 1,1-1-1,1-1 0,-1 1 1,2-1-1,-1 0 0,1-1 0,0 0 1,1-1-1,20 13 0,-6-7-903,1-1 0,1-1 1,45 13-1,-68-23 425,1 0 0,-1 0 0,0-1 0,1 1 0,-1-1 1,1 0-1,-1 1 0,7-2 0,-9 1 199,0-1 0,0 1 1,0 0-1,0-1 0,0 1 0,0-1 0,0 1 0,0-1 1,-1 1-1,1-1 0,0 0 0,4-4-2045,-5 4 2045,1 0 0,-1 0 1,1 0-1,-1 0 0,0 0 0,0 0 0,1 0 0,-1 0 1,0 0-1,0 0 0,0 0 0,0 0 0,0-2 0,-4-18-4197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0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23 10496,'0'-1'418,"-1"0"-1,1 0 1,-1 0 0,1-1 0,0 1 0,-1 0-1,1 0 1,0-1 0,0 1 0,0 0 0,0-2 0,0 2-332,0 1 1,1-1-1,-1 1 0,0 0 1,0-1-1,1 1 1,-1 0-1,0-1 1,1 1-1,-1 0 1,0-1-1,1 1 1,-1 0-1,0 0 1,1 0-1,-1-1 0,1 1 1,-1 0-1,0 0 1,1 0-1,-1 0 1,1 0-1,-1-1 1,1 1-1,-1 0 1,1 0-1,-1 0 1,0 0-1,1 1 1,-1-1-1,1 0 0,-1 0 1,1 0-1,-1 0 1,0 0-1,1 1 1,4 0 93,0 0 0,0 1 0,-1 0 1,1 0-1,-1 0 0,0 1 0,1-1 0,-1 1 1,0 0-1,0 0 0,6 7 0,0 1-84,-1 0-1,-1 0 0,8 15 1,50 91 51,-28-47-215,49 66-1,90 80-2078,-136-169 1462,-11-11 84,-5-5-872,1-2 1,55 48 0,-43-51-2373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0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0 202 8320,'0'4'3072,"11"-4"-2400,9-9 384,-9 4 64,4-4-256,6-4 32,8-6-353,12-4-159,11-4-224,5 4-128,8 1 0,-3 3-1535,6 2-641,2-2-2176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1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9216,'-7'7'3670,"6"-5"-2936,0 0 0,-1-1 0,1 1-1,-1 3 1,0 19 1987,2-21-2670,-1 216 2262,3 246-2450,20-227-3136,-14-176-717,-7-44 1243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5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9216,'-6'5'4176,"7"-5"-4107,1 12 579,-1-5-161,0 1 0,1-1 0,0 0 1,0 0-1,1 0 0,4 10 0,2-5-260,-1 1 0,2-2 0,0 1-1,0-1 1,1-1 0,0 0 0,14 10-1,5 1 75,58 30 0,89 28 9,-140-64-316,26 12-202,150 56-5781,-175-72 1931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1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11264,'0'1'4379,"1"4"-3532,2 1-335,0 0-1,0-1 0,0 1 1,1-1-1,0 0 1,0 0-1,0 0 0,0-1 1,8 6-1,4 3-121,29 17-1,20 9-196,-1-2-148,65 51 0,-4 7-155,-87-70 45,61 33 1,-77-48-344,1 0 0,-1-1 0,1-2 0,35 8 0,-41-13-323,0 0 1,0 0-1,0-2 1,0 0 0,0-1-1,0-1 1,22-4 0,6-8-3132,-8-2-132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5 178 8704,'-5'5'7008,"10"-5"-5825,6 0 33,4 0-384,11-5-224,5 1-320,9-6-128,1-7-32,6-6-160,-1-4-32,-1-1-1120,-4 1-384,-5 4-3327,1 9-1697,-6 9 3104</inkml:trace>
  <inkml:trace contextRef="#ctx0" brushRef="#br0" timeOffset="1">283 383 9600,'-5'27'3584,"10"-18"-2784,5 1 224,-6-6-96,11 1-225,6-5 33,5 0-192,-1-5-64,1-4-288,0-5-128,5-3-32,4-2-960,-10 0-320,6 2-2271,6-11-2337,-6 1 1728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2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44 110 11136,'-5'-5'1613,"4"4"-1148,0 0-1,0-1 0,-1 1 0,1 0 0,0 0 0,0 0 0,-1 0 1,1 0-1,0 0 0,-1 1 0,1-1 0,-1 0 0,-2 0 0,3 2-296,0-1-1,0 1 1,0 0-1,0 0 1,1 0-1,-1 0 1,0 0-1,0 0 1,1 0-1,-1 0 0,1 0 1,-1 0-1,1 1 1,-1 0-1,-1 9-109,0-1 0,1 1-1,0 0 1,0 0-1,1 0 1,2 15 0,-1-7-14,1 15 163,1 0-1,2 0 0,1-1 1,12 36-1,-12-50-65,1-1 0,0 0-1,2-1 1,0 0 0,1 0 0,0-1-1,2 0 1,23 25 0,-24-29-101,2-1-1,-1-1 1,1 0 0,1-1-1,-1 0 1,2-1 0,-1 0-1,1-2 1,0 1 0,22 5-1,-24-9 24,-1-1-1,1 0 0,0-1 0,-1 0 0,1-1 0,0 0 1,0-1-1,-1 0 0,1-1 0,0-1 0,-1 0 0,0 0 0,23-11 1,-25 9 46,-1 0 0,1-1 0,-1 0 0,0-1 0,-1 0 0,0 0 0,0-1 0,12-16 0,-3 1 196,-1-1 1,13-28 0,-16 28-75,-1-1-1,-1 0 1,-1-1 0,12-49-1,-20 63-168,0 0 0,-1 1-1,0-1 1,0 0 0,-2 0-1,0 0 1,0 0-1,-1 0 1,0 0 0,-1 0-1,0 1 1,-1-1-1,-9-17 1,8 21-94,0 0-1,-1-1 1,0 2-1,-1-1 1,0 1-1,0 0 1,0 0-1,-1 1 1,0 0-1,0 1 1,-1-1-1,1 2 1,-1-1-1,-15-5 1,-6 0-336,1 2 1,-2 0-1,-38-4 1,31 7-932,-64-1 0,83 6-31,0 2-1,-1 0 1,1 0-1,0 2 0,-19 6 1,31-7-23,1 0-1,-1 0 1,-8 5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7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475 7 8576,'-10'-6'6255,"7"6"-5734,-23 0 1349,13 0-933,-11 1-215,0 1 0,0 1-1,-31 8 1,-68 28 173,115-36-888,-1 0-1,1 1 1,0 1 0,0-1 0,1 1 0,-1 0 0,1 1 0,0 0 0,1 0 0,0 1 0,-11 13 0,9-9-30,1 2 0,1-1-1,0 0 1,0 1 0,1 0 0,1 1 0,-3 14 0,-2 12 7,3 1 0,1-1 0,2 1 0,2 44 0,4-15 36,4-1-1,25 110 1,-11-100 50,38 93 0,-42-132 90,1-1-1,1-1 1,3-1 0,36 48 0,-39-60 79,27 25 0,-36-41-177,-1-1 0,1 0 0,1-1 0,-1 0 0,1 0 0,12 4 0,-7-4 40,0-1 0,1-1 0,-1-1 0,1 0 1,0-1-1,0-1 0,0-1 0,0 0 1,0-1-1,0-1 0,28-5 0,-26 2-21,-1-2-1,0 0 1,0-1 0,0 0-1,-1-2 1,-1 0-1,1-1 1,16-14 0,47-37 27,73-53-430,-149 110-49,1 1-1,-1 0 1,1 0-1,0 1 1,0 0-1,0-1 0,0 1 1,0 1-1,1-1 1,-1 1-1,1 0 1,-1 1-1,1-1 1,-1 1-1,1 0 1,-1 0-1,7 1 0,9 2-2715,4-2-1633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7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128 241 9088,'-4'-1'615,"0"0"0,0 1 1,0 0-1,0 0 1,0 0-1,0 0 0,0 0 1,0 1-1,0 0 1,0 0-1,0 0 0,-3 1 1,-14 3 711,17-4-1080,0 0 0,0 0 0,0 0 0,0 1 0,-7 3 1,10-4-203,-1-1 1,1 1-1,0 0 1,-1 0 0,1 0-1,0 0 1,0 0 0,0 1-1,0-1 1,0 0-1,0 0 1,0 1 0,0-1-1,1 0 1,-1 1 0,0-1-1,1 1 1,-1-1-1,1 3 1,-1 2-37,0 0 0,1 0 1,0 0-1,1 0 0,-1 0 0,1 0 0,0-1 1,3 9-1,2 1-27,12 25 0,2 6 24,-16-38-6,1 8 0,1-1-1,1-1 1,15 27 0,-20-38-2,1 0 0,0 0 0,-1 0 0,1 0 0,0 0 0,1 0 0,-1-1 0,6 4 0,-7-5 0,1 0-1,-1 0 0,0 0 0,1 0 0,-1 0 1,1-1-1,-1 0 0,1 1 0,-1-1 0,1 0 0,0 0 1,-1 0-1,1-1 0,-1 1 0,4-1 0,1-1 145,1-1 0,0 1 0,-1-1-1,1-1 1,-1 1 0,0-1 0,0-1-1,0 1 1,-1-1 0,1 0 0,-1-1-1,-1 0 1,1 0 0,-1 0 0,0 0-1,0-1 1,-1 0 0,1 0 0,-2 0-1,7-15 1,-6 8 38,0 1-1,-1-1 1,0 0-1,-1-1 1,-1 1-1,0 0 0,-1 0 1,-1 0-1,0-1 1,-1 1-1,-3-16 1,0 9-25,-1 1 0,-1-1 1,-1 1-1,0 0 0,-1 1 0,-18-27 0,20 36-247,-1 0-1,0 0 0,0 1 0,-1 0 1,-11-9-1,12 13-394,0-1 0,0 1 0,0 1 0,-1 0 0,1 0 0,-1 0 1,-14-3-1,38 29-8420,8-8 4529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8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268 444 10496,'-15'-1'4085,"0"0"0,-27-5 0,29 3-3239,1 0-1,0-1 0,-18-9 1,21 9-839,1-1 0,0 0 1,0 0-1,0-1 0,1 0 1,-1 0-1,2-1 1,-1 0-1,1 0 0,0-1 1,0 1-1,-8-17 1,10 16-13,0-1 1,0 0 0,0-1-1,2 1 1,-1-1 0,1 1 0,0-1-1,1 0 1,0 0 0,1 1 0,0-1-1,0 0 1,1 0 0,1 0 0,-1 1-1,2-1 1,-1 0 0,1 1-1,5-11 1,-3 10-1,0 1 0,1 0-1,0 0 1,0 0 0,1 0-1,0 1 1,14-12 0,-15 16 8,-1 0 0,0 1 0,1 0 0,0 0 0,0 0 0,0 1 0,0 0 0,0 0 0,0 0 0,1 1 0,-1 0 0,0 0 0,13 0 0,-13 2-73,0-1 0,0 1 0,-1 0 0,1 0 0,0 1 0,0-1 0,-1 2-1,1-1 1,-1 0 0,1 1 0,-1 0 0,8 6 0,3 4-1111,0 1 0,18 21 0,8 8-2359,-39-41 2858,1 1 1,-1-1 0,1 0 0,-1 0-1,1 0 1,-1 0 0,9 2-1,-1 1-3344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8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14 11904,'-31'-8'4480,"26"2"-3489,0 6 1089</inkml:trace>
  <inkml:trace contextRef="#ctx0" brushRef="#br0" timeOffset="1">21 19 19839,'31'28'384,"11"3"-224,4 15-32,-11-6 0,-4-2-64,20 43 32,-4-12-64,39 26-32,23 15 96,-18-24 64,-13-19-288,-28-20-64,-9-11-480,-5-8-128,-5-6-640,-5-8-287,3-6-3169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8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1 234 9984,'5'22'4512,"21"-17"-3296,-11-10-33,6-4-95,-6-1 64,27-16-352,23-15-160,2-1-352,-5 11-192,-6 4 0,-5 4-128,-15 13 0,-10 2-1184,4 2-448,6 3-1855,0-7-769,5 1 320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9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328 347 10752,'-5'5'4032,"0"-2"-3136,5 2 95,0 1-95,0 2-608,0-3-64,10 13-224,1-5-32,14 15 32,22 13-704,5 1-319,-2-3-993,1-2-320,1-10-1568</inkml:trace>
  <inkml:trace contextRef="#ctx0" brushRef="#br0" timeOffset="1">165 11 11648,'-76'-11'4384,"45"22"-3393,-5 2 65,25-9-224,1 6-1216,10-1-416,10-1-671,11 1-321,15 1-2624,5-6-1184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19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230 218 12928,'-24'-7'4494,"-29"-4"1,29 7-4091,-26-10 1,42 12-400,0-1 0,0-1 0,0 0 1,1 0-1,-1 0 0,1-1 0,-7-6 0,13 10-6,0 0 0,0 0 0,0 0 0,0 0-1,1 0 1,-1 0 0,0 0 0,1 0 0,-1 0-1,0 0 1,1 0 0,0 0 0,-1 0 0,1-1-1,0 1 1,-1 0 0,1 0 0,0-1 0,0 1-1,0 0 1,0 0 0,0-1 0,0 1 0,1 0-1,-1 0 1,0 0 0,1-1 0,-1 1 0,0 0-1,1 0 1,0 0 0,-1 0 0,1 0 0,0 0-1,-1 0 1,1 0 0,0 0 0,0 0 0,1-1 0,4-4 17,1-1 0,0 1 1,0 1-1,9-6 1,-13 9-30,14-9 24,-1 1 1,2 0-1,22-9 1,-33 16-85,0 1 0,1 0-1,-1 0 1,0 1 0,1 0 0,-1 0 0,0 1-1,1 0 1,-1 0 0,1 0 0,13 4 0,-11-2-685,-1 1 0,1 1 0,13 6 0,9 9-4157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16:25.6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 8704,'-1'-6'3121,"1"5"-3023,8 3 1642,20 14-591,-11-7-356,41 17 682,-36-18-1001,-1 2-1,21 13 1,-19-9-192,1 2 1,-2 1 0,34 33-1,184 215 1494,5-3-768,-51-46-1490,-71-64-5718,-100-123 1699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0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2 355 10496,'0'9'1398,"-1"-8"-1218,1 1 0,0-1 1,0 0-1,0 0 0,-1 0 0,1 0 1,0 1-1,1-1 0,-1 0 0,0 0 0,0 0 1,0 0-1,1 1 0,-1-1 0,1 0 1,-1 0-1,1 0 0,-1 0 0,1 0 1,-1 0-1,1 0 0,0 0 0,0 0 0,-1 0 1,1-1-1,0 1 0,0 0 0,0 0 1,1 0-1,5 2 6,0-1 1,0 1-1,0-1 1,0-1-1,1 1 0,-1-1 1,0-1-1,1 1 1,-1-1-1,1-1 1,-1 1-1,0-1 1,1-1-1,-1 1 1,0-1-1,0 0 0,9-4 1,-7 2-7,0-1 1,0 1-1,0-1 0,0-1 1,-1 0-1,0 0 1,0-1-1,0 1 0,-1-2 1,0 1-1,-1-1 1,7-10-1,-7 8 18,0-1 0,0 0 0,-2 0 0,1-1 0,-1 1 1,-1-1-1,0 0 0,1-16 0,-3 20-165,0 0-1,-1 0 1,-1 0-1,1 0 1,-1 0 0,0 0-1,-1 1 1,0-1 0,0 0-1,-1 1 1,0-1 0,0 1-1,-7-11 1,6 13-60,0 0 0,0 0 0,-1 0-1,0 1 1,1-1 0,-2 1 0,1 0 0,0 1 0,-1-1 0,1 1 0,-1 0 0,-6-2-1,3 2-586,1 1 0,0-1-1,-1 1 1,1 1-1,-1 0 1,1 0-1,-1 0 1,-14 2-1,12 2-1056,10-3 1554,1 0 0,0 0-1,-1 0 1,1 0 0,0 0 0,0 0 0,-1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0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39 9728,'-52'19'10629,"47"-12"-9547,4-4-1063,0 0 0,0 1-1,0-1 1,0 1 0,0-1-1,1 1 1,-1-1 0,1 1-1,0 0 1,1 4 0,6 38 15,-5-37-42,18 66-16,-18-69 32,0 0 1,1 0-1,-1-1 0,1 0 0,0 1 1,1-1-1,-1 0 0,1 0 0,0-1 1,6 6-1,-8-8 26,1-1 1,-1 0-1,1 1 1,0-1-1,-1 0 0,1-1 1,0 1-1,-1 0 1,1-1-1,0 0 0,0 1 1,-1-1-1,1 0 1,0 0-1,0-1 1,-1 1-1,1-1 0,0 1 1,0-1-1,-1 0 1,1 0-1,-1 0 0,1 0 1,2-2-1,2-1 176,0 0 0,0-1 0,0 1-1,-1-1 1,0-1 0,0 1 0,7-8 0,-2-1 150,0-1 0,-1 0 1,0-1-1,12-26 0,-20 37-260,0-1 0,0 1-1,0 0 1,0-1 0,-1 0-1,0 1 1,0-1 0,0 0-1,-1 0 1,0 0 0,0 1 0,-1-1-1,1 0 1,-1 0 0,-1 1-1,1-1 1,-1 1 0,-4-11-1,4 13-103,1 1 0,-1-1 0,0 1-1,0-1 1,0 1 0,-1 0-1,1 0 1,0 0 0,-1 0 0,1 0-1,-1 0 1,0 1 0,0-1-1,0 1 1,0 0 0,0 0 0,0 0-1,0 0 1,0 1 0,0-1-1,0 1 1,0 0 0,0-1 0,-5 2-1,3-1-483,-1 1-1,1 0 0,-1 0 1,1 0-1,-9 4 1,8-3-777,1 0 1,0 1 0,0 0 0,0 0 0,-5 5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0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1 409 11264,'10'4'1627,"-1"0"0,1 1 0,15 10 0,-17-9-1442,0-2-1,0 1 1,0-1-1,0 0 1,16 4-1,-16-6-25,-1 0 0,1-1-1,-1 0 1,1 0-1,-1-1 1,14-1 0,-17 1-61,-1-1 0,1 0 0,-1 0 0,0 0 0,1 0 0,-1-1 0,0 1 0,0-1 0,0 0 0,0 0 0,0 0 0,0 0 0,0 0 0,-1-1 0,1 1 0,-1-1 0,4-5 0,4-9 406,0 0 0,-2 0 0,0-1 0,-1 0 0,9-38 0,-11 34-77,-1-2-1,0 1 1,-2 0 0,-2-42-1,0 57-371,-1 1 0,0-1 0,-1 1-1,0 0 1,0 0 0,0 0 0,-1 0 0,0 0-1,-1 0 1,1 0 0,-8-9 0,8 12-261,0 1 0,-1-1 0,0 1 0,1 0 0,-1-1 0,0 2 0,-8-6 0,8 6-360,0 1 0,-1-1 0,1 0 0,-1 1 0,1 0 0,-1 0 0,1 1 0,-1-1 0,-4 1 0,3 0-576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1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35 11392,'-1'-35'9834,"-3"43"-9543,0 1 1,0 0-1,1 0 0,0-1 1,1 2-1,0-1 1,0 0-1,0 15 0,1-7-446,1 1-1,1 0 1,5 29-1,-4-41 83,-1 0 0,1 0 1,1-1-1,-1 1 0,1-1 1,0 1-1,0-1 0,1 0 0,0 0 1,-1-1-1,2 1 0,-1-1 0,0 0 1,1 0-1,0 0 0,7 4 0,4 2 28,0-2 0,0 0 1,0-1-1,24 7 0,55 10 57,-7-2 536,-83-20-478,-1-1 95,1 0 0,0 1 0,-1 0 0,1 0-1,-1 0 1,5 3 0,-8-4-131,0 0-1,0 0 1,0-1 0,-1 1-1,1 0 1,-1 0 0,1-1-1,0 1 1,-1 0 0,1 0-1,-1 0 1,0 0 0,1 0 0,-1 0-1,0 0 1,0 0 0,1 0-1,-1 0 1,0 0 0,0 0-1,0 0 1,0 0 0,0 0 0,0 0-1,-1 0 1,1 0 0,0 0-1,-1 0 1,1 0 0,0 0-1,-1 0 1,1 0 0,-1 0-1,1 0 1,-2 1 0,-44 65 237,6-11-1129,19-22-1242,1 0 0,2 0 0,-18 47 1,20-34-3021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2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81 375 9216,'1'5'412,"1"0"1,0 0-1,0 0 1,0-1-1,0 1 1,1 0-1,0-1 1,-1 0 0,2 0-1,-1 0 1,0 0-1,1 0 1,0 0-1,0-1 1,0 0-1,9 5 1,-7-4-207,0-1 1,1-1-1,-1 0 1,1 0-1,-1 0 1,1 0-1,0-1 1,13 1 0,-8-2-21,-1 0 0,1-1 0,0 0 0,16-4 0,-18 3-37,0-2-1,-1 1 0,1-2 1,-1 1-1,0-1 1,0 0-1,-1-1 1,1 0-1,-1 0 1,9-11-1,-7 7 48,0-1 0,-1 0-1,-1-1 1,0 0-1,0 0 1,10-24 0,-14 27-112,0-1 0,-1 0 0,0 0 0,-1 0 0,0 0 0,-1-1 0,0 1 0,0 0 0,-1-1 0,-1 1 0,-2-16 0,2 19-69,-1 1 0,0-1-1,0 1 1,0 0 0,-1 0-1,0 0 1,0 0-1,0 1 1,-1-1 0,0 1-1,0 0 1,0 0 0,-1 0-1,0 1 1,0-1-1,0 1 1,0 0 0,-1 0-1,-5-2 1,-8-3-6,-1 0 0,0 2 1,0 1-1,0 0 0,-1 1 0,0 2 0,0 0 1,0 1-1,0 1 0,-33 2 0,48 0-26,0 0 0,0 0 0,-1 0 0,2 0 0,-1 1-1,0 0 1,0 0 0,1 1 0,-1 0 0,1 0 0,-1 0-1,1 0 1,0 1 0,-8 8 0,8-6-39,0 0-1,0 0 1,1 1 0,0 0-1,0-1 1,1 2 0,0-1-1,0 0 1,0 0 0,1 1-1,-1 8 1,0 1-29,1 0-1,0 0 1,2 0 0,0 0-1,1 1 1,0-1 0,2 0-1,0 0 1,1-1 0,11 33-1,-5-26 68,0-1 0,2 0 0,0-1 0,1 0 0,1-1 0,1-1 0,20 20 0,74 67-106,-90-90 117,0-1 0,1-1 0,1-1 0,25 13-1,-36-22 26,-1-1-1,1 0 1,0 0 0,0-1-1,0 0 1,1-1-1,-1 0 1,0-1-1,0 0 1,1-1 0,-1 0-1,0 0 1,0-1-1,0 0 1,0-1-1,13-5 1,-3-1 26,-1 1 0,-1-2 0,1-1 0,-2 0 0,1-1 0,-2-1 0,16-15 0,-17 13-929,22-28 0,-27 28-936,0 1 1,11-23-1,-6 6-2669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2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1002 11136,'0'4'1035,"0"0"-1,0 0 1,1 0 0,0 1 0,3 7 0,-2-7-697,0 1 0,1-1 0,5 9 0,0-3-331,1-1 0,-1 0 0,13 10 0,9 7 165,2-1 1,0-1-1,2-2 1,1-1-1,0-2 0,2-2 1,0-1-1,66 21 1,-93-36-61,-1 1 0,1-2 1,-1 1-1,1-1 0,0-1 1,19-1-1,-25 1-24,1-1 1,-1 0-1,0 0 1,1 0-1,-1-1 1,0 1-1,0-1 1,0 0-1,0 0 1,-1-1-1,1 1 1,-1-1-1,1 0 0,-1 0 1,0 0-1,0 0 1,4-6-1,-2 1 129,0 0 0,-1-1 0,0 1 0,-1-1 0,1 0 0,-2 0 0,1-1 0,-1 1 0,1-13 0,-2 6 53,0 0 0,-1 0 0,-1-1 0,-4-27 0,1 26-219,-1 1-1,-1 0 1,0 0-1,-1 0 1,-1 1-1,0 0 1,-2 1-1,1 0 1,-2 0-1,-17-18 1,-10-6-515,0 2-1,-51-36 1,70 60-350,-27-15-1,8 5-2127,50 35-458,-10-9 3234,1 0-1,-1 0 0,1-1 1,0 1-1,3 2 0,24 13-621,0-2-1,1-1 0,36 12 0,-28-15 1567,0 0 0,54 7 0,-89-19-646,-1 1-1,1-1 1,-1 0 0,1 0-1,-1 0 1,0 0 0,1-1-1,-1 1 1,1-1 0,-1 0-1,0 0 1,0 0-1,1 0 1,-1-1 0,0 1-1,0-1 1,0 0 0,0 0-1,-1 0 1,1 0-1,-1-1 1,1 1 0,-1-1-1,0 1 1,1-1 0,-1 0-1,2-4 1,1-3 116,-1 0 0,0 0 0,0 0 0,-1-1 0,-1 1-1,1-1 1,0-13 0,0-6 386,-1-43-1,-2 60-477,-1 0 0,-1 0-1,0 1 1,-1-1 0,0 1 0,-6-14 0,8 24-155,0-1 0,0 0 1,0 1-1,-1 0 1,0-1-1,1 1 1,-1 0-1,0 0 1,0 0-1,-3-2 0,5 3-9,0 1 0,-1 0 0,1 0 0,0-1-1,-1 1 1,1 0 0,-1 0 0,1 0-1,0 0 1,-1 0 0,1 0 0,-1-1 0,1 1-1,0 0 1,-1 0 0,1 0 0,-1 0-1,1 1 1,0-1 0,-1 0 0,1 0 0,-1 0-1,1 0 1,0 0 0,-1 0 0,1 1-1,-1-1 1,0 1-13,0 0-1,1 0 0,-1 0 1,0 0-1,1 0 0,-1 0 1,0 0-1,1 0 1,-1 1-1,1-1 0,0 0 1,-1 0-1,1 0 1,0 2-1,-1 6-78,0 0 0,0 0 0,1 0 0,1 0 0,1 12 1,13 46-411,-12-55 377,1-1 0,1 0 0,0 0 0,0-1 1,1 0-1,0 1 0,1-2 0,0 1 0,1-1 1,0 0-1,0-1 0,1 0 0,0 0 0,0-1 1,1 0-1,0-1 0,19 10 0,-17-11 159,0 0 0,0 0 0,0-1 0,1 0 0,0-1 1,-1-1-1,1 0 0,0-1 0,0 0 0,0-1 0,0-1 0,0 0 0,0 0 0,0-1 0,25-8 0,-29 6 214,1 0 0,-1 0-1,0-1 1,0-1 0,-1 1-1,1-1 1,-1-1 0,0 0-1,-1 0 1,11-14 0,-12 15-10,-2-1 1,1 0 0,-1 0 0,0-1-1,0 0 1,-1 1 0,0-1 0,0 0-1,-1 0 1,0 0 0,0-1-1,-1 1 1,0-11 0,-1 13-137,-1 0-1,0 0 1,0 0 0,0 1-1,-1-1 1,0 0 0,0 1 0,0-1-1,-1 1 1,1 0 0,-2-1-1,1 1 1,0 1 0,-1-1-1,-6-6 1,-7-5 4,-1 0 0,-32-21 0,15 11-57,7 3-444,1-2-1,-32-37 1,56 59 254,1-1 0,-1 1 0,1-1 1,0 0-1,0 1 0,0-1 0,0-1 0,0 1 1,1 0-1,0 0 0,0 0 0,-1-8 0,2 6-139,0-1-1,0 1 1,1-1-1,-1 1 1,2 0-1,-1-1 1,4-10-1,1 3-481,0 1-1,1-1 0,0 2 1,1-1-1,0 1 0,18-19 1,15-11-2233,5 5-1263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3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0 163 8320,'1'1'290,"0"-1"0,0 1 0,-1 0 1,2 0 579,-1 0-580,-1 0 1,1-1-1,0 1 0,-1 0 0,0 0 1,1 0-1,-1-1 0,1 1 0,-1 0 0,1 1 1,-1 0 15,1-1 1,-1 1 0,1-1-1,0 1 1,0-1 0,0 1-1,-1-1 1,2 0 0,-1 1-1,0-1 1,0 0-1,0 0 1,0 0 0,3 2-1,2-1 125,0 1 0,1-1 0,-1 0 0,1 0 0,-1-1-1,1 0 1,0 0 0,11 0 0,3-2 243,31-4 1,-28 1-247,-1-1 1,1-1-1,41-17 0,-50 17-332,1-2 0,-1 0 0,-1-1-1,1 0 1,-2-1 0,19-16 0,-32 26-97,79-71-345,-56 48-1086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3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12544,'-5'11'12406,"10"-4"-12370,-3-6-692,29 43 967,-1 2-1,-2 0 1,23 55 0,69 184 36,-40-88-680,-52-135-373,41 64 0,-41-81-1276,2-1 0,46 54 0,-70-92 1199,0 0 0,0-1 1,12 9-1,22 7-3819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4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1 447 12160,'2'0'606,"-1"0"1,1 0 0,0 1 0,0-1 0,0 1-1,-1 0 1,1-1 0,0 1 0,-1 0 0,3 2-1,21 17 1382,23 30-2376,-40-41 913,23 25-315,47 40 0,-65-63-194,2 0-1,0 0 0,0-2 1,1 0-1,0-1 1,26 10-1,-37-16 16,1-1-1,-1 1 0,1-1 0,0 0 0,0-1 0,0 1 0,-1-1 1,1 0-1,0-1 0,0 0 0,0 1 0,-1-2 0,1 1 1,0-1-1,-1 0 0,10-4 0,-11 4 16,0-1 0,0 0 1,0 0-1,-1 0 0,1 0 0,-1 0 0,1-1 0,-1 1 1,0-1-1,-1 0 0,1 0 0,-1 0 0,0 0 1,0-1-1,0 1 0,0-1 0,-1 1 0,1-1 1,-1 1-1,0-8 0,0-11 35,-1 17-81,0-1 0,0 1-1,1 0 1,1-8 0,-1 13-4,-1 0 1,0 0 0,1 0-1,-1 0 1,1 0-1,-1 0 1,1 0-1,-1 0 1,1 0 0,0 0-1,-1 0 1,1 0-1,0 1 1,0-1-1,0 0 1,0 0 0,-1 1-1,1-1 1,0 1-1,0-1 1,0 1-1,0-1 1,1 1 0,-1 0-1,0-1 1,0 1-1,2 0 1,56-3 51,-40 4-92,-1-2 0,0 0 0,34-8 0,-46 8 134,-1-1 0,1 0 0,-1 0 0,0 0 0,0-1 0,0 0 0,0 0 0,0 0 0,-1-1 0,1 0 0,-1 1 0,0-2 0,0 1 0,0 0 0,-1-1 1,6-8-1,-5 4 173,0 0 1,-1 0-1,0-1 1,0 1-1,-1-1 1,0 1-1,-1-1 1,0 0-1,-1-18 1,-1 9 106,-1 0 0,0 0 0,-2 1 0,-6-23 0,7 31-312,-2 0 0,1 1 0,-1-1-1,0 1 1,-1 0 0,0 0 0,-1 1 0,1-1 0,-2 1 0,1 1 0,-1 0 0,0 0 0,-1 0 0,1 1-1,-20-10 1,-6-1-400,-1 2 0,-1 2 0,-41-10 0,56 17-43,-25-4-1037,35 8 23,0 0 0,0 0 0,-11-5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1:47:25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109 674 10368,'-25'-26'2804,"-56"-57"5927,78 81-8284,4 4-220,8 10-108,-3-2-32,13 15 26,0-1 0,2-1 0,33 30 1,80 56 108,-22-20-150,-87-67-76,146 119 503,-131-111-269,0-3-1,62 33 1,-92-55-139,0 0 1,1-1 0,-1 0-1,1-1 1,18 4-1,-28-7-51,1 0 0,-1 0-1,1 0 1,-1 0 0,1 0 0,-1 0-1,0 0 1,1 0 0,-1-1 0,1 1-1,-1 0 1,1-1 0,-1 1 0,0-1-1,1 0 1,-1 0 0,0 1 0,0-1-1,0 0 1,0 0 0,1 0 0,-1 0-1,0 0 1,0 0 0,-1 0 0,1-1-1,0 1 1,0 0 0,-1 0 0,1-1-1,0-1 1,1-3 90,-1 1-1,0-1 0,0 0 1,0 0-1,-1-12 1,0 17-120,-1-42 208,1-38-107,1 72-124,0-1 1,0 1-1,1-1 0,1 1 0,0 0 1,4-11-1,-6 17 7,1 0 0,-1 1 0,1-1 0,0 0 0,0 1 1,0-1-1,0 1 0,0-1 0,0 1 0,1 0 0,-1 0 0,1 0 1,-1 0-1,1 1 0,5-3 0,-4 2-12,1 1-1,-1 0 1,1 0 0,0 0-1,-1 1 1,1-1 0,0 1-1,-1 0 1,9 2 0,6 2-172,0 0 0,-1 2-1,0 0 1,22 11 0,-24-10-86,117 55-4705,-131-61 4689,0 0 1,1 0 0,-1-1-1,0 1 1,1 0-1,-1-1 1,1 0 0,-1 1-1,0-1 1,1 0 0,-1 0-1,1-1 1,-1 1-1,1 0 1,-1-1 0,0 1-1,1-1 1,-1 0 0,0 0-1,1 0 1,-1 0-1,0 0 1,0-1 0,0 1-1,0 0 1,0-1 0,0 0-1,0 1 1,-1-1-1,1 0 1,-1 0 0,1 0-1,-1 0 1,0 0 0,1 0-1,-1 0 1,0-1 0,-1 1-1,1 0 1,1-5-1,2-20-1686,-4 23 2388,1 0-1,-1 0 1,1 1 0,0-1 0,0 0 0,0 0 0,0 1-1,1-1 1,-1 0 0,1 1 0,0 0 0,2-4 0,-2 6-185,-1 0 0,0 0 0,0 1 0,1-1 0,-1 0 0,1 1 0,-1-1 0,0 1 0,1 0 0,-1-1 0,1 1 0,-1 0 0,1 0 0,-1 0 0,1 0 0,-1 0 0,1 0 0,-1 0 0,1 1 0,-1-1 0,3 1 0,-2 0-77,1-1 1,-1 1-1,0-1 1,1 0-1,-1 0 1,0 0 0,5-1-1,-4 0-71,-1 0 1,0 0-1,1 0 0,-1-1 0,0 1 1,0-1-1,0 0 0,0 1 0,0-1 1,0 0-1,-1 0 0,1 0 0,-1 0 1,1-1-1,-1 1 0,0 0 0,0-1 1,0 1-1,0 0 0,1-4 0,2-7 377,-1-1 0,3-20 0,-5 24-270,2-9 62,-2 0 1,0 0-1,-1 0 0,-1 0 0,0 0 1,-2 0-1,0 0 0,-1 0 1,-1 1-1,-13-32 0,15 44-194,0 1 0,-1-1 0,1 1-1,-1 0 1,0 0 0,-6-6 0,8 10-44,1-1 1,-1 1 0,1-1-1,-1 1 1,0 0 0,0 0-1,0 0 1,0 0-1,0 0 1,0 0 0,0 0-1,0 1 1,0-1 0,0 1-1,-1-1 1,1 1 0,0 0-1,0 0 1,0 0 0,-5 1-1,5-1-14,1 1 0,-1 0 0,0 0 0,0 0 0,1 0 0,-1 0-1,1 0 1,-1 1 0,1-1 0,0 1 0,-1-1 0,1 1 0,0-1 0,0 1 0,0-1-1,0 1 1,0 0 0,0 0 0,1-1 0,-1 1 0,0 0 0,1 0 0,0 0-1,-1 3 1,0 5-71,0-1-1,0 0 0,2 17 0,0-17-30,0 0 0,1 1 1,0-1-1,1 0 0,0-1 0,0 1 0,1 0 0,0-1 0,0 0 0,1 0 1,0 0-1,1 0 0,0-1 0,0 0 0,0 0 0,1-1 0,0 0 0,0 0 0,0 0 1,1-1-1,0 0 0,0-1 0,1 0 0,-1 0 0,1 0 0,0-1 0,-1-1 1,1 1-1,1-2 0,-1 1 0,0-1 0,0 0 0,1-1 0,13-1 0,-9-1 158,-1-1-1,-1 0 1,1-1-1,0 0 1,-1-1 0,0 0-1,0-1 1,0-1-1,-1 0 1,0 0-1,0-1 1,-1 0-1,12-12 1,-18 16 77,-1 1 0,0-1 0,1 1 0,-1-1 1,-1 0-1,1 0 0,0-1 0,-1 1 0,0 0 0,0-1 1,0 0-1,-1 1 0,1-1 0,0-7 0,-2 8-27,0 0 0,0 0-1,0 0 1,-1 0 0,1 0 0,-1 0-1,0 1 1,0-1 0,-1 0 0,1 0-1,-1 1 1,0-1 0,0 1 0,0-1-1,0 1 1,-1 0 0,1 0 0,-4-3-1,-15-15 143,-2 2-1,-28-20 0,-26-23-152,68 54-141,0-1-1,1 0 1,0-1 0,1 0 0,0 0 0,-5-11 0,10 17-45,0 1-1,1-1 0,0 1 1,0-1-1,0 0 0,0 0 1,1 1-1,-1-1 0,1 0 1,0 0-1,0 0 0,0 1 1,1-1-1,-1 0 0,1 0 1,0 1-1,0-1 0,0 0 1,1 1-1,-1-1 0,1 1 1,2-5-1,5-5-477,0 1 0,1 0-1,0 1 1,14-13 0,-14 15 161,97-90-5079,-46 53 955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0.png"/><Relationship Id="rId21" Type="http://schemas.openxmlformats.org/officeDocument/2006/relationships/image" Target="../media/image862.png"/><Relationship Id="rId42" Type="http://schemas.openxmlformats.org/officeDocument/2006/relationships/customXml" Target="../ink/ink858.xml"/><Relationship Id="rId63" Type="http://schemas.openxmlformats.org/officeDocument/2006/relationships/image" Target="../media/image883.png"/><Relationship Id="rId84" Type="http://schemas.openxmlformats.org/officeDocument/2006/relationships/customXml" Target="../ink/ink879.xml"/><Relationship Id="rId138" Type="http://schemas.openxmlformats.org/officeDocument/2006/relationships/customXml" Target="../ink/ink906.xml"/><Relationship Id="rId159" Type="http://schemas.openxmlformats.org/officeDocument/2006/relationships/image" Target="../media/image931.png"/><Relationship Id="rId170" Type="http://schemas.openxmlformats.org/officeDocument/2006/relationships/customXml" Target="../ink/ink922.xml"/><Relationship Id="rId191" Type="http://schemas.openxmlformats.org/officeDocument/2006/relationships/image" Target="../media/image947.png"/><Relationship Id="rId205" Type="http://schemas.openxmlformats.org/officeDocument/2006/relationships/image" Target="../media/image954.png"/><Relationship Id="rId226" Type="http://schemas.openxmlformats.org/officeDocument/2006/relationships/customXml" Target="../ink/ink950.xml"/><Relationship Id="rId107" Type="http://schemas.openxmlformats.org/officeDocument/2006/relationships/image" Target="../media/image905.png"/><Relationship Id="rId11" Type="http://schemas.openxmlformats.org/officeDocument/2006/relationships/image" Target="../media/image857.png"/><Relationship Id="rId32" Type="http://schemas.openxmlformats.org/officeDocument/2006/relationships/customXml" Target="../ink/ink853.xml"/><Relationship Id="rId53" Type="http://schemas.openxmlformats.org/officeDocument/2006/relationships/image" Target="../media/image878.png"/><Relationship Id="rId74" Type="http://schemas.openxmlformats.org/officeDocument/2006/relationships/customXml" Target="../ink/ink874.xml"/><Relationship Id="rId128" Type="http://schemas.openxmlformats.org/officeDocument/2006/relationships/customXml" Target="../ink/ink901.xml"/><Relationship Id="rId149" Type="http://schemas.openxmlformats.org/officeDocument/2006/relationships/image" Target="../media/image926.png"/><Relationship Id="rId5" Type="http://schemas.openxmlformats.org/officeDocument/2006/relationships/image" Target="../media/image854.png"/><Relationship Id="rId95" Type="http://schemas.openxmlformats.org/officeDocument/2006/relationships/image" Target="../media/image899.png"/><Relationship Id="rId160" Type="http://schemas.openxmlformats.org/officeDocument/2006/relationships/customXml" Target="../ink/ink917.xml"/><Relationship Id="rId181" Type="http://schemas.openxmlformats.org/officeDocument/2006/relationships/image" Target="../media/image942.png"/><Relationship Id="rId216" Type="http://schemas.openxmlformats.org/officeDocument/2006/relationships/customXml" Target="../ink/ink945.xml"/><Relationship Id="rId237" Type="http://schemas.openxmlformats.org/officeDocument/2006/relationships/image" Target="../media/image970.png"/><Relationship Id="rId22" Type="http://schemas.openxmlformats.org/officeDocument/2006/relationships/customXml" Target="../ink/ink848.xml"/><Relationship Id="rId43" Type="http://schemas.openxmlformats.org/officeDocument/2006/relationships/image" Target="../media/image873.png"/><Relationship Id="rId64" Type="http://schemas.openxmlformats.org/officeDocument/2006/relationships/customXml" Target="../ink/ink869.xml"/><Relationship Id="rId118" Type="http://schemas.openxmlformats.org/officeDocument/2006/relationships/customXml" Target="../ink/ink896.xml"/><Relationship Id="rId139" Type="http://schemas.openxmlformats.org/officeDocument/2006/relationships/image" Target="../media/image921.png"/><Relationship Id="rId80" Type="http://schemas.openxmlformats.org/officeDocument/2006/relationships/customXml" Target="../ink/ink877.xml"/><Relationship Id="rId85" Type="http://schemas.openxmlformats.org/officeDocument/2006/relationships/image" Target="../media/image894.png"/><Relationship Id="rId150" Type="http://schemas.openxmlformats.org/officeDocument/2006/relationships/customXml" Target="../ink/ink912.xml"/><Relationship Id="rId155" Type="http://schemas.openxmlformats.org/officeDocument/2006/relationships/image" Target="../media/image929.png"/><Relationship Id="rId171" Type="http://schemas.openxmlformats.org/officeDocument/2006/relationships/image" Target="../media/image937.png"/><Relationship Id="rId176" Type="http://schemas.openxmlformats.org/officeDocument/2006/relationships/customXml" Target="../ink/ink925.xml"/><Relationship Id="rId192" Type="http://schemas.openxmlformats.org/officeDocument/2006/relationships/customXml" Target="../ink/ink933.xml"/><Relationship Id="rId197" Type="http://schemas.openxmlformats.org/officeDocument/2006/relationships/image" Target="../media/image950.png"/><Relationship Id="rId206" Type="http://schemas.openxmlformats.org/officeDocument/2006/relationships/customXml" Target="../ink/ink940.xml"/><Relationship Id="rId227" Type="http://schemas.openxmlformats.org/officeDocument/2006/relationships/image" Target="../media/image965.png"/><Relationship Id="rId201" Type="http://schemas.openxmlformats.org/officeDocument/2006/relationships/image" Target="../media/image952.png"/><Relationship Id="rId222" Type="http://schemas.openxmlformats.org/officeDocument/2006/relationships/customXml" Target="../ink/ink948.xml"/><Relationship Id="rId12" Type="http://schemas.openxmlformats.org/officeDocument/2006/relationships/customXml" Target="../ink/ink843.xml"/><Relationship Id="rId17" Type="http://schemas.openxmlformats.org/officeDocument/2006/relationships/image" Target="../media/image860.png"/><Relationship Id="rId33" Type="http://schemas.openxmlformats.org/officeDocument/2006/relationships/image" Target="../media/image868.png"/><Relationship Id="rId38" Type="http://schemas.openxmlformats.org/officeDocument/2006/relationships/customXml" Target="../ink/ink856.xml"/><Relationship Id="rId59" Type="http://schemas.openxmlformats.org/officeDocument/2006/relationships/image" Target="../media/image881.png"/><Relationship Id="rId103" Type="http://schemas.openxmlformats.org/officeDocument/2006/relationships/image" Target="../media/image903.png"/><Relationship Id="rId108" Type="http://schemas.openxmlformats.org/officeDocument/2006/relationships/customXml" Target="../ink/ink891.xml"/><Relationship Id="rId124" Type="http://schemas.openxmlformats.org/officeDocument/2006/relationships/customXml" Target="../ink/ink899.xml"/><Relationship Id="rId129" Type="http://schemas.openxmlformats.org/officeDocument/2006/relationships/image" Target="../media/image916.png"/><Relationship Id="rId54" Type="http://schemas.openxmlformats.org/officeDocument/2006/relationships/customXml" Target="../ink/ink864.xml"/><Relationship Id="rId70" Type="http://schemas.openxmlformats.org/officeDocument/2006/relationships/customXml" Target="../ink/ink872.xml"/><Relationship Id="rId75" Type="http://schemas.openxmlformats.org/officeDocument/2006/relationships/image" Target="../media/image889.png"/><Relationship Id="rId91" Type="http://schemas.openxmlformats.org/officeDocument/2006/relationships/image" Target="../media/image897.png"/><Relationship Id="rId96" Type="http://schemas.openxmlformats.org/officeDocument/2006/relationships/customXml" Target="../ink/ink885.xml"/><Relationship Id="rId140" Type="http://schemas.openxmlformats.org/officeDocument/2006/relationships/customXml" Target="../ink/ink907.xml"/><Relationship Id="rId145" Type="http://schemas.openxmlformats.org/officeDocument/2006/relationships/image" Target="../media/image924.png"/><Relationship Id="rId161" Type="http://schemas.openxmlformats.org/officeDocument/2006/relationships/image" Target="../media/image932.png"/><Relationship Id="rId166" Type="http://schemas.openxmlformats.org/officeDocument/2006/relationships/customXml" Target="../ink/ink920.xml"/><Relationship Id="rId182" Type="http://schemas.openxmlformats.org/officeDocument/2006/relationships/customXml" Target="../ink/ink928.xml"/><Relationship Id="rId187" Type="http://schemas.openxmlformats.org/officeDocument/2006/relationships/image" Target="../media/image945.png"/><Relationship Id="rId217" Type="http://schemas.openxmlformats.org/officeDocument/2006/relationships/image" Target="../media/image96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40.xml"/><Relationship Id="rId212" Type="http://schemas.openxmlformats.org/officeDocument/2006/relationships/customXml" Target="../ink/ink943.xml"/><Relationship Id="rId233" Type="http://schemas.openxmlformats.org/officeDocument/2006/relationships/image" Target="../media/image968.png"/><Relationship Id="rId23" Type="http://schemas.openxmlformats.org/officeDocument/2006/relationships/image" Target="../media/image863.png"/><Relationship Id="rId28" Type="http://schemas.openxmlformats.org/officeDocument/2006/relationships/customXml" Target="../ink/ink851.xml"/><Relationship Id="rId49" Type="http://schemas.openxmlformats.org/officeDocument/2006/relationships/image" Target="../media/image876.png"/><Relationship Id="rId114" Type="http://schemas.openxmlformats.org/officeDocument/2006/relationships/customXml" Target="../ink/ink894.xml"/><Relationship Id="rId119" Type="http://schemas.openxmlformats.org/officeDocument/2006/relationships/image" Target="../media/image911.png"/><Relationship Id="rId44" Type="http://schemas.openxmlformats.org/officeDocument/2006/relationships/customXml" Target="../ink/ink859.xml"/><Relationship Id="rId60" Type="http://schemas.openxmlformats.org/officeDocument/2006/relationships/customXml" Target="../ink/ink867.xml"/><Relationship Id="rId65" Type="http://schemas.openxmlformats.org/officeDocument/2006/relationships/image" Target="../media/image884.png"/><Relationship Id="rId81" Type="http://schemas.openxmlformats.org/officeDocument/2006/relationships/image" Target="../media/image892.png"/><Relationship Id="rId86" Type="http://schemas.openxmlformats.org/officeDocument/2006/relationships/customXml" Target="../ink/ink880.xml"/><Relationship Id="rId130" Type="http://schemas.openxmlformats.org/officeDocument/2006/relationships/customXml" Target="../ink/ink902.xml"/><Relationship Id="rId135" Type="http://schemas.openxmlformats.org/officeDocument/2006/relationships/image" Target="../media/image919.png"/><Relationship Id="rId151" Type="http://schemas.openxmlformats.org/officeDocument/2006/relationships/image" Target="../media/image927.png"/><Relationship Id="rId156" Type="http://schemas.openxmlformats.org/officeDocument/2006/relationships/customXml" Target="../ink/ink915.xml"/><Relationship Id="rId177" Type="http://schemas.openxmlformats.org/officeDocument/2006/relationships/image" Target="../media/image940.png"/><Relationship Id="rId198" Type="http://schemas.openxmlformats.org/officeDocument/2006/relationships/customXml" Target="../ink/ink936.xml"/><Relationship Id="rId172" Type="http://schemas.openxmlformats.org/officeDocument/2006/relationships/customXml" Target="../ink/ink923.xml"/><Relationship Id="rId193" Type="http://schemas.openxmlformats.org/officeDocument/2006/relationships/image" Target="../media/image948.png"/><Relationship Id="rId202" Type="http://schemas.openxmlformats.org/officeDocument/2006/relationships/customXml" Target="../ink/ink938.xml"/><Relationship Id="rId207" Type="http://schemas.openxmlformats.org/officeDocument/2006/relationships/image" Target="../media/image955.png"/><Relationship Id="rId223" Type="http://schemas.openxmlformats.org/officeDocument/2006/relationships/image" Target="../media/image963.png"/><Relationship Id="rId228" Type="http://schemas.openxmlformats.org/officeDocument/2006/relationships/customXml" Target="../ink/ink951.xml"/><Relationship Id="rId13" Type="http://schemas.openxmlformats.org/officeDocument/2006/relationships/image" Target="../media/image858.png"/><Relationship Id="rId18" Type="http://schemas.openxmlformats.org/officeDocument/2006/relationships/customXml" Target="../ink/ink846.xml"/><Relationship Id="rId39" Type="http://schemas.openxmlformats.org/officeDocument/2006/relationships/image" Target="../media/image871.png"/><Relationship Id="rId109" Type="http://schemas.openxmlformats.org/officeDocument/2006/relationships/image" Target="../media/image906.png"/><Relationship Id="rId34" Type="http://schemas.openxmlformats.org/officeDocument/2006/relationships/customXml" Target="../ink/ink854.xml"/><Relationship Id="rId50" Type="http://schemas.openxmlformats.org/officeDocument/2006/relationships/customXml" Target="../ink/ink862.xml"/><Relationship Id="rId55" Type="http://schemas.openxmlformats.org/officeDocument/2006/relationships/image" Target="../media/image879.png"/><Relationship Id="rId76" Type="http://schemas.openxmlformats.org/officeDocument/2006/relationships/customXml" Target="../ink/ink875.xml"/><Relationship Id="rId97" Type="http://schemas.openxmlformats.org/officeDocument/2006/relationships/image" Target="../media/image900.png"/><Relationship Id="rId104" Type="http://schemas.openxmlformats.org/officeDocument/2006/relationships/customXml" Target="../ink/ink889.xml"/><Relationship Id="rId120" Type="http://schemas.openxmlformats.org/officeDocument/2006/relationships/customXml" Target="../ink/ink897.xml"/><Relationship Id="rId125" Type="http://schemas.openxmlformats.org/officeDocument/2006/relationships/image" Target="../media/image914.png"/><Relationship Id="rId141" Type="http://schemas.openxmlformats.org/officeDocument/2006/relationships/image" Target="../media/image922.png"/><Relationship Id="rId146" Type="http://schemas.openxmlformats.org/officeDocument/2006/relationships/customXml" Target="../ink/ink910.xml"/><Relationship Id="rId167" Type="http://schemas.openxmlformats.org/officeDocument/2006/relationships/image" Target="../media/image935.png"/><Relationship Id="rId188" Type="http://schemas.openxmlformats.org/officeDocument/2006/relationships/customXml" Target="../ink/ink931.xml"/><Relationship Id="rId7" Type="http://schemas.openxmlformats.org/officeDocument/2006/relationships/image" Target="../media/image855.png"/><Relationship Id="rId71" Type="http://schemas.openxmlformats.org/officeDocument/2006/relationships/image" Target="../media/image887.png"/><Relationship Id="rId92" Type="http://schemas.openxmlformats.org/officeDocument/2006/relationships/customXml" Target="../ink/ink883.xml"/><Relationship Id="rId162" Type="http://schemas.openxmlformats.org/officeDocument/2006/relationships/customXml" Target="../ink/ink918.xml"/><Relationship Id="rId183" Type="http://schemas.openxmlformats.org/officeDocument/2006/relationships/image" Target="../media/image943.png"/><Relationship Id="rId213" Type="http://schemas.openxmlformats.org/officeDocument/2006/relationships/image" Target="../media/image958.png"/><Relationship Id="rId218" Type="http://schemas.openxmlformats.org/officeDocument/2006/relationships/customXml" Target="../ink/ink946.xml"/><Relationship Id="rId234" Type="http://schemas.openxmlformats.org/officeDocument/2006/relationships/customXml" Target="../ink/ink954.xml"/><Relationship Id="rId2" Type="http://schemas.openxmlformats.org/officeDocument/2006/relationships/image" Target="../media/image12100.png"/><Relationship Id="rId29" Type="http://schemas.openxmlformats.org/officeDocument/2006/relationships/image" Target="../media/image866.png"/><Relationship Id="rId24" Type="http://schemas.openxmlformats.org/officeDocument/2006/relationships/customXml" Target="../ink/ink849.xml"/><Relationship Id="rId40" Type="http://schemas.openxmlformats.org/officeDocument/2006/relationships/customXml" Target="../ink/ink857.xml"/><Relationship Id="rId45" Type="http://schemas.openxmlformats.org/officeDocument/2006/relationships/image" Target="../media/image874.png"/><Relationship Id="rId66" Type="http://schemas.openxmlformats.org/officeDocument/2006/relationships/customXml" Target="../ink/ink870.xml"/><Relationship Id="rId87" Type="http://schemas.openxmlformats.org/officeDocument/2006/relationships/image" Target="../media/image895.png"/><Relationship Id="rId110" Type="http://schemas.openxmlformats.org/officeDocument/2006/relationships/customXml" Target="../ink/ink892.xml"/><Relationship Id="rId115" Type="http://schemas.openxmlformats.org/officeDocument/2006/relationships/image" Target="../media/image909.png"/><Relationship Id="rId131" Type="http://schemas.openxmlformats.org/officeDocument/2006/relationships/image" Target="../media/image917.png"/><Relationship Id="rId136" Type="http://schemas.openxmlformats.org/officeDocument/2006/relationships/customXml" Target="../ink/ink905.xml"/><Relationship Id="rId157" Type="http://schemas.openxmlformats.org/officeDocument/2006/relationships/image" Target="../media/image930.png"/><Relationship Id="rId178" Type="http://schemas.openxmlformats.org/officeDocument/2006/relationships/customXml" Target="../ink/ink926.xml"/><Relationship Id="rId61" Type="http://schemas.openxmlformats.org/officeDocument/2006/relationships/image" Target="../media/image882.png"/><Relationship Id="rId82" Type="http://schemas.openxmlformats.org/officeDocument/2006/relationships/customXml" Target="../ink/ink878.xml"/><Relationship Id="rId152" Type="http://schemas.openxmlformats.org/officeDocument/2006/relationships/customXml" Target="../ink/ink913.xml"/><Relationship Id="rId173" Type="http://schemas.openxmlformats.org/officeDocument/2006/relationships/image" Target="../media/image938.png"/><Relationship Id="rId194" Type="http://schemas.openxmlformats.org/officeDocument/2006/relationships/customXml" Target="../ink/ink934.xml"/><Relationship Id="rId199" Type="http://schemas.openxmlformats.org/officeDocument/2006/relationships/image" Target="../media/image951.png"/><Relationship Id="rId203" Type="http://schemas.openxmlformats.org/officeDocument/2006/relationships/image" Target="../media/image953.png"/><Relationship Id="rId208" Type="http://schemas.openxmlformats.org/officeDocument/2006/relationships/customXml" Target="../ink/ink941.xml"/><Relationship Id="rId229" Type="http://schemas.openxmlformats.org/officeDocument/2006/relationships/image" Target="../media/image966.png"/><Relationship Id="rId19" Type="http://schemas.openxmlformats.org/officeDocument/2006/relationships/image" Target="../media/image861.png"/><Relationship Id="rId224" Type="http://schemas.openxmlformats.org/officeDocument/2006/relationships/customXml" Target="../ink/ink949.xml"/><Relationship Id="rId14" Type="http://schemas.openxmlformats.org/officeDocument/2006/relationships/customXml" Target="../ink/ink844.xml"/><Relationship Id="rId30" Type="http://schemas.openxmlformats.org/officeDocument/2006/relationships/customXml" Target="../ink/ink852.xml"/><Relationship Id="rId35" Type="http://schemas.openxmlformats.org/officeDocument/2006/relationships/image" Target="../media/image869.png"/><Relationship Id="rId56" Type="http://schemas.openxmlformats.org/officeDocument/2006/relationships/customXml" Target="../ink/ink865.xml"/><Relationship Id="rId77" Type="http://schemas.openxmlformats.org/officeDocument/2006/relationships/image" Target="../media/image890.png"/><Relationship Id="rId100" Type="http://schemas.openxmlformats.org/officeDocument/2006/relationships/customXml" Target="../ink/ink887.xml"/><Relationship Id="rId105" Type="http://schemas.openxmlformats.org/officeDocument/2006/relationships/image" Target="../media/image904.png"/><Relationship Id="rId126" Type="http://schemas.openxmlformats.org/officeDocument/2006/relationships/customXml" Target="../ink/ink900.xml"/><Relationship Id="rId147" Type="http://schemas.openxmlformats.org/officeDocument/2006/relationships/image" Target="../media/image925.png"/><Relationship Id="rId168" Type="http://schemas.openxmlformats.org/officeDocument/2006/relationships/customXml" Target="../ink/ink921.xml"/><Relationship Id="rId8" Type="http://schemas.openxmlformats.org/officeDocument/2006/relationships/customXml" Target="../ink/ink841.xml"/><Relationship Id="rId51" Type="http://schemas.openxmlformats.org/officeDocument/2006/relationships/image" Target="../media/image877.png"/><Relationship Id="rId72" Type="http://schemas.openxmlformats.org/officeDocument/2006/relationships/customXml" Target="../ink/ink873.xml"/><Relationship Id="rId93" Type="http://schemas.openxmlformats.org/officeDocument/2006/relationships/image" Target="../media/image898.png"/><Relationship Id="rId98" Type="http://schemas.openxmlformats.org/officeDocument/2006/relationships/customXml" Target="../ink/ink886.xml"/><Relationship Id="rId121" Type="http://schemas.openxmlformats.org/officeDocument/2006/relationships/image" Target="../media/image912.png"/><Relationship Id="rId142" Type="http://schemas.openxmlformats.org/officeDocument/2006/relationships/customXml" Target="../ink/ink908.xml"/><Relationship Id="rId163" Type="http://schemas.openxmlformats.org/officeDocument/2006/relationships/image" Target="../media/image933.png"/><Relationship Id="rId184" Type="http://schemas.openxmlformats.org/officeDocument/2006/relationships/customXml" Target="../ink/ink929.xml"/><Relationship Id="rId189" Type="http://schemas.openxmlformats.org/officeDocument/2006/relationships/image" Target="../media/image946.png"/><Relationship Id="rId219" Type="http://schemas.openxmlformats.org/officeDocument/2006/relationships/image" Target="../media/image961.png"/><Relationship Id="rId3" Type="http://schemas.openxmlformats.org/officeDocument/2006/relationships/image" Target="../media/image13100.png"/><Relationship Id="rId214" Type="http://schemas.openxmlformats.org/officeDocument/2006/relationships/customXml" Target="../ink/ink944.xml"/><Relationship Id="rId230" Type="http://schemas.openxmlformats.org/officeDocument/2006/relationships/customXml" Target="../ink/ink952.xml"/><Relationship Id="rId235" Type="http://schemas.openxmlformats.org/officeDocument/2006/relationships/image" Target="../media/image969.png"/><Relationship Id="rId25" Type="http://schemas.openxmlformats.org/officeDocument/2006/relationships/image" Target="../media/image864.png"/><Relationship Id="rId46" Type="http://schemas.openxmlformats.org/officeDocument/2006/relationships/customXml" Target="../ink/ink860.xml"/><Relationship Id="rId67" Type="http://schemas.openxmlformats.org/officeDocument/2006/relationships/image" Target="../media/image885.png"/><Relationship Id="rId116" Type="http://schemas.openxmlformats.org/officeDocument/2006/relationships/customXml" Target="../ink/ink895.xml"/><Relationship Id="rId137" Type="http://schemas.openxmlformats.org/officeDocument/2006/relationships/image" Target="../media/image920.png"/><Relationship Id="rId158" Type="http://schemas.openxmlformats.org/officeDocument/2006/relationships/customXml" Target="../ink/ink916.xml"/><Relationship Id="rId20" Type="http://schemas.openxmlformats.org/officeDocument/2006/relationships/customXml" Target="../ink/ink847.xml"/><Relationship Id="rId41" Type="http://schemas.openxmlformats.org/officeDocument/2006/relationships/image" Target="../media/image872.png"/><Relationship Id="rId62" Type="http://schemas.openxmlformats.org/officeDocument/2006/relationships/customXml" Target="../ink/ink868.xml"/><Relationship Id="rId83" Type="http://schemas.openxmlformats.org/officeDocument/2006/relationships/image" Target="../media/image893.png"/><Relationship Id="rId88" Type="http://schemas.openxmlformats.org/officeDocument/2006/relationships/customXml" Target="../ink/ink881.xml"/><Relationship Id="rId111" Type="http://schemas.openxmlformats.org/officeDocument/2006/relationships/image" Target="../media/image907.png"/><Relationship Id="rId132" Type="http://schemas.openxmlformats.org/officeDocument/2006/relationships/customXml" Target="../ink/ink903.xml"/><Relationship Id="rId153" Type="http://schemas.openxmlformats.org/officeDocument/2006/relationships/image" Target="../media/image928.png"/><Relationship Id="rId174" Type="http://schemas.openxmlformats.org/officeDocument/2006/relationships/customXml" Target="../ink/ink924.xml"/><Relationship Id="rId179" Type="http://schemas.openxmlformats.org/officeDocument/2006/relationships/image" Target="../media/image941.png"/><Relationship Id="rId195" Type="http://schemas.openxmlformats.org/officeDocument/2006/relationships/image" Target="../media/image949.png"/><Relationship Id="rId209" Type="http://schemas.openxmlformats.org/officeDocument/2006/relationships/image" Target="../media/image956.png"/><Relationship Id="rId190" Type="http://schemas.openxmlformats.org/officeDocument/2006/relationships/customXml" Target="../ink/ink932.xml"/><Relationship Id="rId204" Type="http://schemas.openxmlformats.org/officeDocument/2006/relationships/customXml" Target="../ink/ink939.xml"/><Relationship Id="rId220" Type="http://schemas.openxmlformats.org/officeDocument/2006/relationships/customXml" Target="../ink/ink947.xml"/><Relationship Id="rId225" Type="http://schemas.openxmlformats.org/officeDocument/2006/relationships/image" Target="../media/image964.png"/><Relationship Id="rId15" Type="http://schemas.openxmlformats.org/officeDocument/2006/relationships/image" Target="../media/image859.png"/><Relationship Id="rId36" Type="http://schemas.openxmlformats.org/officeDocument/2006/relationships/customXml" Target="../ink/ink855.xml"/><Relationship Id="rId57" Type="http://schemas.openxmlformats.org/officeDocument/2006/relationships/image" Target="../media/image880.png"/><Relationship Id="rId106" Type="http://schemas.openxmlformats.org/officeDocument/2006/relationships/customXml" Target="../ink/ink890.xml"/><Relationship Id="rId127" Type="http://schemas.openxmlformats.org/officeDocument/2006/relationships/image" Target="../media/image915.png"/><Relationship Id="rId10" Type="http://schemas.openxmlformats.org/officeDocument/2006/relationships/customXml" Target="../ink/ink842.xml"/><Relationship Id="rId31" Type="http://schemas.openxmlformats.org/officeDocument/2006/relationships/image" Target="../media/image867.png"/><Relationship Id="rId52" Type="http://schemas.openxmlformats.org/officeDocument/2006/relationships/customXml" Target="../ink/ink863.xml"/><Relationship Id="rId73" Type="http://schemas.openxmlformats.org/officeDocument/2006/relationships/image" Target="../media/image888.png"/><Relationship Id="rId78" Type="http://schemas.openxmlformats.org/officeDocument/2006/relationships/customXml" Target="../ink/ink876.xml"/><Relationship Id="rId94" Type="http://schemas.openxmlformats.org/officeDocument/2006/relationships/customXml" Target="../ink/ink884.xml"/><Relationship Id="rId99" Type="http://schemas.openxmlformats.org/officeDocument/2006/relationships/image" Target="../media/image901.png"/><Relationship Id="rId101" Type="http://schemas.openxmlformats.org/officeDocument/2006/relationships/image" Target="../media/image902.png"/><Relationship Id="rId122" Type="http://schemas.openxmlformats.org/officeDocument/2006/relationships/customXml" Target="../ink/ink898.xml"/><Relationship Id="rId143" Type="http://schemas.openxmlformats.org/officeDocument/2006/relationships/image" Target="../media/image923.png"/><Relationship Id="rId148" Type="http://schemas.openxmlformats.org/officeDocument/2006/relationships/customXml" Target="../ink/ink911.xml"/><Relationship Id="rId164" Type="http://schemas.openxmlformats.org/officeDocument/2006/relationships/customXml" Target="../ink/ink919.xml"/><Relationship Id="rId169" Type="http://schemas.openxmlformats.org/officeDocument/2006/relationships/image" Target="../media/image936.png"/><Relationship Id="rId185" Type="http://schemas.openxmlformats.org/officeDocument/2006/relationships/image" Target="../media/image944.png"/><Relationship Id="rId4" Type="http://schemas.openxmlformats.org/officeDocument/2006/relationships/customXml" Target="../ink/ink839.xml"/><Relationship Id="rId9" Type="http://schemas.openxmlformats.org/officeDocument/2006/relationships/image" Target="../media/image856.png"/><Relationship Id="rId180" Type="http://schemas.openxmlformats.org/officeDocument/2006/relationships/customXml" Target="../ink/ink927.xml"/><Relationship Id="rId210" Type="http://schemas.openxmlformats.org/officeDocument/2006/relationships/customXml" Target="../ink/ink942.xml"/><Relationship Id="rId215" Type="http://schemas.openxmlformats.org/officeDocument/2006/relationships/image" Target="../media/image959.png"/><Relationship Id="rId236" Type="http://schemas.openxmlformats.org/officeDocument/2006/relationships/customXml" Target="../ink/ink955.xml"/><Relationship Id="rId26" Type="http://schemas.openxmlformats.org/officeDocument/2006/relationships/customXml" Target="../ink/ink850.xml"/><Relationship Id="rId231" Type="http://schemas.openxmlformats.org/officeDocument/2006/relationships/image" Target="../media/image967.png"/><Relationship Id="rId47" Type="http://schemas.openxmlformats.org/officeDocument/2006/relationships/image" Target="../media/image875.png"/><Relationship Id="rId68" Type="http://schemas.openxmlformats.org/officeDocument/2006/relationships/customXml" Target="../ink/ink871.xml"/><Relationship Id="rId89" Type="http://schemas.openxmlformats.org/officeDocument/2006/relationships/image" Target="../media/image896.png"/><Relationship Id="rId112" Type="http://schemas.openxmlformats.org/officeDocument/2006/relationships/customXml" Target="../ink/ink893.xml"/><Relationship Id="rId133" Type="http://schemas.openxmlformats.org/officeDocument/2006/relationships/image" Target="../media/image918.png"/><Relationship Id="rId154" Type="http://schemas.openxmlformats.org/officeDocument/2006/relationships/customXml" Target="../ink/ink914.xml"/><Relationship Id="rId175" Type="http://schemas.openxmlformats.org/officeDocument/2006/relationships/image" Target="../media/image939.png"/><Relationship Id="rId196" Type="http://schemas.openxmlformats.org/officeDocument/2006/relationships/customXml" Target="../ink/ink935.xml"/><Relationship Id="rId200" Type="http://schemas.openxmlformats.org/officeDocument/2006/relationships/customXml" Target="../ink/ink937.xml"/><Relationship Id="rId16" Type="http://schemas.openxmlformats.org/officeDocument/2006/relationships/customXml" Target="../ink/ink845.xml"/><Relationship Id="rId221" Type="http://schemas.openxmlformats.org/officeDocument/2006/relationships/image" Target="../media/image962.png"/><Relationship Id="rId37" Type="http://schemas.openxmlformats.org/officeDocument/2006/relationships/image" Target="../media/image870.png"/><Relationship Id="rId58" Type="http://schemas.openxmlformats.org/officeDocument/2006/relationships/customXml" Target="../ink/ink866.xml"/><Relationship Id="rId79" Type="http://schemas.openxmlformats.org/officeDocument/2006/relationships/image" Target="../media/image891.png"/><Relationship Id="rId102" Type="http://schemas.openxmlformats.org/officeDocument/2006/relationships/customXml" Target="../ink/ink888.xml"/><Relationship Id="rId123" Type="http://schemas.openxmlformats.org/officeDocument/2006/relationships/image" Target="../media/image913.png"/><Relationship Id="rId144" Type="http://schemas.openxmlformats.org/officeDocument/2006/relationships/customXml" Target="../ink/ink909.xml"/><Relationship Id="rId90" Type="http://schemas.openxmlformats.org/officeDocument/2006/relationships/customXml" Target="../ink/ink882.xml"/><Relationship Id="rId165" Type="http://schemas.openxmlformats.org/officeDocument/2006/relationships/image" Target="../media/image934.png"/><Relationship Id="rId186" Type="http://schemas.openxmlformats.org/officeDocument/2006/relationships/customXml" Target="../ink/ink930.xml"/><Relationship Id="rId211" Type="http://schemas.openxmlformats.org/officeDocument/2006/relationships/image" Target="../media/image957.png"/><Relationship Id="rId232" Type="http://schemas.openxmlformats.org/officeDocument/2006/relationships/customXml" Target="../ink/ink953.xml"/><Relationship Id="rId27" Type="http://schemas.openxmlformats.org/officeDocument/2006/relationships/image" Target="../media/image865.png"/><Relationship Id="rId48" Type="http://schemas.openxmlformats.org/officeDocument/2006/relationships/customXml" Target="../ink/ink861.xml"/><Relationship Id="rId69" Type="http://schemas.openxmlformats.org/officeDocument/2006/relationships/image" Target="../media/image886.png"/><Relationship Id="rId113" Type="http://schemas.openxmlformats.org/officeDocument/2006/relationships/image" Target="../media/image908.png"/><Relationship Id="rId134" Type="http://schemas.openxmlformats.org/officeDocument/2006/relationships/customXml" Target="../ink/ink9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0.png"/><Relationship Id="rId2" Type="http://schemas.openxmlformats.org/officeDocument/2006/relationships/image" Target="../media/image14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1.png"/><Relationship Id="rId5" Type="http://schemas.openxmlformats.org/officeDocument/2006/relationships/customXml" Target="../ink/ink956.xml"/><Relationship Id="rId4" Type="http://schemas.openxmlformats.org/officeDocument/2006/relationships/image" Target="../media/image1612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83.png"/><Relationship Id="rId117" Type="http://schemas.openxmlformats.org/officeDocument/2006/relationships/customXml" Target="../ink/ink1013.xml"/><Relationship Id="rId21" Type="http://schemas.openxmlformats.org/officeDocument/2006/relationships/customXml" Target="../ink/ink965.xml"/><Relationship Id="rId42" Type="http://schemas.openxmlformats.org/officeDocument/2006/relationships/image" Target="../media/image991.png"/><Relationship Id="rId47" Type="http://schemas.openxmlformats.org/officeDocument/2006/relationships/customXml" Target="../ink/ink978.xml"/><Relationship Id="rId63" Type="http://schemas.openxmlformats.org/officeDocument/2006/relationships/customXml" Target="../ink/ink986.xml"/><Relationship Id="rId68" Type="http://schemas.openxmlformats.org/officeDocument/2006/relationships/image" Target="../media/image1004.png"/><Relationship Id="rId84" Type="http://schemas.openxmlformats.org/officeDocument/2006/relationships/image" Target="../media/image1012.png"/><Relationship Id="rId89" Type="http://schemas.openxmlformats.org/officeDocument/2006/relationships/customXml" Target="../ink/ink999.xml"/><Relationship Id="rId112" Type="http://schemas.openxmlformats.org/officeDocument/2006/relationships/image" Target="../media/image1026.png"/><Relationship Id="rId133" Type="http://schemas.openxmlformats.org/officeDocument/2006/relationships/customXml" Target="../ink/ink1021.xml"/><Relationship Id="rId138" Type="http://schemas.openxmlformats.org/officeDocument/2006/relationships/image" Target="../media/image1039.png"/><Relationship Id="rId154" Type="http://schemas.openxmlformats.org/officeDocument/2006/relationships/image" Target="../media/image1047.png"/><Relationship Id="rId159" Type="http://schemas.openxmlformats.org/officeDocument/2006/relationships/customXml" Target="../ink/ink1034.xml"/><Relationship Id="rId170" Type="http://schemas.openxmlformats.org/officeDocument/2006/relationships/image" Target="../media/image1055.png"/><Relationship Id="rId16" Type="http://schemas.openxmlformats.org/officeDocument/2006/relationships/image" Target="../media/image978.png"/><Relationship Id="rId107" Type="http://schemas.openxmlformats.org/officeDocument/2006/relationships/customXml" Target="../ink/ink1008.xml"/><Relationship Id="rId11" Type="http://schemas.openxmlformats.org/officeDocument/2006/relationships/customXml" Target="../ink/ink960.xml"/><Relationship Id="rId32" Type="http://schemas.openxmlformats.org/officeDocument/2006/relationships/image" Target="../media/image986.png"/><Relationship Id="rId37" Type="http://schemas.openxmlformats.org/officeDocument/2006/relationships/customXml" Target="../ink/ink973.xml"/><Relationship Id="rId53" Type="http://schemas.openxmlformats.org/officeDocument/2006/relationships/customXml" Target="../ink/ink981.xml"/><Relationship Id="rId58" Type="http://schemas.openxmlformats.org/officeDocument/2006/relationships/image" Target="../media/image999.png"/><Relationship Id="rId74" Type="http://schemas.openxmlformats.org/officeDocument/2006/relationships/image" Target="../media/image1007.png"/><Relationship Id="rId79" Type="http://schemas.openxmlformats.org/officeDocument/2006/relationships/customXml" Target="../ink/ink994.xml"/><Relationship Id="rId102" Type="http://schemas.openxmlformats.org/officeDocument/2006/relationships/image" Target="../media/image1021.png"/><Relationship Id="rId123" Type="http://schemas.openxmlformats.org/officeDocument/2006/relationships/customXml" Target="../ink/ink1016.xml"/><Relationship Id="rId128" Type="http://schemas.openxmlformats.org/officeDocument/2006/relationships/image" Target="../media/image1034.png"/><Relationship Id="rId144" Type="http://schemas.openxmlformats.org/officeDocument/2006/relationships/image" Target="../media/image1042.png"/><Relationship Id="rId149" Type="http://schemas.openxmlformats.org/officeDocument/2006/relationships/customXml" Target="../ink/ink1029.xml"/><Relationship Id="rId5" Type="http://schemas.openxmlformats.org/officeDocument/2006/relationships/customXml" Target="../ink/ink957.xml"/><Relationship Id="rId90" Type="http://schemas.openxmlformats.org/officeDocument/2006/relationships/image" Target="../media/image1015.png"/><Relationship Id="rId95" Type="http://schemas.openxmlformats.org/officeDocument/2006/relationships/customXml" Target="../ink/ink1002.xml"/><Relationship Id="rId160" Type="http://schemas.openxmlformats.org/officeDocument/2006/relationships/image" Target="../media/image1050.png"/><Relationship Id="rId165" Type="http://schemas.openxmlformats.org/officeDocument/2006/relationships/customXml" Target="../ink/ink1037.xml"/><Relationship Id="rId22" Type="http://schemas.openxmlformats.org/officeDocument/2006/relationships/image" Target="../media/image981.png"/><Relationship Id="rId27" Type="http://schemas.openxmlformats.org/officeDocument/2006/relationships/customXml" Target="../ink/ink968.xml"/><Relationship Id="rId43" Type="http://schemas.openxmlformats.org/officeDocument/2006/relationships/customXml" Target="../ink/ink976.xml"/><Relationship Id="rId48" Type="http://schemas.openxmlformats.org/officeDocument/2006/relationships/image" Target="../media/image994.png"/><Relationship Id="rId64" Type="http://schemas.openxmlformats.org/officeDocument/2006/relationships/image" Target="../media/image1002.png"/><Relationship Id="rId69" Type="http://schemas.openxmlformats.org/officeDocument/2006/relationships/customXml" Target="../ink/ink989.xml"/><Relationship Id="rId113" Type="http://schemas.openxmlformats.org/officeDocument/2006/relationships/customXml" Target="../ink/ink1011.xml"/><Relationship Id="rId118" Type="http://schemas.openxmlformats.org/officeDocument/2006/relationships/image" Target="../media/image1029.png"/><Relationship Id="rId134" Type="http://schemas.openxmlformats.org/officeDocument/2006/relationships/image" Target="../media/image1037.png"/><Relationship Id="rId139" Type="http://schemas.openxmlformats.org/officeDocument/2006/relationships/customXml" Target="../ink/ink1024.xml"/><Relationship Id="rId80" Type="http://schemas.openxmlformats.org/officeDocument/2006/relationships/image" Target="../media/image1010.png"/><Relationship Id="rId85" Type="http://schemas.openxmlformats.org/officeDocument/2006/relationships/customXml" Target="../ink/ink997.xml"/><Relationship Id="rId150" Type="http://schemas.openxmlformats.org/officeDocument/2006/relationships/image" Target="../media/image1045.png"/><Relationship Id="rId155" Type="http://schemas.openxmlformats.org/officeDocument/2006/relationships/customXml" Target="../ink/ink1032.xml"/><Relationship Id="rId171" Type="http://schemas.openxmlformats.org/officeDocument/2006/relationships/customXml" Target="../ink/ink1040.xml"/><Relationship Id="rId12" Type="http://schemas.openxmlformats.org/officeDocument/2006/relationships/image" Target="../media/image976.png"/><Relationship Id="rId17" Type="http://schemas.openxmlformats.org/officeDocument/2006/relationships/customXml" Target="../ink/ink963.xml"/><Relationship Id="rId33" Type="http://schemas.openxmlformats.org/officeDocument/2006/relationships/customXml" Target="../ink/ink971.xml"/><Relationship Id="rId38" Type="http://schemas.openxmlformats.org/officeDocument/2006/relationships/image" Target="../media/image989.png"/><Relationship Id="rId59" Type="http://schemas.openxmlformats.org/officeDocument/2006/relationships/customXml" Target="../ink/ink984.xml"/><Relationship Id="rId103" Type="http://schemas.openxmlformats.org/officeDocument/2006/relationships/customXml" Target="../ink/ink1006.xml"/><Relationship Id="rId108" Type="http://schemas.openxmlformats.org/officeDocument/2006/relationships/image" Target="../media/image1024.png"/><Relationship Id="rId124" Type="http://schemas.openxmlformats.org/officeDocument/2006/relationships/image" Target="../media/image1032.png"/><Relationship Id="rId129" Type="http://schemas.openxmlformats.org/officeDocument/2006/relationships/customXml" Target="../ink/ink1019.xml"/><Relationship Id="rId54" Type="http://schemas.openxmlformats.org/officeDocument/2006/relationships/image" Target="../media/image997.png"/><Relationship Id="rId70" Type="http://schemas.openxmlformats.org/officeDocument/2006/relationships/image" Target="../media/image1005.png"/><Relationship Id="rId75" Type="http://schemas.openxmlformats.org/officeDocument/2006/relationships/customXml" Target="../ink/ink992.xml"/><Relationship Id="rId91" Type="http://schemas.openxmlformats.org/officeDocument/2006/relationships/customXml" Target="../ink/ink1000.xml"/><Relationship Id="rId96" Type="http://schemas.openxmlformats.org/officeDocument/2006/relationships/image" Target="../media/image1018.png"/><Relationship Id="rId140" Type="http://schemas.openxmlformats.org/officeDocument/2006/relationships/image" Target="../media/image1040.png"/><Relationship Id="rId145" Type="http://schemas.openxmlformats.org/officeDocument/2006/relationships/customXml" Target="../ink/ink1027.xml"/><Relationship Id="rId161" Type="http://schemas.openxmlformats.org/officeDocument/2006/relationships/customXml" Target="../ink/ink1035.xml"/><Relationship Id="rId166" Type="http://schemas.openxmlformats.org/officeDocument/2006/relationships/image" Target="../media/image10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3.png"/><Relationship Id="rId15" Type="http://schemas.openxmlformats.org/officeDocument/2006/relationships/customXml" Target="../ink/ink962.xml"/><Relationship Id="rId23" Type="http://schemas.openxmlformats.org/officeDocument/2006/relationships/customXml" Target="../ink/ink966.xml"/><Relationship Id="rId28" Type="http://schemas.openxmlformats.org/officeDocument/2006/relationships/image" Target="../media/image984.png"/><Relationship Id="rId36" Type="http://schemas.openxmlformats.org/officeDocument/2006/relationships/image" Target="../media/image988.png"/><Relationship Id="rId49" Type="http://schemas.openxmlformats.org/officeDocument/2006/relationships/customXml" Target="../ink/ink979.xml"/><Relationship Id="rId57" Type="http://schemas.openxmlformats.org/officeDocument/2006/relationships/customXml" Target="../ink/ink983.xml"/><Relationship Id="rId106" Type="http://schemas.openxmlformats.org/officeDocument/2006/relationships/image" Target="../media/image1023.png"/><Relationship Id="rId114" Type="http://schemas.openxmlformats.org/officeDocument/2006/relationships/image" Target="../media/image1027.png"/><Relationship Id="rId119" Type="http://schemas.openxmlformats.org/officeDocument/2006/relationships/customXml" Target="../ink/ink1014.xml"/><Relationship Id="rId127" Type="http://schemas.openxmlformats.org/officeDocument/2006/relationships/customXml" Target="../ink/ink1018.xml"/><Relationship Id="rId10" Type="http://schemas.openxmlformats.org/officeDocument/2006/relationships/image" Target="../media/image975.png"/><Relationship Id="rId31" Type="http://schemas.openxmlformats.org/officeDocument/2006/relationships/customXml" Target="../ink/ink970.xml"/><Relationship Id="rId44" Type="http://schemas.openxmlformats.org/officeDocument/2006/relationships/image" Target="../media/image992.png"/><Relationship Id="rId52" Type="http://schemas.openxmlformats.org/officeDocument/2006/relationships/image" Target="../media/image996.png"/><Relationship Id="rId60" Type="http://schemas.openxmlformats.org/officeDocument/2006/relationships/image" Target="../media/image1000.png"/><Relationship Id="rId65" Type="http://schemas.openxmlformats.org/officeDocument/2006/relationships/customXml" Target="../ink/ink987.xml"/><Relationship Id="rId73" Type="http://schemas.openxmlformats.org/officeDocument/2006/relationships/customXml" Target="../ink/ink991.xml"/><Relationship Id="rId78" Type="http://schemas.openxmlformats.org/officeDocument/2006/relationships/image" Target="../media/image1009.png"/><Relationship Id="rId81" Type="http://schemas.openxmlformats.org/officeDocument/2006/relationships/customXml" Target="../ink/ink995.xml"/><Relationship Id="rId86" Type="http://schemas.openxmlformats.org/officeDocument/2006/relationships/image" Target="../media/image1013.png"/><Relationship Id="rId94" Type="http://schemas.openxmlformats.org/officeDocument/2006/relationships/image" Target="../media/image1017.png"/><Relationship Id="rId99" Type="http://schemas.openxmlformats.org/officeDocument/2006/relationships/customXml" Target="../ink/ink1004.xml"/><Relationship Id="rId101" Type="http://schemas.openxmlformats.org/officeDocument/2006/relationships/customXml" Target="../ink/ink1005.xml"/><Relationship Id="rId122" Type="http://schemas.openxmlformats.org/officeDocument/2006/relationships/image" Target="../media/image1031.png"/><Relationship Id="rId130" Type="http://schemas.openxmlformats.org/officeDocument/2006/relationships/image" Target="../media/image1035.png"/><Relationship Id="rId135" Type="http://schemas.openxmlformats.org/officeDocument/2006/relationships/customXml" Target="../ink/ink1022.xml"/><Relationship Id="rId143" Type="http://schemas.openxmlformats.org/officeDocument/2006/relationships/customXml" Target="../ink/ink1026.xml"/><Relationship Id="rId148" Type="http://schemas.openxmlformats.org/officeDocument/2006/relationships/image" Target="../media/image1044.png"/><Relationship Id="rId151" Type="http://schemas.openxmlformats.org/officeDocument/2006/relationships/customXml" Target="../ink/ink1030.xml"/><Relationship Id="rId156" Type="http://schemas.openxmlformats.org/officeDocument/2006/relationships/image" Target="../media/image1048.png"/><Relationship Id="rId164" Type="http://schemas.openxmlformats.org/officeDocument/2006/relationships/image" Target="../media/image1052.png"/><Relationship Id="rId169" Type="http://schemas.openxmlformats.org/officeDocument/2006/relationships/customXml" Target="../ink/ink1039.xml"/><Relationship Id="rId4" Type="http://schemas.openxmlformats.org/officeDocument/2006/relationships/image" Target="../media/image1910.png"/><Relationship Id="rId9" Type="http://schemas.openxmlformats.org/officeDocument/2006/relationships/customXml" Target="../ink/ink959.xml"/><Relationship Id="rId172" Type="http://schemas.openxmlformats.org/officeDocument/2006/relationships/image" Target="../media/image1056.png"/><Relationship Id="rId13" Type="http://schemas.openxmlformats.org/officeDocument/2006/relationships/customXml" Target="../ink/ink961.xml"/><Relationship Id="rId18" Type="http://schemas.openxmlformats.org/officeDocument/2006/relationships/image" Target="../media/image979.png"/><Relationship Id="rId39" Type="http://schemas.openxmlformats.org/officeDocument/2006/relationships/customXml" Target="../ink/ink974.xml"/><Relationship Id="rId109" Type="http://schemas.openxmlformats.org/officeDocument/2006/relationships/customXml" Target="../ink/ink1009.xml"/><Relationship Id="rId34" Type="http://schemas.openxmlformats.org/officeDocument/2006/relationships/image" Target="../media/image987.png"/><Relationship Id="rId50" Type="http://schemas.openxmlformats.org/officeDocument/2006/relationships/image" Target="../media/image995.png"/><Relationship Id="rId55" Type="http://schemas.openxmlformats.org/officeDocument/2006/relationships/customXml" Target="../ink/ink982.xml"/><Relationship Id="rId76" Type="http://schemas.openxmlformats.org/officeDocument/2006/relationships/image" Target="../media/image1008.png"/><Relationship Id="rId97" Type="http://schemas.openxmlformats.org/officeDocument/2006/relationships/customXml" Target="../ink/ink1003.xml"/><Relationship Id="rId104" Type="http://schemas.openxmlformats.org/officeDocument/2006/relationships/image" Target="../media/image1022.png"/><Relationship Id="rId120" Type="http://schemas.openxmlformats.org/officeDocument/2006/relationships/image" Target="../media/image1030.png"/><Relationship Id="rId125" Type="http://schemas.openxmlformats.org/officeDocument/2006/relationships/customXml" Target="../ink/ink1017.xml"/><Relationship Id="rId141" Type="http://schemas.openxmlformats.org/officeDocument/2006/relationships/customXml" Target="../ink/ink1025.xml"/><Relationship Id="rId146" Type="http://schemas.openxmlformats.org/officeDocument/2006/relationships/image" Target="../media/image1043.png"/><Relationship Id="rId167" Type="http://schemas.openxmlformats.org/officeDocument/2006/relationships/customXml" Target="../ink/ink1038.xml"/><Relationship Id="rId7" Type="http://schemas.openxmlformats.org/officeDocument/2006/relationships/customXml" Target="../ink/ink958.xml"/><Relationship Id="rId71" Type="http://schemas.openxmlformats.org/officeDocument/2006/relationships/customXml" Target="../ink/ink990.xml"/><Relationship Id="rId92" Type="http://schemas.openxmlformats.org/officeDocument/2006/relationships/image" Target="../media/image1016.png"/><Relationship Id="rId162" Type="http://schemas.openxmlformats.org/officeDocument/2006/relationships/image" Target="../media/image1051.png"/><Relationship Id="rId2" Type="http://schemas.openxmlformats.org/officeDocument/2006/relationships/image" Target="../media/image1710.png"/><Relationship Id="rId29" Type="http://schemas.openxmlformats.org/officeDocument/2006/relationships/customXml" Target="../ink/ink969.xml"/><Relationship Id="rId24" Type="http://schemas.openxmlformats.org/officeDocument/2006/relationships/image" Target="../media/image982.png"/><Relationship Id="rId40" Type="http://schemas.openxmlformats.org/officeDocument/2006/relationships/image" Target="../media/image990.png"/><Relationship Id="rId45" Type="http://schemas.openxmlformats.org/officeDocument/2006/relationships/customXml" Target="../ink/ink977.xml"/><Relationship Id="rId66" Type="http://schemas.openxmlformats.org/officeDocument/2006/relationships/image" Target="../media/image1003.png"/><Relationship Id="rId87" Type="http://schemas.openxmlformats.org/officeDocument/2006/relationships/customXml" Target="../ink/ink998.xml"/><Relationship Id="rId110" Type="http://schemas.openxmlformats.org/officeDocument/2006/relationships/image" Target="../media/image1025.png"/><Relationship Id="rId115" Type="http://schemas.openxmlformats.org/officeDocument/2006/relationships/customXml" Target="../ink/ink1012.xml"/><Relationship Id="rId131" Type="http://schemas.openxmlformats.org/officeDocument/2006/relationships/customXml" Target="../ink/ink1020.xml"/><Relationship Id="rId136" Type="http://schemas.openxmlformats.org/officeDocument/2006/relationships/image" Target="../media/image1038.png"/><Relationship Id="rId157" Type="http://schemas.openxmlformats.org/officeDocument/2006/relationships/customXml" Target="../ink/ink1033.xml"/><Relationship Id="rId61" Type="http://schemas.openxmlformats.org/officeDocument/2006/relationships/customXml" Target="../ink/ink985.xml"/><Relationship Id="rId82" Type="http://schemas.openxmlformats.org/officeDocument/2006/relationships/image" Target="../media/image1011.png"/><Relationship Id="rId152" Type="http://schemas.openxmlformats.org/officeDocument/2006/relationships/image" Target="../media/image1046.png"/><Relationship Id="rId173" Type="http://schemas.openxmlformats.org/officeDocument/2006/relationships/customXml" Target="../ink/ink1041.xml"/><Relationship Id="rId19" Type="http://schemas.openxmlformats.org/officeDocument/2006/relationships/customXml" Target="../ink/ink964.xml"/><Relationship Id="rId14" Type="http://schemas.openxmlformats.org/officeDocument/2006/relationships/image" Target="../media/image977.png"/><Relationship Id="rId30" Type="http://schemas.openxmlformats.org/officeDocument/2006/relationships/image" Target="../media/image985.png"/><Relationship Id="rId35" Type="http://schemas.openxmlformats.org/officeDocument/2006/relationships/customXml" Target="../ink/ink972.xml"/><Relationship Id="rId56" Type="http://schemas.openxmlformats.org/officeDocument/2006/relationships/image" Target="../media/image998.png"/><Relationship Id="rId77" Type="http://schemas.openxmlformats.org/officeDocument/2006/relationships/customXml" Target="../ink/ink993.xml"/><Relationship Id="rId100" Type="http://schemas.openxmlformats.org/officeDocument/2006/relationships/image" Target="../media/image1020.png"/><Relationship Id="rId105" Type="http://schemas.openxmlformats.org/officeDocument/2006/relationships/customXml" Target="../ink/ink1007.xml"/><Relationship Id="rId126" Type="http://schemas.openxmlformats.org/officeDocument/2006/relationships/image" Target="../media/image1033.png"/><Relationship Id="rId147" Type="http://schemas.openxmlformats.org/officeDocument/2006/relationships/customXml" Target="../ink/ink1028.xml"/><Relationship Id="rId168" Type="http://schemas.openxmlformats.org/officeDocument/2006/relationships/image" Target="../media/image1054.png"/><Relationship Id="rId8" Type="http://schemas.openxmlformats.org/officeDocument/2006/relationships/image" Target="../media/image974.png"/><Relationship Id="rId51" Type="http://schemas.openxmlformats.org/officeDocument/2006/relationships/customXml" Target="../ink/ink980.xml"/><Relationship Id="rId72" Type="http://schemas.openxmlformats.org/officeDocument/2006/relationships/image" Target="../media/image1006.png"/><Relationship Id="rId93" Type="http://schemas.openxmlformats.org/officeDocument/2006/relationships/customXml" Target="../ink/ink1001.xml"/><Relationship Id="rId98" Type="http://schemas.openxmlformats.org/officeDocument/2006/relationships/image" Target="../media/image1019.png"/><Relationship Id="rId121" Type="http://schemas.openxmlformats.org/officeDocument/2006/relationships/customXml" Target="../ink/ink1015.xml"/><Relationship Id="rId142" Type="http://schemas.openxmlformats.org/officeDocument/2006/relationships/image" Target="../media/image1041.png"/><Relationship Id="rId163" Type="http://schemas.openxmlformats.org/officeDocument/2006/relationships/customXml" Target="../ink/ink1036.xml"/><Relationship Id="rId3" Type="http://schemas.openxmlformats.org/officeDocument/2006/relationships/image" Target="../media/image235.jpg"/><Relationship Id="rId25" Type="http://schemas.openxmlformats.org/officeDocument/2006/relationships/customXml" Target="../ink/ink967.xml"/><Relationship Id="rId46" Type="http://schemas.openxmlformats.org/officeDocument/2006/relationships/image" Target="../media/image993.png"/><Relationship Id="rId67" Type="http://schemas.openxmlformats.org/officeDocument/2006/relationships/customXml" Target="../ink/ink988.xml"/><Relationship Id="rId116" Type="http://schemas.openxmlformats.org/officeDocument/2006/relationships/image" Target="../media/image1028.png"/><Relationship Id="rId137" Type="http://schemas.openxmlformats.org/officeDocument/2006/relationships/customXml" Target="../ink/ink1023.xml"/><Relationship Id="rId158" Type="http://schemas.openxmlformats.org/officeDocument/2006/relationships/image" Target="../media/image1049.png"/><Relationship Id="rId20" Type="http://schemas.openxmlformats.org/officeDocument/2006/relationships/image" Target="../media/image980.png"/><Relationship Id="rId41" Type="http://schemas.openxmlformats.org/officeDocument/2006/relationships/customXml" Target="../ink/ink975.xml"/><Relationship Id="rId62" Type="http://schemas.openxmlformats.org/officeDocument/2006/relationships/image" Target="../media/image1001.png"/><Relationship Id="rId83" Type="http://schemas.openxmlformats.org/officeDocument/2006/relationships/customXml" Target="../ink/ink996.xml"/><Relationship Id="rId88" Type="http://schemas.openxmlformats.org/officeDocument/2006/relationships/image" Target="../media/image1014.png"/><Relationship Id="rId111" Type="http://schemas.openxmlformats.org/officeDocument/2006/relationships/customXml" Target="../ink/ink1010.xml"/><Relationship Id="rId132" Type="http://schemas.openxmlformats.org/officeDocument/2006/relationships/image" Target="../media/image1036.png"/><Relationship Id="rId153" Type="http://schemas.openxmlformats.org/officeDocument/2006/relationships/customXml" Target="../ink/ink1031.xml"/><Relationship Id="rId174" Type="http://schemas.openxmlformats.org/officeDocument/2006/relationships/image" Target="../media/image1057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9.png"/><Relationship Id="rId117" Type="http://schemas.openxmlformats.org/officeDocument/2006/relationships/customXml" Target="../ink/ink1099.xml"/><Relationship Id="rId21" Type="http://schemas.openxmlformats.org/officeDocument/2006/relationships/customXml" Target="../ink/ink1051.xml"/><Relationship Id="rId42" Type="http://schemas.openxmlformats.org/officeDocument/2006/relationships/image" Target="../media/image1077.png"/><Relationship Id="rId47" Type="http://schemas.openxmlformats.org/officeDocument/2006/relationships/customXml" Target="../ink/ink1064.xml"/><Relationship Id="rId63" Type="http://schemas.openxmlformats.org/officeDocument/2006/relationships/customXml" Target="../ink/ink1072.xml"/><Relationship Id="rId68" Type="http://schemas.openxmlformats.org/officeDocument/2006/relationships/image" Target="../media/image1090.png"/><Relationship Id="rId84" Type="http://schemas.openxmlformats.org/officeDocument/2006/relationships/image" Target="../media/image1098.png"/><Relationship Id="rId89" Type="http://schemas.openxmlformats.org/officeDocument/2006/relationships/customXml" Target="../ink/ink1085.xml"/><Relationship Id="rId112" Type="http://schemas.openxmlformats.org/officeDocument/2006/relationships/image" Target="../media/image1112.png"/><Relationship Id="rId133" Type="http://schemas.openxmlformats.org/officeDocument/2006/relationships/customXml" Target="../ink/ink1107.xml"/><Relationship Id="rId138" Type="http://schemas.openxmlformats.org/officeDocument/2006/relationships/image" Target="../media/image1125.png"/><Relationship Id="rId154" Type="http://schemas.openxmlformats.org/officeDocument/2006/relationships/image" Target="../media/image1133.png"/><Relationship Id="rId159" Type="http://schemas.openxmlformats.org/officeDocument/2006/relationships/customXml" Target="../ink/ink1120.xml"/><Relationship Id="rId175" Type="http://schemas.openxmlformats.org/officeDocument/2006/relationships/customXml" Target="../ink/ink1128.xml"/><Relationship Id="rId170" Type="http://schemas.openxmlformats.org/officeDocument/2006/relationships/image" Target="../media/image1141.png"/><Relationship Id="rId16" Type="http://schemas.openxmlformats.org/officeDocument/2006/relationships/image" Target="../media/image1064.png"/><Relationship Id="rId107" Type="http://schemas.openxmlformats.org/officeDocument/2006/relationships/customXml" Target="../ink/ink1094.xml"/><Relationship Id="rId11" Type="http://schemas.openxmlformats.org/officeDocument/2006/relationships/customXml" Target="../ink/ink1046.xml"/><Relationship Id="rId32" Type="http://schemas.openxmlformats.org/officeDocument/2006/relationships/image" Target="../media/image1072.png"/><Relationship Id="rId37" Type="http://schemas.openxmlformats.org/officeDocument/2006/relationships/customXml" Target="../ink/ink1059.xml"/><Relationship Id="rId53" Type="http://schemas.openxmlformats.org/officeDocument/2006/relationships/customXml" Target="../ink/ink1067.xml"/><Relationship Id="rId58" Type="http://schemas.openxmlformats.org/officeDocument/2006/relationships/image" Target="../media/image1085.png"/><Relationship Id="rId74" Type="http://schemas.openxmlformats.org/officeDocument/2006/relationships/image" Target="../media/image1093.png"/><Relationship Id="rId79" Type="http://schemas.openxmlformats.org/officeDocument/2006/relationships/customXml" Target="../ink/ink1080.xml"/><Relationship Id="rId102" Type="http://schemas.openxmlformats.org/officeDocument/2006/relationships/image" Target="../media/image1107.png"/><Relationship Id="rId123" Type="http://schemas.openxmlformats.org/officeDocument/2006/relationships/customXml" Target="../ink/ink1102.xml"/><Relationship Id="rId128" Type="http://schemas.openxmlformats.org/officeDocument/2006/relationships/image" Target="../media/image1120.png"/><Relationship Id="rId144" Type="http://schemas.openxmlformats.org/officeDocument/2006/relationships/image" Target="../media/image1128.png"/><Relationship Id="rId149" Type="http://schemas.openxmlformats.org/officeDocument/2006/relationships/customXml" Target="../ink/ink1115.xml"/><Relationship Id="rId5" Type="http://schemas.openxmlformats.org/officeDocument/2006/relationships/customXml" Target="../ink/ink1043.xml"/><Relationship Id="rId90" Type="http://schemas.openxmlformats.org/officeDocument/2006/relationships/image" Target="../media/image1101.png"/><Relationship Id="rId95" Type="http://schemas.openxmlformats.org/officeDocument/2006/relationships/customXml" Target="../ink/ink1088.xml"/><Relationship Id="rId160" Type="http://schemas.openxmlformats.org/officeDocument/2006/relationships/image" Target="../media/image1136.png"/><Relationship Id="rId165" Type="http://schemas.openxmlformats.org/officeDocument/2006/relationships/customXml" Target="../ink/ink1123.xml"/><Relationship Id="rId181" Type="http://schemas.openxmlformats.org/officeDocument/2006/relationships/customXml" Target="../ink/ink1131.xml"/><Relationship Id="rId22" Type="http://schemas.openxmlformats.org/officeDocument/2006/relationships/image" Target="../media/image1067.png"/><Relationship Id="rId27" Type="http://schemas.openxmlformats.org/officeDocument/2006/relationships/customXml" Target="../ink/ink1054.xml"/><Relationship Id="rId43" Type="http://schemas.openxmlformats.org/officeDocument/2006/relationships/customXml" Target="../ink/ink1062.xml"/><Relationship Id="rId48" Type="http://schemas.openxmlformats.org/officeDocument/2006/relationships/image" Target="../media/image1080.png"/><Relationship Id="rId64" Type="http://schemas.openxmlformats.org/officeDocument/2006/relationships/image" Target="../media/image1088.png"/><Relationship Id="rId69" Type="http://schemas.openxmlformats.org/officeDocument/2006/relationships/customXml" Target="../ink/ink1075.xml"/><Relationship Id="rId113" Type="http://schemas.openxmlformats.org/officeDocument/2006/relationships/customXml" Target="../ink/ink1097.xml"/><Relationship Id="rId118" Type="http://schemas.openxmlformats.org/officeDocument/2006/relationships/image" Target="../media/image1115.png"/><Relationship Id="rId134" Type="http://schemas.openxmlformats.org/officeDocument/2006/relationships/image" Target="../media/image1123.png"/><Relationship Id="rId139" Type="http://schemas.openxmlformats.org/officeDocument/2006/relationships/customXml" Target="../ink/ink1110.xml"/><Relationship Id="rId80" Type="http://schemas.openxmlformats.org/officeDocument/2006/relationships/image" Target="../media/image1096.png"/><Relationship Id="rId85" Type="http://schemas.openxmlformats.org/officeDocument/2006/relationships/customXml" Target="../ink/ink1083.xml"/><Relationship Id="rId150" Type="http://schemas.openxmlformats.org/officeDocument/2006/relationships/image" Target="../media/image1131.png"/><Relationship Id="rId155" Type="http://schemas.openxmlformats.org/officeDocument/2006/relationships/customXml" Target="../ink/ink1118.xml"/><Relationship Id="rId171" Type="http://schemas.openxmlformats.org/officeDocument/2006/relationships/customXml" Target="../ink/ink1126.xml"/><Relationship Id="rId176" Type="http://schemas.openxmlformats.org/officeDocument/2006/relationships/image" Target="../media/image1144.png"/><Relationship Id="rId12" Type="http://schemas.openxmlformats.org/officeDocument/2006/relationships/image" Target="../media/image1062.png"/><Relationship Id="rId17" Type="http://schemas.openxmlformats.org/officeDocument/2006/relationships/customXml" Target="../ink/ink1049.xml"/><Relationship Id="rId33" Type="http://schemas.openxmlformats.org/officeDocument/2006/relationships/customXml" Target="../ink/ink1057.xml"/><Relationship Id="rId38" Type="http://schemas.openxmlformats.org/officeDocument/2006/relationships/image" Target="../media/image1075.png"/><Relationship Id="rId59" Type="http://schemas.openxmlformats.org/officeDocument/2006/relationships/customXml" Target="../ink/ink1070.xml"/><Relationship Id="rId103" Type="http://schemas.openxmlformats.org/officeDocument/2006/relationships/customXml" Target="../ink/ink1092.xml"/><Relationship Id="rId108" Type="http://schemas.openxmlformats.org/officeDocument/2006/relationships/image" Target="../media/image1110.png"/><Relationship Id="rId124" Type="http://schemas.openxmlformats.org/officeDocument/2006/relationships/image" Target="../media/image1118.png"/><Relationship Id="rId129" Type="http://schemas.openxmlformats.org/officeDocument/2006/relationships/customXml" Target="../ink/ink1105.xml"/><Relationship Id="rId54" Type="http://schemas.openxmlformats.org/officeDocument/2006/relationships/image" Target="../media/image1083.png"/><Relationship Id="rId70" Type="http://schemas.openxmlformats.org/officeDocument/2006/relationships/image" Target="../media/image1091.png"/><Relationship Id="rId75" Type="http://schemas.openxmlformats.org/officeDocument/2006/relationships/customXml" Target="../ink/ink1078.xml"/><Relationship Id="rId91" Type="http://schemas.openxmlformats.org/officeDocument/2006/relationships/customXml" Target="../ink/ink1086.xml"/><Relationship Id="rId96" Type="http://schemas.openxmlformats.org/officeDocument/2006/relationships/image" Target="../media/image1104.png"/><Relationship Id="rId140" Type="http://schemas.openxmlformats.org/officeDocument/2006/relationships/image" Target="../media/image1126.png"/><Relationship Id="rId145" Type="http://schemas.openxmlformats.org/officeDocument/2006/relationships/customXml" Target="../ink/ink1113.xml"/><Relationship Id="rId161" Type="http://schemas.openxmlformats.org/officeDocument/2006/relationships/customXml" Target="../ink/ink1121.xml"/><Relationship Id="rId166" Type="http://schemas.openxmlformats.org/officeDocument/2006/relationships/image" Target="../media/image1139.png"/><Relationship Id="rId182" Type="http://schemas.openxmlformats.org/officeDocument/2006/relationships/image" Target="../media/image1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9.png"/><Relationship Id="rId23" Type="http://schemas.openxmlformats.org/officeDocument/2006/relationships/customXml" Target="../ink/ink1052.xml"/><Relationship Id="rId28" Type="http://schemas.openxmlformats.org/officeDocument/2006/relationships/image" Target="../media/image1070.png"/><Relationship Id="rId49" Type="http://schemas.openxmlformats.org/officeDocument/2006/relationships/customXml" Target="../ink/ink1065.xml"/><Relationship Id="rId114" Type="http://schemas.openxmlformats.org/officeDocument/2006/relationships/image" Target="../media/image1113.png"/><Relationship Id="rId119" Type="http://schemas.openxmlformats.org/officeDocument/2006/relationships/customXml" Target="../ink/ink1100.xml"/><Relationship Id="rId44" Type="http://schemas.openxmlformats.org/officeDocument/2006/relationships/image" Target="../media/image1078.png"/><Relationship Id="rId60" Type="http://schemas.openxmlformats.org/officeDocument/2006/relationships/image" Target="../media/image1086.png"/><Relationship Id="rId65" Type="http://schemas.openxmlformats.org/officeDocument/2006/relationships/customXml" Target="../ink/ink1073.xml"/><Relationship Id="rId81" Type="http://schemas.openxmlformats.org/officeDocument/2006/relationships/customXml" Target="../ink/ink1081.xml"/><Relationship Id="rId86" Type="http://schemas.openxmlformats.org/officeDocument/2006/relationships/image" Target="../media/image1099.png"/><Relationship Id="rId130" Type="http://schemas.openxmlformats.org/officeDocument/2006/relationships/image" Target="../media/image1121.png"/><Relationship Id="rId135" Type="http://schemas.openxmlformats.org/officeDocument/2006/relationships/customXml" Target="../ink/ink1108.xml"/><Relationship Id="rId151" Type="http://schemas.openxmlformats.org/officeDocument/2006/relationships/customXml" Target="../ink/ink1116.xml"/><Relationship Id="rId156" Type="http://schemas.openxmlformats.org/officeDocument/2006/relationships/image" Target="../media/image1134.png"/><Relationship Id="rId177" Type="http://schemas.openxmlformats.org/officeDocument/2006/relationships/customXml" Target="../ink/ink1129.xml"/><Relationship Id="rId4" Type="http://schemas.openxmlformats.org/officeDocument/2006/relationships/image" Target="../media/image1058.png"/><Relationship Id="rId9" Type="http://schemas.openxmlformats.org/officeDocument/2006/relationships/customXml" Target="../ink/ink1045.xml"/><Relationship Id="rId172" Type="http://schemas.openxmlformats.org/officeDocument/2006/relationships/image" Target="../media/image1142.png"/><Relationship Id="rId180" Type="http://schemas.openxmlformats.org/officeDocument/2006/relationships/image" Target="../media/image1146.png"/><Relationship Id="rId13" Type="http://schemas.openxmlformats.org/officeDocument/2006/relationships/customXml" Target="../ink/ink1047.xml"/><Relationship Id="rId18" Type="http://schemas.openxmlformats.org/officeDocument/2006/relationships/image" Target="../media/image1065.png"/><Relationship Id="rId39" Type="http://schemas.openxmlformats.org/officeDocument/2006/relationships/customXml" Target="../ink/ink1060.xml"/><Relationship Id="rId109" Type="http://schemas.openxmlformats.org/officeDocument/2006/relationships/customXml" Target="../ink/ink1095.xml"/><Relationship Id="rId34" Type="http://schemas.openxmlformats.org/officeDocument/2006/relationships/image" Target="../media/image1073.png"/><Relationship Id="rId50" Type="http://schemas.openxmlformats.org/officeDocument/2006/relationships/image" Target="../media/image1081.png"/><Relationship Id="rId55" Type="http://schemas.openxmlformats.org/officeDocument/2006/relationships/customXml" Target="../ink/ink1068.xml"/><Relationship Id="rId76" Type="http://schemas.openxmlformats.org/officeDocument/2006/relationships/image" Target="../media/image1094.png"/><Relationship Id="rId97" Type="http://schemas.openxmlformats.org/officeDocument/2006/relationships/customXml" Target="../ink/ink1089.xml"/><Relationship Id="rId104" Type="http://schemas.openxmlformats.org/officeDocument/2006/relationships/image" Target="../media/image1108.png"/><Relationship Id="rId120" Type="http://schemas.openxmlformats.org/officeDocument/2006/relationships/image" Target="../media/image1116.png"/><Relationship Id="rId125" Type="http://schemas.openxmlformats.org/officeDocument/2006/relationships/customXml" Target="../ink/ink1103.xml"/><Relationship Id="rId141" Type="http://schemas.openxmlformats.org/officeDocument/2006/relationships/customXml" Target="../ink/ink1111.xml"/><Relationship Id="rId146" Type="http://schemas.openxmlformats.org/officeDocument/2006/relationships/image" Target="../media/image1129.png"/><Relationship Id="rId167" Type="http://schemas.openxmlformats.org/officeDocument/2006/relationships/customXml" Target="../ink/ink1124.xml"/><Relationship Id="rId7" Type="http://schemas.openxmlformats.org/officeDocument/2006/relationships/customXml" Target="../ink/ink1044.xml"/><Relationship Id="rId71" Type="http://schemas.openxmlformats.org/officeDocument/2006/relationships/customXml" Target="../ink/ink1076.xml"/><Relationship Id="rId92" Type="http://schemas.openxmlformats.org/officeDocument/2006/relationships/image" Target="../media/image1102.png"/><Relationship Id="rId162" Type="http://schemas.openxmlformats.org/officeDocument/2006/relationships/image" Target="../media/image1137.png"/><Relationship Id="rId2" Type="http://schemas.openxmlformats.org/officeDocument/2006/relationships/image" Target="../media/image2010.png"/><Relationship Id="rId29" Type="http://schemas.openxmlformats.org/officeDocument/2006/relationships/customXml" Target="../ink/ink1055.xml"/><Relationship Id="rId24" Type="http://schemas.openxmlformats.org/officeDocument/2006/relationships/image" Target="../media/image1068.png"/><Relationship Id="rId40" Type="http://schemas.openxmlformats.org/officeDocument/2006/relationships/image" Target="../media/image1076.png"/><Relationship Id="rId45" Type="http://schemas.openxmlformats.org/officeDocument/2006/relationships/customXml" Target="../ink/ink1063.xml"/><Relationship Id="rId66" Type="http://schemas.openxmlformats.org/officeDocument/2006/relationships/image" Target="../media/image1089.png"/><Relationship Id="rId87" Type="http://schemas.openxmlformats.org/officeDocument/2006/relationships/customXml" Target="../ink/ink1084.xml"/><Relationship Id="rId110" Type="http://schemas.openxmlformats.org/officeDocument/2006/relationships/image" Target="../media/image1111.png"/><Relationship Id="rId115" Type="http://schemas.openxmlformats.org/officeDocument/2006/relationships/customXml" Target="../ink/ink1098.xml"/><Relationship Id="rId131" Type="http://schemas.openxmlformats.org/officeDocument/2006/relationships/customXml" Target="../ink/ink1106.xml"/><Relationship Id="rId136" Type="http://schemas.openxmlformats.org/officeDocument/2006/relationships/image" Target="../media/image1124.png"/><Relationship Id="rId157" Type="http://schemas.openxmlformats.org/officeDocument/2006/relationships/customXml" Target="../ink/ink1119.xml"/><Relationship Id="rId178" Type="http://schemas.openxmlformats.org/officeDocument/2006/relationships/image" Target="../media/image1145.png"/><Relationship Id="rId61" Type="http://schemas.openxmlformats.org/officeDocument/2006/relationships/customXml" Target="../ink/ink1071.xml"/><Relationship Id="rId82" Type="http://schemas.openxmlformats.org/officeDocument/2006/relationships/image" Target="../media/image1097.png"/><Relationship Id="rId152" Type="http://schemas.openxmlformats.org/officeDocument/2006/relationships/image" Target="../media/image1132.png"/><Relationship Id="rId173" Type="http://schemas.openxmlformats.org/officeDocument/2006/relationships/customXml" Target="../ink/ink1127.xml"/><Relationship Id="rId19" Type="http://schemas.openxmlformats.org/officeDocument/2006/relationships/customXml" Target="../ink/ink1050.xml"/><Relationship Id="rId14" Type="http://schemas.openxmlformats.org/officeDocument/2006/relationships/image" Target="../media/image1063.png"/><Relationship Id="rId30" Type="http://schemas.openxmlformats.org/officeDocument/2006/relationships/image" Target="../media/image1071.png"/><Relationship Id="rId35" Type="http://schemas.openxmlformats.org/officeDocument/2006/relationships/customXml" Target="../ink/ink1058.xml"/><Relationship Id="rId56" Type="http://schemas.openxmlformats.org/officeDocument/2006/relationships/image" Target="../media/image1084.png"/><Relationship Id="rId77" Type="http://schemas.openxmlformats.org/officeDocument/2006/relationships/customXml" Target="../ink/ink1079.xml"/><Relationship Id="rId100" Type="http://schemas.openxmlformats.org/officeDocument/2006/relationships/image" Target="../media/image1106.png"/><Relationship Id="rId105" Type="http://schemas.openxmlformats.org/officeDocument/2006/relationships/customXml" Target="../ink/ink1093.xml"/><Relationship Id="rId126" Type="http://schemas.openxmlformats.org/officeDocument/2006/relationships/image" Target="../media/image1119.png"/><Relationship Id="rId147" Type="http://schemas.openxmlformats.org/officeDocument/2006/relationships/customXml" Target="../ink/ink1114.xml"/><Relationship Id="rId168" Type="http://schemas.openxmlformats.org/officeDocument/2006/relationships/image" Target="../media/image1140.png"/><Relationship Id="rId8" Type="http://schemas.openxmlformats.org/officeDocument/2006/relationships/image" Target="../media/image1060.png"/><Relationship Id="rId51" Type="http://schemas.openxmlformats.org/officeDocument/2006/relationships/customXml" Target="../ink/ink1066.xml"/><Relationship Id="rId72" Type="http://schemas.openxmlformats.org/officeDocument/2006/relationships/image" Target="../media/image1092.png"/><Relationship Id="rId93" Type="http://schemas.openxmlformats.org/officeDocument/2006/relationships/customXml" Target="../ink/ink1087.xml"/><Relationship Id="rId98" Type="http://schemas.openxmlformats.org/officeDocument/2006/relationships/image" Target="../media/image1105.png"/><Relationship Id="rId121" Type="http://schemas.openxmlformats.org/officeDocument/2006/relationships/customXml" Target="../ink/ink1101.xml"/><Relationship Id="rId142" Type="http://schemas.openxmlformats.org/officeDocument/2006/relationships/image" Target="../media/image1127.png"/><Relationship Id="rId163" Type="http://schemas.openxmlformats.org/officeDocument/2006/relationships/customXml" Target="../ink/ink1122.xml"/><Relationship Id="rId3" Type="http://schemas.openxmlformats.org/officeDocument/2006/relationships/customXml" Target="../ink/ink1042.xml"/><Relationship Id="rId25" Type="http://schemas.openxmlformats.org/officeDocument/2006/relationships/customXml" Target="../ink/ink1053.xml"/><Relationship Id="rId46" Type="http://schemas.openxmlformats.org/officeDocument/2006/relationships/image" Target="../media/image1079.png"/><Relationship Id="rId67" Type="http://schemas.openxmlformats.org/officeDocument/2006/relationships/customXml" Target="../ink/ink1074.xml"/><Relationship Id="rId116" Type="http://schemas.openxmlformats.org/officeDocument/2006/relationships/image" Target="../media/image1114.png"/><Relationship Id="rId137" Type="http://schemas.openxmlformats.org/officeDocument/2006/relationships/customXml" Target="../ink/ink1109.xml"/><Relationship Id="rId158" Type="http://schemas.openxmlformats.org/officeDocument/2006/relationships/image" Target="../media/image1135.png"/><Relationship Id="rId20" Type="http://schemas.openxmlformats.org/officeDocument/2006/relationships/image" Target="../media/image1066.png"/><Relationship Id="rId41" Type="http://schemas.openxmlformats.org/officeDocument/2006/relationships/customXml" Target="../ink/ink1061.xml"/><Relationship Id="rId62" Type="http://schemas.openxmlformats.org/officeDocument/2006/relationships/image" Target="../media/image1087.png"/><Relationship Id="rId83" Type="http://schemas.openxmlformats.org/officeDocument/2006/relationships/customXml" Target="../ink/ink1082.xml"/><Relationship Id="rId88" Type="http://schemas.openxmlformats.org/officeDocument/2006/relationships/image" Target="../media/image1100.png"/><Relationship Id="rId111" Type="http://schemas.openxmlformats.org/officeDocument/2006/relationships/customXml" Target="../ink/ink1096.xml"/><Relationship Id="rId132" Type="http://schemas.openxmlformats.org/officeDocument/2006/relationships/image" Target="../media/image1122.png"/><Relationship Id="rId153" Type="http://schemas.openxmlformats.org/officeDocument/2006/relationships/customXml" Target="../ink/ink1117.xml"/><Relationship Id="rId174" Type="http://schemas.openxmlformats.org/officeDocument/2006/relationships/image" Target="../media/image1143.png"/><Relationship Id="rId179" Type="http://schemas.openxmlformats.org/officeDocument/2006/relationships/customXml" Target="../ink/ink1130.xml"/><Relationship Id="rId15" Type="http://schemas.openxmlformats.org/officeDocument/2006/relationships/customXml" Target="../ink/ink1048.xml"/><Relationship Id="rId36" Type="http://schemas.openxmlformats.org/officeDocument/2006/relationships/image" Target="../media/image1074.png"/><Relationship Id="rId57" Type="http://schemas.openxmlformats.org/officeDocument/2006/relationships/customXml" Target="../ink/ink1069.xml"/><Relationship Id="rId106" Type="http://schemas.openxmlformats.org/officeDocument/2006/relationships/image" Target="../media/image1109.png"/><Relationship Id="rId127" Type="http://schemas.openxmlformats.org/officeDocument/2006/relationships/customXml" Target="../ink/ink1104.xml"/><Relationship Id="rId10" Type="http://schemas.openxmlformats.org/officeDocument/2006/relationships/image" Target="../media/image1061.png"/><Relationship Id="rId31" Type="http://schemas.openxmlformats.org/officeDocument/2006/relationships/customXml" Target="../ink/ink1056.xml"/><Relationship Id="rId52" Type="http://schemas.openxmlformats.org/officeDocument/2006/relationships/image" Target="../media/image1082.png"/><Relationship Id="rId73" Type="http://schemas.openxmlformats.org/officeDocument/2006/relationships/customXml" Target="../ink/ink1077.xml"/><Relationship Id="rId78" Type="http://schemas.openxmlformats.org/officeDocument/2006/relationships/image" Target="../media/image1095.png"/><Relationship Id="rId94" Type="http://schemas.openxmlformats.org/officeDocument/2006/relationships/image" Target="../media/image1103.png"/><Relationship Id="rId99" Type="http://schemas.openxmlformats.org/officeDocument/2006/relationships/customXml" Target="../ink/ink1090.xml"/><Relationship Id="rId101" Type="http://schemas.openxmlformats.org/officeDocument/2006/relationships/customXml" Target="../ink/ink1091.xml"/><Relationship Id="rId122" Type="http://schemas.openxmlformats.org/officeDocument/2006/relationships/image" Target="../media/image1117.png"/><Relationship Id="rId143" Type="http://schemas.openxmlformats.org/officeDocument/2006/relationships/customXml" Target="../ink/ink1112.xml"/><Relationship Id="rId148" Type="http://schemas.openxmlformats.org/officeDocument/2006/relationships/image" Target="../media/image1130.png"/><Relationship Id="rId164" Type="http://schemas.openxmlformats.org/officeDocument/2006/relationships/image" Target="../media/image1138.png"/><Relationship Id="rId169" Type="http://schemas.openxmlformats.org/officeDocument/2006/relationships/customXml" Target="../ink/ink1125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5.png"/><Relationship Id="rId21" Type="http://schemas.openxmlformats.org/officeDocument/2006/relationships/image" Target="../media/image1157.png"/><Relationship Id="rId42" Type="http://schemas.openxmlformats.org/officeDocument/2006/relationships/customXml" Target="../ink/ink1151.xml"/><Relationship Id="rId63" Type="http://schemas.openxmlformats.org/officeDocument/2006/relationships/image" Target="../media/image1178.png"/><Relationship Id="rId84" Type="http://schemas.openxmlformats.org/officeDocument/2006/relationships/customXml" Target="../ink/ink1172.xml"/><Relationship Id="rId138" Type="http://schemas.openxmlformats.org/officeDocument/2006/relationships/customXml" Target="../ink/ink1199.xml"/><Relationship Id="rId159" Type="http://schemas.openxmlformats.org/officeDocument/2006/relationships/image" Target="../media/image1226.png"/><Relationship Id="rId170" Type="http://schemas.openxmlformats.org/officeDocument/2006/relationships/customXml" Target="../ink/ink1215.xml"/><Relationship Id="rId191" Type="http://schemas.openxmlformats.org/officeDocument/2006/relationships/image" Target="../media/image1242.png"/><Relationship Id="rId205" Type="http://schemas.openxmlformats.org/officeDocument/2006/relationships/image" Target="../media/image1249.png"/><Relationship Id="rId107" Type="http://schemas.openxmlformats.org/officeDocument/2006/relationships/image" Target="../media/image1200.png"/><Relationship Id="rId11" Type="http://schemas.openxmlformats.org/officeDocument/2006/relationships/image" Target="../media/image1152.png"/><Relationship Id="rId32" Type="http://schemas.openxmlformats.org/officeDocument/2006/relationships/customXml" Target="../ink/ink1146.xml"/><Relationship Id="rId53" Type="http://schemas.openxmlformats.org/officeDocument/2006/relationships/image" Target="../media/image1173.png"/><Relationship Id="rId74" Type="http://schemas.openxmlformats.org/officeDocument/2006/relationships/customXml" Target="../ink/ink1167.xml"/><Relationship Id="rId128" Type="http://schemas.openxmlformats.org/officeDocument/2006/relationships/customXml" Target="../ink/ink1194.xml"/><Relationship Id="rId149" Type="http://schemas.openxmlformats.org/officeDocument/2006/relationships/image" Target="../media/image1221.png"/><Relationship Id="rId5" Type="http://schemas.openxmlformats.org/officeDocument/2006/relationships/image" Target="../media/image1149.png"/><Relationship Id="rId95" Type="http://schemas.openxmlformats.org/officeDocument/2006/relationships/image" Target="../media/image1194.png"/><Relationship Id="rId160" Type="http://schemas.openxmlformats.org/officeDocument/2006/relationships/customXml" Target="../ink/ink1210.xml"/><Relationship Id="rId181" Type="http://schemas.openxmlformats.org/officeDocument/2006/relationships/image" Target="../media/image1237.png"/><Relationship Id="rId216" Type="http://schemas.openxmlformats.org/officeDocument/2006/relationships/customXml" Target="../ink/ink1238.xml"/><Relationship Id="rId211" Type="http://schemas.openxmlformats.org/officeDocument/2006/relationships/image" Target="../media/image1252.png"/><Relationship Id="rId22" Type="http://schemas.openxmlformats.org/officeDocument/2006/relationships/customXml" Target="../ink/ink1141.xml"/><Relationship Id="rId27" Type="http://schemas.openxmlformats.org/officeDocument/2006/relationships/image" Target="../media/image1160.png"/><Relationship Id="rId43" Type="http://schemas.openxmlformats.org/officeDocument/2006/relationships/image" Target="../media/image1168.png"/><Relationship Id="rId48" Type="http://schemas.openxmlformats.org/officeDocument/2006/relationships/customXml" Target="../ink/ink1154.xml"/><Relationship Id="rId64" Type="http://schemas.openxmlformats.org/officeDocument/2006/relationships/customXml" Target="../ink/ink1162.xml"/><Relationship Id="rId69" Type="http://schemas.openxmlformats.org/officeDocument/2006/relationships/image" Target="../media/image1181.png"/><Relationship Id="rId113" Type="http://schemas.openxmlformats.org/officeDocument/2006/relationships/image" Target="../media/image1203.png"/><Relationship Id="rId118" Type="http://schemas.openxmlformats.org/officeDocument/2006/relationships/customXml" Target="../ink/ink1189.xml"/><Relationship Id="rId134" Type="http://schemas.openxmlformats.org/officeDocument/2006/relationships/customXml" Target="../ink/ink1197.xml"/><Relationship Id="rId139" Type="http://schemas.openxmlformats.org/officeDocument/2006/relationships/image" Target="../media/image1216.png"/><Relationship Id="rId80" Type="http://schemas.openxmlformats.org/officeDocument/2006/relationships/customXml" Target="../ink/ink1170.xml"/><Relationship Id="rId85" Type="http://schemas.openxmlformats.org/officeDocument/2006/relationships/image" Target="../media/image1189.png"/><Relationship Id="rId150" Type="http://schemas.openxmlformats.org/officeDocument/2006/relationships/customXml" Target="../ink/ink1205.xml"/><Relationship Id="rId155" Type="http://schemas.openxmlformats.org/officeDocument/2006/relationships/image" Target="../media/image1224.png"/><Relationship Id="rId171" Type="http://schemas.openxmlformats.org/officeDocument/2006/relationships/image" Target="../media/image1232.png"/><Relationship Id="rId176" Type="http://schemas.openxmlformats.org/officeDocument/2006/relationships/customXml" Target="../ink/ink1218.xml"/><Relationship Id="rId192" Type="http://schemas.openxmlformats.org/officeDocument/2006/relationships/customXml" Target="../ink/ink1226.xml"/><Relationship Id="rId197" Type="http://schemas.openxmlformats.org/officeDocument/2006/relationships/image" Target="../media/image1245.png"/><Relationship Id="rId206" Type="http://schemas.openxmlformats.org/officeDocument/2006/relationships/customXml" Target="../ink/ink1233.xml"/><Relationship Id="rId201" Type="http://schemas.openxmlformats.org/officeDocument/2006/relationships/image" Target="../media/image1247.png"/><Relationship Id="rId222" Type="http://schemas.openxmlformats.org/officeDocument/2006/relationships/customXml" Target="../ink/ink1241.xml"/><Relationship Id="rId12" Type="http://schemas.openxmlformats.org/officeDocument/2006/relationships/customXml" Target="../ink/ink1136.xml"/><Relationship Id="rId17" Type="http://schemas.openxmlformats.org/officeDocument/2006/relationships/image" Target="../media/image1155.png"/><Relationship Id="rId33" Type="http://schemas.openxmlformats.org/officeDocument/2006/relationships/image" Target="../media/image1163.png"/><Relationship Id="rId38" Type="http://schemas.openxmlformats.org/officeDocument/2006/relationships/customXml" Target="../ink/ink1149.xml"/><Relationship Id="rId59" Type="http://schemas.openxmlformats.org/officeDocument/2006/relationships/image" Target="../media/image1176.png"/><Relationship Id="rId103" Type="http://schemas.openxmlformats.org/officeDocument/2006/relationships/image" Target="../media/image1198.png"/><Relationship Id="rId108" Type="http://schemas.openxmlformats.org/officeDocument/2006/relationships/customXml" Target="../ink/ink1184.xml"/><Relationship Id="rId124" Type="http://schemas.openxmlformats.org/officeDocument/2006/relationships/customXml" Target="../ink/ink1192.xml"/><Relationship Id="rId129" Type="http://schemas.openxmlformats.org/officeDocument/2006/relationships/image" Target="../media/image1211.png"/><Relationship Id="rId54" Type="http://schemas.openxmlformats.org/officeDocument/2006/relationships/customXml" Target="../ink/ink1157.xml"/><Relationship Id="rId70" Type="http://schemas.openxmlformats.org/officeDocument/2006/relationships/customXml" Target="../ink/ink1165.xml"/><Relationship Id="rId75" Type="http://schemas.openxmlformats.org/officeDocument/2006/relationships/image" Target="../media/image1184.png"/><Relationship Id="rId91" Type="http://schemas.openxmlformats.org/officeDocument/2006/relationships/image" Target="../media/image1192.png"/><Relationship Id="rId96" Type="http://schemas.openxmlformats.org/officeDocument/2006/relationships/customXml" Target="../ink/ink1178.xml"/><Relationship Id="rId140" Type="http://schemas.openxmlformats.org/officeDocument/2006/relationships/customXml" Target="../ink/ink1200.xml"/><Relationship Id="rId145" Type="http://schemas.openxmlformats.org/officeDocument/2006/relationships/image" Target="../media/image1219.png"/><Relationship Id="rId161" Type="http://schemas.openxmlformats.org/officeDocument/2006/relationships/image" Target="../media/image1227.png"/><Relationship Id="rId166" Type="http://schemas.openxmlformats.org/officeDocument/2006/relationships/customXml" Target="../ink/ink1213.xml"/><Relationship Id="rId182" Type="http://schemas.openxmlformats.org/officeDocument/2006/relationships/customXml" Target="../ink/ink1221.xml"/><Relationship Id="rId187" Type="http://schemas.openxmlformats.org/officeDocument/2006/relationships/image" Target="../media/image1240.png"/><Relationship Id="rId217" Type="http://schemas.openxmlformats.org/officeDocument/2006/relationships/image" Target="../media/image125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33.xml"/><Relationship Id="rId212" Type="http://schemas.openxmlformats.org/officeDocument/2006/relationships/customXml" Target="../ink/ink1236.xml"/><Relationship Id="rId23" Type="http://schemas.openxmlformats.org/officeDocument/2006/relationships/image" Target="../media/image1158.png"/><Relationship Id="rId28" Type="http://schemas.openxmlformats.org/officeDocument/2006/relationships/customXml" Target="../ink/ink1144.xml"/><Relationship Id="rId49" Type="http://schemas.openxmlformats.org/officeDocument/2006/relationships/image" Target="../media/image1171.png"/><Relationship Id="rId114" Type="http://schemas.openxmlformats.org/officeDocument/2006/relationships/customXml" Target="../ink/ink1187.xml"/><Relationship Id="rId119" Type="http://schemas.openxmlformats.org/officeDocument/2006/relationships/image" Target="../media/image1206.png"/><Relationship Id="rId44" Type="http://schemas.openxmlformats.org/officeDocument/2006/relationships/customXml" Target="../ink/ink1152.xml"/><Relationship Id="rId60" Type="http://schemas.openxmlformats.org/officeDocument/2006/relationships/customXml" Target="../ink/ink1160.xml"/><Relationship Id="rId65" Type="http://schemas.openxmlformats.org/officeDocument/2006/relationships/image" Target="../media/image1179.png"/><Relationship Id="rId81" Type="http://schemas.openxmlformats.org/officeDocument/2006/relationships/image" Target="../media/image1187.png"/><Relationship Id="rId86" Type="http://schemas.openxmlformats.org/officeDocument/2006/relationships/customXml" Target="../ink/ink1173.xml"/><Relationship Id="rId130" Type="http://schemas.openxmlformats.org/officeDocument/2006/relationships/customXml" Target="../ink/ink1195.xml"/><Relationship Id="rId135" Type="http://schemas.openxmlformats.org/officeDocument/2006/relationships/image" Target="../media/image1214.png"/><Relationship Id="rId151" Type="http://schemas.openxmlformats.org/officeDocument/2006/relationships/image" Target="../media/image1222.png"/><Relationship Id="rId156" Type="http://schemas.openxmlformats.org/officeDocument/2006/relationships/customXml" Target="../ink/ink1208.xml"/><Relationship Id="rId177" Type="http://schemas.openxmlformats.org/officeDocument/2006/relationships/image" Target="../media/image1235.png"/><Relationship Id="rId198" Type="http://schemas.openxmlformats.org/officeDocument/2006/relationships/customXml" Target="../ink/ink1229.xml"/><Relationship Id="rId172" Type="http://schemas.openxmlformats.org/officeDocument/2006/relationships/customXml" Target="../ink/ink1216.xml"/><Relationship Id="rId193" Type="http://schemas.openxmlformats.org/officeDocument/2006/relationships/image" Target="../media/image1243.png"/><Relationship Id="rId202" Type="http://schemas.openxmlformats.org/officeDocument/2006/relationships/customXml" Target="../ink/ink1231.xml"/><Relationship Id="rId207" Type="http://schemas.openxmlformats.org/officeDocument/2006/relationships/image" Target="../media/image1250.png"/><Relationship Id="rId223" Type="http://schemas.openxmlformats.org/officeDocument/2006/relationships/image" Target="../media/image1258.png"/><Relationship Id="rId13" Type="http://schemas.openxmlformats.org/officeDocument/2006/relationships/image" Target="../media/image1153.png"/><Relationship Id="rId18" Type="http://schemas.openxmlformats.org/officeDocument/2006/relationships/customXml" Target="../ink/ink1139.xml"/><Relationship Id="rId39" Type="http://schemas.openxmlformats.org/officeDocument/2006/relationships/image" Target="../media/image1166.png"/><Relationship Id="rId109" Type="http://schemas.openxmlformats.org/officeDocument/2006/relationships/image" Target="../media/image1201.png"/><Relationship Id="rId34" Type="http://schemas.openxmlformats.org/officeDocument/2006/relationships/customXml" Target="../ink/ink1147.xml"/><Relationship Id="rId50" Type="http://schemas.openxmlformats.org/officeDocument/2006/relationships/customXml" Target="../ink/ink1155.xml"/><Relationship Id="rId55" Type="http://schemas.openxmlformats.org/officeDocument/2006/relationships/image" Target="../media/image1174.png"/><Relationship Id="rId76" Type="http://schemas.openxmlformats.org/officeDocument/2006/relationships/customXml" Target="../ink/ink1168.xml"/><Relationship Id="rId97" Type="http://schemas.openxmlformats.org/officeDocument/2006/relationships/image" Target="../media/image1195.png"/><Relationship Id="rId104" Type="http://schemas.openxmlformats.org/officeDocument/2006/relationships/customXml" Target="../ink/ink1182.xml"/><Relationship Id="rId120" Type="http://schemas.openxmlformats.org/officeDocument/2006/relationships/customXml" Target="../ink/ink1190.xml"/><Relationship Id="rId125" Type="http://schemas.openxmlformats.org/officeDocument/2006/relationships/image" Target="../media/image1209.png"/><Relationship Id="rId141" Type="http://schemas.openxmlformats.org/officeDocument/2006/relationships/image" Target="../media/image1217.png"/><Relationship Id="rId146" Type="http://schemas.openxmlformats.org/officeDocument/2006/relationships/customXml" Target="../ink/ink1203.xml"/><Relationship Id="rId167" Type="http://schemas.openxmlformats.org/officeDocument/2006/relationships/image" Target="../media/image1230.png"/><Relationship Id="rId188" Type="http://schemas.openxmlformats.org/officeDocument/2006/relationships/customXml" Target="../ink/ink1224.xml"/><Relationship Id="rId7" Type="http://schemas.openxmlformats.org/officeDocument/2006/relationships/image" Target="../media/image1150.png"/><Relationship Id="rId71" Type="http://schemas.openxmlformats.org/officeDocument/2006/relationships/image" Target="../media/image1182.png"/><Relationship Id="rId92" Type="http://schemas.openxmlformats.org/officeDocument/2006/relationships/customXml" Target="../ink/ink1176.xml"/><Relationship Id="rId162" Type="http://schemas.openxmlformats.org/officeDocument/2006/relationships/customXml" Target="../ink/ink1211.xml"/><Relationship Id="rId183" Type="http://schemas.openxmlformats.org/officeDocument/2006/relationships/image" Target="../media/image1238.png"/><Relationship Id="rId213" Type="http://schemas.openxmlformats.org/officeDocument/2006/relationships/image" Target="../media/image1253.png"/><Relationship Id="rId218" Type="http://schemas.openxmlformats.org/officeDocument/2006/relationships/customXml" Target="../ink/ink1239.xml"/><Relationship Id="rId2" Type="http://schemas.openxmlformats.org/officeDocument/2006/relationships/image" Target="../media/image2110.png"/><Relationship Id="rId29" Type="http://schemas.openxmlformats.org/officeDocument/2006/relationships/image" Target="../media/image1161.png"/><Relationship Id="rId24" Type="http://schemas.openxmlformats.org/officeDocument/2006/relationships/customXml" Target="../ink/ink1142.xml"/><Relationship Id="rId40" Type="http://schemas.openxmlformats.org/officeDocument/2006/relationships/customXml" Target="../ink/ink1150.xml"/><Relationship Id="rId45" Type="http://schemas.openxmlformats.org/officeDocument/2006/relationships/image" Target="../media/image1169.png"/><Relationship Id="rId66" Type="http://schemas.openxmlformats.org/officeDocument/2006/relationships/customXml" Target="../ink/ink1163.xml"/><Relationship Id="rId87" Type="http://schemas.openxmlformats.org/officeDocument/2006/relationships/image" Target="../media/image1190.png"/><Relationship Id="rId110" Type="http://schemas.openxmlformats.org/officeDocument/2006/relationships/customXml" Target="../ink/ink1185.xml"/><Relationship Id="rId115" Type="http://schemas.openxmlformats.org/officeDocument/2006/relationships/image" Target="../media/image1204.png"/><Relationship Id="rId131" Type="http://schemas.openxmlformats.org/officeDocument/2006/relationships/image" Target="../media/image1212.png"/><Relationship Id="rId136" Type="http://schemas.openxmlformats.org/officeDocument/2006/relationships/customXml" Target="../ink/ink1198.xml"/><Relationship Id="rId157" Type="http://schemas.openxmlformats.org/officeDocument/2006/relationships/image" Target="../media/image1225.png"/><Relationship Id="rId178" Type="http://schemas.openxmlformats.org/officeDocument/2006/relationships/customXml" Target="../ink/ink1219.xml"/><Relationship Id="rId61" Type="http://schemas.openxmlformats.org/officeDocument/2006/relationships/image" Target="../media/image1177.png"/><Relationship Id="rId82" Type="http://schemas.openxmlformats.org/officeDocument/2006/relationships/customXml" Target="../ink/ink1171.xml"/><Relationship Id="rId152" Type="http://schemas.openxmlformats.org/officeDocument/2006/relationships/customXml" Target="../ink/ink1206.xml"/><Relationship Id="rId173" Type="http://schemas.openxmlformats.org/officeDocument/2006/relationships/image" Target="../media/image1233.png"/><Relationship Id="rId194" Type="http://schemas.openxmlformats.org/officeDocument/2006/relationships/customXml" Target="../ink/ink1227.xml"/><Relationship Id="rId199" Type="http://schemas.openxmlformats.org/officeDocument/2006/relationships/image" Target="../media/image1246.png"/><Relationship Id="rId203" Type="http://schemas.openxmlformats.org/officeDocument/2006/relationships/image" Target="../media/image1248.png"/><Relationship Id="rId208" Type="http://schemas.openxmlformats.org/officeDocument/2006/relationships/customXml" Target="../ink/ink1234.xml"/><Relationship Id="rId19" Type="http://schemas.openxmlformats.org/officeDocument/2006/relationships/image" Target="../media/image1156.png"/><Relationship Id="rId224" Type="http://schemas.openxmlformats.org/officeDocument/2006/relationships/customXml" Target="../ink/ink1242.xml"/><Relationship Id="rId14" Type="http://schemas.openxmlformats.org/officeDocument/2006/relationships/customXml" Target="../ink/ink1137.xml"/><Relationship Id="rId30" Type="http://schemas.openxmlformats.org/officeDocument/2006/relationships/customXml" Target="../ink/ink1145.xml"/><Relationship Id="rId35" Type="http://schemas.openxmlformats.org/officeDocument/2006/relationships/image" Target="../media/image1164.png"/><Relationship Id="rId56" Type="http://schemas.openxmlformats.org/officeDocument/2006/relationships/customXml" Target="../ink/ink1158.xml"/><Relationship Id="rId77" Type="http://schemas.openxmlformats.org/officeDocument/2006/relationships/image" Target="../media/image1185.png"/><Relationship Id="rId100" Type="http://schemas.openxmlformats.org/officeDocument/2006/relationships/customXml" Target="../ink/ink1180.xml"/><Relationship Id="rId105" Type="http://schemas.openxmlformats.org/officeDocument/2006/relationships/image" Target="../media/image1199.png"/><Relationship Id="rId126" Type="http://schemas.openxmlformats.org/officeDocument/2006/relationships/customXml" Target="../ink/ink1193.xml"/><Relationship Id="rId147" Type="http://schemas.openxmlformats.org/officeDocument/2006/relationships/image" Target="../media/image1220.png"/><Relationship Id="rId168" Type="http://schemas.openxmlformats.org/officeDocument/2006/relationships/customXml" Target="../ink/ink1214.xml"/><Relationship Id="rId8" Type="http://schemas.openxmlformats.org/officeDocument/2006/relationships/customXml" Target="../ink/ink1134.xml"/><Relationship Id="rId51" Type="http://schemas.openxmlformats.org/officeDocument/2006/relationships/image" Target="../media/image1172.png"/><Relationship Id="rId72" Type="http://schemas.openxmlformats.org/officeDocument/2006/relationships/customXml" Target="../ink/ink1166.xml"/><Relationship Id="rId93" Type="http://schemas.openxmlformats.org/officeDocument/2006/relationships/image" Target="../media/image1193.png"/><Relationship Id="rId98" Type="http://schemas.openxmlformats.org/officeDocument/2006/relationships/customXml" Target="../ink/ink1179.xml"/><Relationship Id="rId121" Type="http://schemas.openxmlformats.org/officeDocument/2006/relationships/image" Target="../media/image1207.png"/><Relationship Id="rId142" Type="http://schemas.openxmlformats.org/officeDocument/2006/relationships/customXml" Target="../ink/ink1201.xml"/><Relationship Id="rId163" Type="http://schemas.openxmlformats.org/officeDocument/2006/relationships/image" Target="../media/image1228.png"/><Relationship Id="rId184" Type="http://schemas.openxmlformats.org/officeDocument/2006/relationships/customXml" Target="../ink/ink1222.xml"/><Relationship Id="rId189" Type="http://schemas.openxmlformats.org/officeDocument/2006/relationships/image" Target="../media/image1241.png"/><Relationship Id="rId219" Type="http://schemas.openxmlformats.org/officeDocument/2006/relationships/image" Target="../media/image1256.png"/><Relationship Id="rId3" Type="http://schemas.openxmlformats.org/officeDocument/2006/relationships/image" Target="../media/image577.png"/><Relationship Id="rId214" Type="http://schemas.openxmlformats.org/officeDocument/2006/relationships/customXml" Target="../ink/ink1237.xml"/><Relationship Id="rId25" Type="http://schemas.openxmlformats.org/officeDocument/2006/relationships/image" Target="../media/image1159.png"/><Relationship Id="rId46" Type="http://schemas.openxmlformats.org/officeDocument/2006/relationships/customXml" Target="../ink/ink1153.xml"/><Relationship Id="rId67" Type="http://schemas.openxmlformats.org/officeDocument/2006/relationships/image" Target="../media/image1180.png"/><Relationship Id="rId116" Type="http://schemas.openxmlformats.org/officeDocument/2006/relationships/customXml" Target="../ink/ink1188.xml"/><Relationship Id="rId137" Type="http://schemas.openxmlformats.org/officeDocument/2006/relationships/image" Target="../media/image1215.png"/><Relationship Id="rId158" Type="http://schemas.openxmlformats.org/officeDocument/2006/relationships/customXml" Target="../ink/ink1209.xml"/><Relationship Id="rId20" Type="http://schemas.openxmlformats.org/officeDocument/2006/relationships/customXml" Target="../ink/ink1140.xml"/><Relationship Id="rId41" Type="http://schemas.openxmlformats.org/officeDocument/2006/relationships/image" Target="../media/image1167.png"/><Relationship Id="rId62" Type="http://schemas.openxmlformats.org/officeDocument/2006/relationships/customXml" Target="../ink/ink1161.xml"/><Relationship Id="rId83" Type="http://schemas.openxmlformats.org/officeDocument/2006/relationships/image" Target="../media/image1188.png"/><Relationship Id="rId88" Type="http://schemas.openxmlformats.org/officeDocument/2006/relationships/customXml" Target="../ink/ink1174.xml"/><Relationship Id="rId111" Type="http://schemas.openxmlformats.org/officeDocument/2006/relationships/image" Target="../media/image1202.png"/><Relationship Id="rId132" Type="http://schemas.openxmlformats.org/officeDocument/2006/relationships/customXml" Target="../ink/ink1196.xml"/><Relationship Id="rId153" Type="http://schemas.openxmlformats.org/officeDocument/2006/relationships/image" Target="../media/image1223.png"/><Relationship Id="rId174" Type="http://schemas.openxmlformats.org/officeDocument/2006/relationships/customXml" Target="../ink/ink1217.xml"/><Relationship Id="rId179" Type="http://schemas.openxmlformats.org/officeDocument/2006/relationships/image" Target="../media/image1236.png"/><Relationship Id="rId195" Type="http://schemas.openxmlformats.org/officeDocument/2006/relationships/image" Target="../media/image1244.png"/><Relationship Id="rId209" Type="http://schemas.openxmlformats.org/officeDocument/2006/relationships/image" Target="../media/image1251.png"/><Relationship Id="rId190" Type="http://schemas.openxmlformats.org/officeDocument/2006/relationships/customXml" Target="../ink/ink1225.xml"/><Relationship Id="rId204" Type="http://schemas.openxmlformats.org/officeDocument/2006/relationships/customXml" Target="../ink/ink1232.xml"/><Relationship Id="rId220" Type="http://schemas.openxmlformats.org/officeDocument/2006/relationships/customXml" Target="../ink/ink1240.xml"/><Relationship Id="rId225" Type="http://schemas.openxmlformats.org/officeDocument/2006/relationships/image" Target="../media/image1259.png"/><Relationship Id="rId15" Type="http://schemas.openxmlformats.org/officeDocument/2006/relationships/image" Target="../media/image1154.png"/><Relationship Id="rId36" Type="http://schemas.openxmlformats.org/officeDocument/2006/relationships/customXml" Target="../ink/ink1148.xml"/><Relationship Id="rId57" Type="http://schemas.openxmlformats.org/officeDocument/2006/relationships/image" Target="../media/image1175.png"/><Relationship Id="rId106" Type="http://schemas.openxmlformats.org/officeDocument/2006/relationships/customXml" Target="../ink/ink1183.xml"/><Relationship Id="rId127" Type="http://schemas.openxmlformats.org/officeDocument/2006/relationships/image" Target="../media/image1210.png"/><Relationship Id="rId10" Type="http://schemas.openxmlformats.org/officeDocument/2006/relationships/customXml" Target="../ink/ink1135.xml"/><Relationship Id="rId31" Type="http://schemas.openxmlformats.org/officeDocument/2006/relationships/image" Target="../media/image1162.png"/><Relationship Id="rId52" Type="http://schemas.openxmlformats.org/officeDocument/2006/relationships/customXml" Target="../ink/ink1156.xml"/><Relationship Id="rId73" Type="http://schemas.openxmlformats.org/officeDocument/2006/relationships/image" Target="../media/image1183.png"/><Relationship Id="rId78" Type="http://schemas.openxmlformats.org/officeDocument/2006/relationships/customXml" Target="../ink/ink1169.xml"/><Relationship Id="rId94" Type="http://schemas.openxmlformats.org/officeDocument/2006/relationships/customXml" Target="../ink/ink1177.xml"/><Relationship Id="rId99" Type="http://schemas.openxmlformats.org/officeDocument/2006/relationships/image" Target="../media/image1196.png"/><Relationship Id="rId101" Type="http://schemas.openxmlformats.org/officeDocument/2006/relationships/image" Target="../media/image1197.png"/><Relationship Id="rId122" Type="http://schemas.openxmlformats.org/officeDocument/2006/relationships/customXml" Target="../ink/ink1191.xml"/><Relationship Id="rId143" Type="http://schemas.openxmlformats.org/officeDocument/2006/relationships/image" Target="../media/image1218.png"/><Relationship Id="rId148" Type="http://schemas.openxmlformats.org/officeDocument/2006/relationships/customXml" Target="../ink/ink1204.xml"/><Relationship Id="rId164" Type="http://schemas.openxmlformats.org/officeDocument/2006/relationships/customXml" Target="../ink/ink1212.xml"/><Relationship Id="rId169" Type="http://schemas.openxmlformats.org/officeDocument/2006/relationships/image" Target="../media/image1231.png"/><Relationship Id="rId185" Type="http://schemas.openxmlformats.org/officeDocument/2006/relationships/image" Target="../media/image1239.png"/><Relationship Id="rId4" Type="http://schemas.openxmlformats.org/officeDocument/2006/relationships/customXml" Target="../ink/ink1132.xml"/><Relationship Id="rId9" Type="http://schemas.openxmlformats.org/officeDocument/2006/relationships/image" Target="../media/image1151.png"/><Relationship Id="rId180" Type="http://schemas.openxmlformats.org/officeDocument/2006/relationships/customXml" Target="../ink/ink1220.xml"/><Relationship Id="rId210" Type="http://schemas.openxmlformats.org/officeDocument/2006/relationships/customXml" Target="../ink/ink1235.xml"/><Relationship Id="rId215" Type="http://schemas.openxmlformats.org/officeDocument/2006/relationships/image" Target="../media/image1254.png"/><Relationship Id="rId26" Type="http://schemas.openxmlformats.org/officeDocument/2006/relationships/customXml" Target="../ink/ink1143.xml"/><Relationship Id="rId47" Type="http://schemas.openxmlformats.org/officeDocument/2006/relationships/image" Target="../media/image1170.png"/><Relationship Id="rId68" Type="http://schemas.openxmlformats.org/officeDocument/2006/relationships/customXml" Target="../ink/ink1164.xml"/><Relationship Id="rId89" Type="http://schemas.openxmlformats.org/officeDocument/2006/relationships/image" Target="../media/image1191.png"/><Relationship Id="rId112" Type="http://schemas.openxmlformats.org/officeDocument/2006/relationships/customXml" Target="../ink/ink1186.xml"/><Relationship Id="rId133" Type="http://schemas.openxmlformats.org/officeDocument/2006/relationships/image" Target="../media/image1213.png"/><Relationship Id="rId154" Type="http://schemas.openxmlformats.org/officeDocument/2006/relationships/customXml" Target="../ink/ink1207.xml"/><Relationship Id="rId175" Type="http://schemas.openxmlformats.org/officeDocument/2006/relationships/image" Target="../media/image1234.png"/><Relationship Id="rId196" Type="http://schemas.openxmlformats.org/officeDocument/2006/relationships/customXml" Target="../ink/ink1228.xml"/><Relationship Id="rId200" Type="http://schemas.openxmlformats.org/officeDocument/2006/relationships/customXml" Target="../ink/ink1230.xml"/><Relationship Id="rId16" Type="http://schemas.openxmlformats.org/officeDocument/2006/relationships/customXml" Target="../ink/ink1138.xml"/><Relationship Id="rId221" Type="http://schemas.openxmlformats.org/officeDocument/2006/relationships/image" Target="../media/image1257.png"/><Relationship Id="rId37" Type="http://schemas.openxmlformats.org/officeDocument/2006/relationships/image" Target="../media/image1165.png"/><Relationship Id="rId58" Type="http://schemas.openxmlformats.org/officeDocument/2006/relationships/customXml" Target="../ink/ink1159.xml"/><Relationship Id="rId79" Type="http://schemas.openxmlformats.org/officeDocument/2006/relationships/image" Target="../media/image1186.png"/><Relationship Id="rId102" Type="http://schemas.openxmlformats.org/officeDocument/2006/relationships/customXml" Target="../ink/ink1181.xml"/><Relationship Id="rId123" Type="http://schemas.openxmlformats.org/officeDocument/2006/relationships/image" Target="../media/image1208.png"/><Relationship Id="rId144" Type="http://schemas.openxmlformats.org/officeDocument/2006/relationships/customXml" Target="../ink/ink1202.xml"/><Relationship Id="rId90" Type="http://schemas.openxmlformats.org/officeDocument/2006/relationships/customXml" Target="../ink/ink1175.xml"/><Relationship Id="rId165" Type="http://schemas.openxmlformats.org/officeDocument/2006/relationships/image" Target="../media/image1229.png"/><Relationship Id="rId186" Type="http://schemas.openxmlformats.org/officeDocument/2006/relationships/customXml" Target="../ink/ink122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5.png"/><Relationship Id="rId18" Type="http://schemas.openxmlformats.org/officeDocument/2006/relationships/customXml" Target="../ink/ink1248.xml"/><Relationship Id="rId26" Type="http://schemas.openxmlformats.org/officeDocument/2006/relationships/customXml" Target="../ink/ink1252.xml"/><Relationship Id="rId39" Type="http://schemas.openxmlformats.org/officeDocument/2006/relationships/image" Target="../media/image1278.png"/><Relationship Id="rId21" Type="http://schemas.openxmlformats.org/officeDocument/2006/relationships/image" Target="../media/image1269.png"/><Relationship Id="rId34" Type="http://schemas.openxmlformats.org/officeDocument/2006/relationships/customXml" Target="../ink/ink1256.xml"/><Relationship Id="rId42" Type="http://schemas.openxmlformats.org/officeDocument/2006/relationships/customXml" Target="../ink/ink1260.xml"/><Relationship Id="rId47" Type="http://schemas.openxmlformats.org/officeDocument/2006/relationships/image" Target="../media/image1282.png"/><Relationship Id="rId50" Type="http://schemas.openxmlformats.org/officeDocument/2006/relationships/customXml" Target="../ink/ink1264.xml"/><Relationship Id="rId55" Type="http://schemas.openxmlformats.org/officeDocument/2006/relationships/image" Target="../media/image1286.png"/><Relationship Id="rId63" Type="http://schemas.openxmlformats.org/officeDocument/2006/relationships/image" Target="../media/image1290.png"/><Relationship Id="rId68" Type="http://schemas.openxmlformats.org/officeDocument/2006/relationships/customXml" Target="../ink/ink1273.xml"/><Relationship Id="rId76" Type="http://schemas.openxmlformats.org/officeDocument/2006/relationships/customXml" Target="../ink/ink1277.xml"/><Relationship Id="rId84" Type="http://schemas.openxmlformats.org/officeDocument/2006/relationships/customXml" Target="../ink/ink1281.xml"/><Relationship Id="rId89" Type="http://schemas.openxmlformats.org/officeDocument/2006/relationships/image" Target="../media/image1303.png"/><Relationship Id="rId7" Type="http://schemas.openxmlformats.org/officeDocument/2006/relationships/image" Target="../media/image1260.png"/><Relationship Id="rId71" Type="http://schemas.openxmlformats.org/officeDocument/2006/relationships/image" Target="../media/image1294.png"/><Relationship Id="rId2" Type="http://schemas.openxmlformats.org/officeDocument/2006/relationships/image" Target="../media/image2340.png"/><Relationship Id="rId16" Type="http://schemas.openxmlformats.org/officeDocument/2006/relationships/customXml" Target="../ink/ink1247.xml"/><Relationship Id="rId29" Type="http://schemas.openxmlformats.org/officeDocument/2006/relationships/image" Target="../media/image1273.png"/><Relationship Id="rId11" Type="http://schemas.openxmlformats.org/officeDocument/2006/relationships/image" Target="../media/image1264.png"/><Relationship Id="rId24" Type="http://schemas.openxmlformats.org/officeDocument/2006/relationships/customXml" Target="../ink/ink1251.xml"/><Relationship Id="rId32" Type="http://schemas.openxmlformats.org/officeDocument/2006/relationships/customXml" Target="../ink/ink1255.xml"/><Relationship Id="rId37" Type="http://schemas.openxmlformats.org/officeDocument/2006/relationships/image" Target="../media/image1277.png"/><Relationship Id="rId40" Type="http://schemas.openxmlformats.org/officeDocument/2006/relationships/customXml" Target="../ink/ink1259.xml"/><Relationship Id="rId45" Type="http://schemas.openxmlformats.org/officeDocument/2006/relationships/image" Target="../media/image1281.png"/><Relationship Id="rId53" Type="http://schemas.openxmlformats.org/officeDocument/2006/relationships/image" Target="../media/image1285.png"/><Relationship Id="rId58" Type="http://schemas.openxmlformats.org/officeDocument/2006/relationships/customXml" Target="../ink/ink1268.xml"/><Relationship Id="rId66" Type="http://schemas.openxmlformats.org/officeDocument/2006/relationships/customXml" Target="../ink/ink1272.xml"/><Relationship Id="rId74" Type="http://schemas.openxmlformats.org/officeDocument/2006/relationships/customXml" Target="../ink/ink1276.xml"/><Relationship Id="rId79" Type="http://schemas.openxmlformats.org/officeDocument/2006/relationships/image" Target="../media/image1298.png"/><Relationship Id="rId87" Type="http://schemas.openxmlformats.org/officeDocument/2006/relationships/image" Target="../media/image1302.png"/><Relationship Id="rId5" Type="http://schemas.openxmlformats.org/officeDocument/2006/relationships/image" Target="../media/image1148.png"/><Relationship Id="rId61" Type="http://schemas.openxmlformats.org/officeDocument/2006/relationships/image" Target="../media/image1289.png"/><Relationship Id="rId82" Type="http://schemas.openxmlformats.org/officeDocument/2006/relationships/customXml" Target="../ink/ink1280.xml"/><Relationship Id="rId19" Type="http://schemas.openxmlformats.org/officeDocument/2006/relationships/image" Target="../media/image1268.png"/><Relationship Id="rId4" Type="http://schemas.openxmlformats.org/officeDocument/2006/relationships/image" Target="../media/image2510.png"/><Relationship Id="rId9" Type="http://schemas.openxmlformats.org/officeDocument/2006/relationships/image" Target="../media/image1263.png"/><Relationship Id="rId14" Type="http://schemas.openxmlformats.org/officeDocument/2006/relationships/customXml" Target="../ink/ink1246.xml"/><Relationship Id="rId22" Type="http://schemas.openxmlformats.org/officeDocument/2006/relationships/customXml" Target="../ink/ink1250.xml"/><Relationship Id="rId27" Type="http://schemas.openxmlformats.org/officeDocument/2006/relationships/image" Target="../media/image1272.png"/><Relationship Id="rId30" Type="http://schemas.openxmlformats.org/officeDocument/2006/relationships/customXml" Target="../ink/ink1254.xml"/><Relationship Id="rId35" Type="http://schemas.openxmlformats.org/officeDocument/2006/relationships/image" Target="../media/image1276.png"/><Relationship Id="rId43" Type="http://schemas.openxmlformats.org/officeDocument/2006/relationships/image" Target="../media/image1280.png"/><Relationship Id="rId48" Type="http://schemas.openxmlformats.org/officeDocument/2006/relationships/customXml" Target="../ink/ink1263.xml"/><Relationship Id="rId56" Type="http://schemas.openxmlformats.org/officeDocument/2006/relationships/customXml" Target="../ink/ink1267.xml"/><Relationship Id="rId64" Type="http://schemas.openxmlformats.org/officeDocument/2006/relationships/customXml" Target="../ink/ink1271.xml"/><Relationship Id="rId69" Type="http://schemas.openxmlformats.org/officeDocument/2006/relationships/image" Target="../media/image1293.png"/><Relationship Id="rId77" Type="http://schemas.openxmlformats.org/officeDocument/2006/relationships/image" Target="../media/image1297.png"/><Relationship Id="rId8" Type="http://schemas.openxmlformats.org/officeDocument/2006/relationships/customXml" Target="../ink/ink1243.xml"/><Relationship Id="rId51" Type="http://schemas.openxmlformats.org/officeDocument/2006/relationships/image" Target="../media/image1284.png"/><Relationship Id="rId72" Type="http://schemas.openxmlformats.org/officeDocument/2006/relationships/customXml" Target="../ink/ink1275.xml"/><Relationship Id="rId80" Type="http://schemas.openxmlformats.org/officeDocument/2006/relationships/customXml" Target="../ink/ink1279.xml"/><Relationship Id="rId85" Type="http://schemas.openxmlformats.org/officeDocument/2006/relationships/image" Target="../media/image1301.png"/><Relationship Id="rId3" Type="http://schemas.openxmlformats.org/officeDocument/2006/relationships/image" Target="../media/image972.png"/><Relationship Id="rId12" Type="http://schemas.openxmlformats.org/officeDocument/2006/relationships/customXml" Target="../ink/ink1245.xml"/><Relationship Id="rId17" Type="http://schemas.openxmlformats.org/officeDocument/2006/relationships/image" Target="../media/image1267.png"/><Relationship Id="rId25" Type="http://schemas.openxmlformats.org/officeDocument/2006/relationships/image" Target="../media/image1271.png"/><Relationship Id="rId33" Type="http://schemas.openxmlformats.org/officeDocument/2006/relationships/image" Target="../media/image1275.png"/><Relationship Id="rId38" Type="http://schemas.openxmlformats.org/officeDocument/2006/relationships/customXml" Target="../ink/ink1258.xml"/><Relationship Id="rId46" Type="http://schemas.openxmlformats.org/officeDocument/2006/relationships/customXml" Target="../ink/ink1262.xml"/><Relationship Id="rId59" Type="http://schemas.openxmlformats.org/officeDocument/2006/relationships/image" Target="../media/image1288.png"/><Relationship Id="rId67" Type="http://schemas.openxmlformats.org/officeDocument/2006/relationships/image" Target="../media/image1292.png"/><Relationship Id="rId20" Type="http://schemas.openxmlformats.org/officeDocument/2006/relationships/customXml" Target="../ink/ink1249.xml"/><Relationship Id="rId41" Type="http://schemas.openxmlformats.org/officeDocument/2006/relationships/image" Target="../media/image1279.png"/><Relationship Id="rId54" Type="http://schemas.openxmlformats.org/officeDocument/2006/relationships/customXml" Target="../ink/ink1266.xml"/><Relationship Id="rId62" Type="http://schemas.openxmlformats.org/officeDocument/2006/relationships/customXml" Target="../ink/ink1270.xml"/><Relationship Id="rId70" Type="http://schemas.openxmlformats.org/officeDocument/2006/relationships/customXml" Target="../ink/ink1274.xml"/><Relationship Id="rId75" Type="http://schemas.openxmlformats.org/officeDocument/2006/relationships/image" Target="../media/image1296.png"/><Relationship Id="rId83" Type="http://schemas.openxmlformats.org/officeDocument/2006/relationships/image" Target="../media/image1300.png"/><Relationship Id="rId88" Type="http://schemas.openxmlformats.org/officeDocument/2006/relationships/customXml" Target="../ink/ink12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0.png"/><Relationship Id="rId15" Type="http://schemas.openxmlformats.org/officeDocument/2006/relationships/image" Target="../media/image1266.png"/><Relationship Id="rId23" Type="http://schemas.openxmlformats.org/officeDocument/2006/relationships/image" Target="../media/image1270.png"/><Relationship Id="rId28" Type="http://schemas.openxmlformats.org/officeDocument/2006/relationships/customXml" Target="../ink/ink1253.xml"/><Relationship Id="rId36" Type="http://schemas.openxmlformats.org/officeDocument/2006/relationships/customXml" Target="../ink/ink1257.xml"/><Relationship Id="rId49" Type="http://schemas.openxmlformats.org/officeDocument/2006/relationships/image" Target="../media/image1283.png"/><Relationship Id="rId57" Type="http://schemas.openxmlformats.org/officeDocument/2006/relationships/image" Target="../media/image1287.png"/><Relationship Id="rId10" Type="http://schemas.openxmlformats.org/officeDocument/2006/relationships/customXml" Target="../ink/ink1244.xml"/><Relationship Id="rId31" Type="http://schemas.openxmlformats.org/officeDocument/2006/relationships/image" Target="../media/image1274.png"/><Relationship Id="rId44" Type="http://schemas.openxmlformats.org/officeDocument/2006/relationships/customXml" Target="../ink/ink1261.xml"/><Relationship Id="rId52" Type="http://schemas.openxmlformats.org/officeDocument/2006/relationships/customXml" Target="../ink/ink1265.xml"/><Relationship Id="rId60" Type="http://schemas.openxmlformats.org/officeDocument/2006/relationships/customXml" Target="../ink/ink1269.xml"/><Relationship Id="rId65" Type="http://schemas.openxmlformats.org/officeDocument/2006/relationships/image" Target="../media/image1291.png"/><Relationship Id="rId73" Type="http://schemas.openxmlformats.org/officeDocument/2006/relationships/image" Target="../media/image1295.png"/><Relationship Id="rId78" Type="http://schemas.openxmlformats.org/officeDocument/2006/relationships/customXml" Target="../ink/ink1278.xml"/><Relationship Id="rId81" Type="http://schemas.openxmlformats.org/officeDocument/2006/relationships/image" Target="../media/image1299.png"/><Relationship Id="rId86" Type="http://schemas.openxmlformats.org/officeDocument/2006/relationships/customXml" Target="../ink/ink128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0.png"/><Relationship Id="rId299" Type="http://schemas.openxmlformats.org/officeDocument/2006/relationships/image" Target="../media/image1451.png"/><Relationship Id="rId21" Type="http://schemas.openxmlformats.org/officeDocument/2006/relationships/image" Target="../media/image1312.png"/><Relationship Id="rId63" Type="http://schemas.openxmlformats.org/officeDocument/2006/relationships/image" Target="../media/image1333.png"/><Relationship Id="rId159" Type="http://schemas.openxmlformats.org/officeDocument/2006/relationships/image" Target="../media/image1381.png"/><Relationship Id="rId324" Type="http://schemas.openxmlformats.org/officeDocument/2006/relationships/customXml" Target="../ink/ink1444.xml"/><Relationship Id="rId366" Type="http://schemas.openxmlformats.org/officeDocument/2006/relationships/customXml" Target="../ink/ink1465.xml"/><Relationship Id="rId170" Type="http://schemas.openxmlformats.org/officeDocument/2006/relationships/customXml" Target="../ink/ink1367.xml"/><Relationship Id="rId226" Type="http://schemas.openxmlformats.org/officeDocument/2006/relationships/customXml" Target="../ink/ink1395.xml"/><Relationship Id="rId268" Type="http://schemas.openxmlformats.org/officeDocument/2006/relationships/customXml" Target="../ink/ink1416.xml"/><Relationship Id="rId11" Type="http://schemas.openxmlformats.org/officeDocument/2006/relationships/image" Target="../media/image1307.png"/><Relationship Id="rId32" Type="http://schemas.openxmlformats.org/officeDocument/2006/relationships/customXml" Target="../ink/ink1298.xml"/><Relationship Id="rId53" Type="http://schemas.openxmlformats.org/officeDocument/2006/relationships/image" Target="../media/image1328.png"/><Relationship Id="rId74" Type="http://schemas.openxmlformats.org/officeDocument/2006/relationships/customXml" Target="../ink/ink1319.xml"/><Relationship Id="rId128" Type="http://schemas.openxmlformats.org/officeDocument/2006/relationships/customXml" Target="../ink/ink1346.xml"/><Relationship Id="rId149" Type="http://schemas.openxmlformats.org/officeDocument/2006/relationships/image" Target="../media/image1376.png"/><Relationship Id="rId314" Type="http://schemas.openxmlformats.org/officeDocument/2006/relationships/customXml" Target="../ink/ink1439.xml"/><Relationship Id="rId335" Type="http://schemas.openxmlformats.org/officeDocument/2006/relationships/image" Target="../media/image1469.png"/><Relationship Id="rId356" Type="http://schemas.openxmlformats.org/officeDocument/2006/relationships/customXml" Target="../ink/ink1460.xml"/><Relationship Id="rId377" Type="http://schemas.openxmlformats.org/officeDocument/2006/relationships/image" Target="../media/image1490.png"/><Relationship Id="rId398" Type="http://schemas.openxmlformats.org/officeDocument/2006/relationships/customXml" Target="../ink/ink1481.xml"/><Relationship Id="rId5" Type="http://schemas.openxmlformats.org/officeDocument/2006/relationships/image" Target="../media/image1304.png"/><Relationship Id="rId95" Type="http://schemas.openxmlformats.org/officeDocument/2006/relationships/image" Target="../media/image1349.png"/><Relationship Id="rId160" Type="http://schemas.openxmlformats.org/officeDocument/2006/relationships/customXml" Target="../ink/ink1362.xml"/><Relationship Id="rId181" Type="http://schemas.openxmlformats.org/officeDocument/2006/relationships/image" Target="../media/image1392.png"/><Relationship Id="rId216" Type="http://schemas.openxmlformats.org/officeDocument/2006/relationships/customXml" Target="../ink/ink1390.xml"/><Relationship Id="rId237" Type="http://schemas.openxmlformats.org/officeDocument/2006/relationships/image" Target="../media/image1420.png"/><Relationship Id="rId402" Type="http://schemas.openxmlformats.org/officeDocument/2006/relationships/customXml" Target="../ink/ink1483.xml"/><Relationship Id="rId258" Type="http://schemas.openxmlformats.org/officeDocument/2006/relationships/customXml" Target="../ink/ink1411.xml"/><Relationship Id="rId279" Type="http://schemas.openxmlformats.org/officeDocument/2006/relationships/image" Target="../media/image1441.png"/><Relationship Id="rId22" Type="http://schemas.openxmlformats.org/officeDocument/2006/relationships/customXml" Target="../ink/ink1293.xml"/><Relationship Id="rId43" Type="http://schemas.openxmlformats.org/officeDocument/2006/relationships/image" Target="../media/image1323.png"/><Relationship Id="rId64" Type="http://schemas.openxmlformats.org/officeDocument/2006/relationships/customXml" Target="../ink/ink1314.xml"/><Relationship Id="rId118" Type="http://schemas.openxmlformats.org/officeDocument/2006/relationships/customXml" Target="../ink/ink1341.xml"/><Relationship Id="rId139" Type="http://schemas.openxmlformats.org/officeDocument/2006/relationships/image" Target="../media/image1371.png"/><Relationship Id="rId290" Type="http://schemas.openxmlformats.org/officeDocument/2006/relationships/customXml" Target="../ink/ink1427.xml"/><Relationship Id="rId304" Type="http://schemas.openxmlformats.org/officeDocument/2006/relationships/customXml" Target="../ink/ink1434.xml"/><Relationship Id="rId325" Type="http://schemas.openxmlformats.org/officeDocument/2006/relationships/image" Target="../media/image1464.png"/><Relationship Id="rId346" Type="http://schemas.openxmlformats.org/officeDocument/2006/relationships/customXml" Target="../ink/ink1455.xml"/><Relationship Id="rId367" Type="http://schemas.openxmlformats.org/officeDocument/2006/relationships/image" Target="../media/image1485.png"/><Relationship Id="rId388" Type="http://schemas.openxmlformats.org/officeDocument/2006/relationships/customXml" Target="../ink/ink1476.xml"/><Relationship Id="rId85" Type="http://schemas.openxmlformats.org/officeDocument/2006/relationships/image" Target="../media/image1344.png"/><Relationship Id="rId150" Type="http://schemas.openxmlformats.org/officeDocument/2006/relationships/customXml" Target="../ink/ink1357.xml"/><Relationship Id="rId171" Type="http://schemas.openxmlformats.org/officeDocument/2006/relationships/image" Target="../media/image1387.png"/><Relationship Id="rId192" Type="http://schemas.openxmlformats.org/officeDocument/2006/relationships/customXml" Target="../ink/ink1378.xml"/><Relationship Id="rId206" Type="http://schemas.openxmlformats.org/officeDocument/2006/relationships/customXml" Target="../ink/ink1385.xml"/><Relationship Id="rId227" Type="http://schemas.openxmlformats.org/officeDocument/2006/relationships/image" Target="../media/image1415.png"/><Relationship Id="rId248" Type="http://schemas.openxmlformats.org/officeDocument/2006/relationships/customXml" Target="../ink/ink1406.xml"/><Relationship Id="rId269" Type="http://schemas.openxmlformats.org/officeDocument/2006/relationships/image" Target="../media/image1436.png"/><Relationship Id="rId12" Type="http://schemas.openxmlformats.org/officeDocument/2006/relationships/customXml" Target="../ink/ink1288.xml"/><Relationship Id="rId33" Type="http://schemas.openxmlformats.org/officeDocument/2006/relationships/image" Target="../media/image1318.png"/><Relationship Id="rId108" Type="http://schemas.openxmlformats.org/officeDocument/2006/relationships/customXml" Target="../ink/ink1336.xml"/><Relationship Id="rId129" Type="http://schemas.openxmlformats.org/officeDocument/2006/relationships/image" Target="../media/image1366.png"/><Relationship Id="rId280" Type="http://schemas.openxmlformats.org/officeDocument/2006/relationships/customXml" Target="../ink/ink1422.xml"/><Relationship Id="rId315" Type="http://schemas.openxmlformats.org/officeDocument/2006/relationships/image" Target="../media/image1459.png"/><Relationship Id="rId336" Type="http://schemas.openxmlformats.org/officeDocument/2006/relationships/customXml" Target="../ink/ink1450.xml"/><Relationship Id="rId357" Type="http://schemas.openxmlformats.org/officeDocument/2006/relationships/image" Target="../media/image1480.png"/><Relationship Id="rId54" Type="http://schemas.openxmlformats.org/officeDocument/2006/relationships/customXml" Target="../ink/ink1309.xml"/><Relationship Id="rId75" Type="http://schemas.openxmlformats.org/officeDocument/2006/relationships/image" Target="../media/image1339.png"/><Relationship Id="rId96" Type="http://schemas.openxmlformats.org/officeDocument/2006/relationships/customXml" Target="../ink/ink1330.xml"/><Relationship Id="rId140" Type="http://schemas.openxmlformats.org/officeDocument/2006/relationships/customXml" Target="../ink/ink1352.xml"/><Relationship Id="rId161" Type="http://schemas.openxmlformats.org/officeDocument/2006/relationships/image" Target="../media/image1382.png"/><Relationship Id="rId182" Type="http://schemas.openxmlformats.org/officeDocument/2006/relationships/customXml" Target="../ink/ink1373.xml"/><Relationship Id="rId217" Type="http://schemas.openxmlformats.org/officeDocument/2006/relationships/image" Target="../media/image1410.png"/><Relationship Id="rId378" Type="http://schemas.openxmlformats.org/officeDocument/2006/relationships/customXml" Target="../ink/ink1471.xml"/><Relationship Id="rId399" Type="http://schemas.openxmlformats.org/officeDocument/2006/relationships/image" Target="../media/image1501.png"/><Relationship Id="rId403" Type="http://schemas.openxmlformats.org/officeDocument/2006/relationships/image" Target="../media/image1503.png"/><Relationship Id="rId6" Type="http://schemas.openxmlformats.org/officeDocument/2006/relationships/customXml" Target="../ink/ink1285.xml"/><Relationship Id="rId238" Type="http://schemas.openxmlformats.org/officeDocument/2006/relationships/customXml" Target="../ink/ink1401.xml"/><Relationship Id="rId259" Type="http://schemas.openxmlformats.org/officeDocument/2006/relationships/image" Target="../media/image1431.png"/><Relationship Id="rId23" Type="http://schemas.openxmlformats.org/officeDocument/2006/relationships/image" Target="../media/image1313.png"/><Relationship Id="rId119" Type="http://schemas.openxmlformats.org/officeDocument/2006/relationships/image" Target="../media/image1361.png"/><Relationship Id="rId270" Type="http://schemas.openxmlformats.org/officeDocument/2006/relationships/customXml" Target="../ink/ink1417.xml"/><Relationship Id="rId291" Type="http://schemas.openxmlformats.org/officeDocument/2006/relationships/image" Target="../media/image1447.png"/><Relationship Id="rId305" Type="http://schemas.openxmlformats.org/officeDocument/2006/relationships/image" Target="../media/image1454.png"/><Relationship Id="rId326" Type="http://schemas.openxmlformats.org/officeDocument/2006/relationships/customXml" Target="../ink/ink1445.xml"/><Relationship Id="rId347" Type="http://schemas.openxmlformats.org/officeDocument/2006/relationships/image" Target="../media/image1475.png"/><Relationship Id="rId44" Type="http://schemas.openxmlformats.org/officeDocument/2006/relationships/customXml" Target="../ink/ink1304.xml"/><Relationship Id="rId65" Type="http://schemas.openxmlformats.org/officeDocument/2006/relationships/image" Target="../media/image1334.png"/><Relationship Id="rId86" Type="http://schemas.openxmlformats.org/officeDocument/2006/relationships/customXml" Target="../ink/ink1325.xml"/><Relationship Id="rId130" Type="http://schemas.openxmlformats.org/officeDocument/2006/relationships/customXml" Target="../ink/ink1347.xml"/><Relationship Id="rId151" Type="http://schemas.openxmlformats.org/officeDocument/2006/relationships/image" Target="../media/image1377.png"/><Relationship Id="rId368" Type="http://schemas.openxmlformats.org/officeDocument/2006/relationships/customXml" Target="../ink/ink1466.xml"/><Relationship Id="rId389" Type="http://schemas.openxmlformats.org/officeDocument/2006/relationships/image" Target="../media/image1496.png"/><Relationship Id="rId172" Type="http://schemas.openxmlformats.org/officeDocument/2006/relationships/customXml" Target="../ink/ink1368.xml"/><Relationship Id="rId193" Type="http://schemas.openxmlformats.org/officeDocument/2006/relationships/image" Target="../media/image1398.png"/><Relationship Id="rId207" Type="http://schemas.openxmlformats.org/officeDocument/2006/relationships/image" Target="../media/image1405.png"/><Relationship Id="rId228" Type="http://schemas.openxmlformats.org/officeDocument/2006/relationships/customXml" Target="../ink/ink1396.xml"/><Relationship Id="rId249" Type="http://schemas.openxmlformats.org/officeDocument/2006/relationships/image" Target="../media/image1426.png"/><Relationship Id="rId13" Type="http://schemas.openxmlformats.org/officeDocument/2006/relationships/image" Target="../media/image1308.png"/><Relationship Id="rId109" Type="http://schemas.openxmlformats.org/officeDocument/2006/relationships/image" Target="../media/image1356.png"/><Relationship Id="rId260" Type="http://schemas.openxmlformats.org/officeDocument/2006/relationships/customXml" Target="../ink/ink1412.xml"/><Relationship Id="rId281" Type="http://schemas.openxmlformats.org/officeDocument/2006/relationships/image" Target="../media/image1442.png"/><Relationship Id="rId316" Type="http://schemas.openxmlformats.org/officeDocument/2006/relationships/customXml" Target="../ink/ink1440.xml"/><Relationship Id="rId337" Type="http://schemas.openxmlformats.org/officeDocument/2006/relationships/image" Target="../media/image1470.png"/><Relationship Id="rId34" Type="http://schemas.openxmlformats.org/officeDocument/2006/relationships/customXml" Target="../ink/ink1299.xml"/><Relationship Id="rId55" Type="http://schemas.openxmlformats.org/officeDocument/2006/relationships/image" Target="../media/image1329.png"/><Relationship Id="rId76" Type="http://schemas.openxmlformats.org/officeDocument/2006/relationships/customXml" Target="../ink/ink1320.xml"/><Relationship Id="rId97" Type="http://schemas.openxmlformats.org/officeDocument/2006/relationships/image" Target="../media/image1350.png"/><Relationship Id="rId120" Type="http://schemas.openxmlformats.org/officeDocument/2006/relationships/customXml" Target="../ink/ink1342.xml"/><Relationship Id="rId141" Type="http://schemas.openxmlformats.org/officeDocument/2006/relationships/image" Target="../media/image1372.png"/><Relationship Id="rId358" Type="http://schemas.openxmlformats.org/officeDocument/2006/relationships/customXml" Target="../ink/ink1461.xml"/><Relationship Id="rId379" Type="http://schemas.openxmlformats.org/officeDocument/2006/relationships/image" Target="../media/image1491.png"/><Relationship Id="rId7" Type="http://schemas.openxmlformats.org/officeDocument/2006/relationships/image" Target="../media/image1305.png"/><Relationship Id="rId162" Type="http://schemas.openxmlformats.org/officeDocument/2006/relationships/customXml" Target="../ink/ink1363.xml"/><Relationship Id="rId183" Type="http://schemas.openxmlformats.org/officeDocument/2006/relationships/image" Target="../media/image1393.png"/><Relationship Id="rId218" Type="http://schemas.openxmlformats.org/officeDocument/2006/relationships/customXml" Target="../ink/ink1391.xml"/><Relationship Id="rId239" Type="http://schemas.openxmlformats.org/officeDocument/2006/relationships/image" Target="../media/image1421.png"/><Relationship Id="rId390" Type="http://schemas.openxmlformats.org/officeDocument/2006/relationships/customXml" Target="../ink/ink1477.xml"/><Relationship Id="rId404" Type="http://schemas.openxmlformats.org/officeDocument/2006/relationships/customXml" Target="../ink/ink1484.xml"/><Relationship Id="rId250" Type="http://schemas.openxmlformats.org/officeDocument/2006/relationships/customXml" Target="../ink/ink1407.xml"/><Relationship Id="rId271" Type="http://schemas.openxmlformats.org/officeDocument/2006/relationships/image" Target="../media/image1437.png"/><Relationship Id="rId292" Type="http://schemas.openxmlformats.org/officeDocument/2006/relationships/customXml" Target="../ink/ink1428.xml"/><Relationship Id="rId306" Type="http://schemas.openxmlformats.org/officeDocument/2006/relationships/customXml" Target="../ink/ink1435.xml"/><Relationship Id="rId24" Type="http://schemas.openxmlformats.org/officeDocument/2006/relationships/customXml" Target="../ink/ink1294.xml"/><Relationship Id="rId45" Type="http://schemas.openxmlformats.org/officeDocument/2006/relationships/image" Target="../media/image1324.png"/><Relationship Id="rId66" Type="http://schemas.openxmlformats.org/officeDocument/2006/relationships/customXml" Target="../ink/ink1315.xml"/><Relationship Id="rId87" Type="http://schemas.openxmlformats.org/officeDocument/2006/relationships/image" Target="../media/image1345.png"/><Relationship Id="rId110" Type="http://schemas.openxmlformats.org/officeDocument/2006/relationships/customXml" Target="../ink/ink1337.xml"/><Relationship Id="rId131" Type="http://schemas.openxmlformats.org/officeDocument/2006/relationships/image" Target="../media/image1367.png"/><Relationship Id="rId327" Type="http://schemas.openxmlformats.org/officeDocument/2006/relationships/image" Target="../media/image1465.png"/><Relationship Id="rId348" Type="http://schemas.openxmlformats.org/officeDocument/2006/relationships/customXml" Target="../ink/ink1456.xml"/><Relationship Id="rId369" Type="http://schemas.openxmlformats.org/officeDocument/2006/relationships/image" Target="../media/image1486.png"/><Relationship Id="rId152" Type="http://schemas.openxmlformats.org/officeDocument/2006/relationships/customXml" Target="../ink/ink1358.xml"/><Relationship Id="rId173" Type="http://schemas.openxmlformats.org/officeDocument/2006/relationships/image" Target="../media/image1388.png"/><Relationship Id="rId194" Type="http://schemas.openxmlformats.org/officeDocument/2006/relationships/customXml" Target="../ink/ink1379.xml"/><Relationship Id="rId208" Type="http://schemas.openxmlformats.org/officeDocument/2006/relationships/customXml" Target="../ink/ink1386.xml"/><Relationship Id="rId229" Type="http://schemas.openxmlformats.org/officeDocument/2006/relationships/image" Target="../media/image1416.png"/><Relationship Id="rId380" Type="http://schemas.openxmlformats.org/officeDocument/2006/relationships/customXml" Target="../ink/ink1472.xml"/><Relationship Id="rId240" Type="http://schemas.openxmlformats.org/officeDocument/2006/relationships/customXml" Target="../ink/ink1402.xml"/><Relationship Id="rId261" Type="http://schemas.openxmlformats.org/officeDocument/2006/relationships/image" Target="../media/image1432.png"/><Relationship Id="rId14" Type="http://schemas.openxmlformats.org/officeDocument/2006/relationships/customXml" Target="../ink/ink1289.xml"/><Relationship Id="rId35" Type="http://schemas.openxmlformats.org/officeDocument/2006/relationships/image" Target="../media/image1319.png"/><Relationship Id="rId56" Type="http://schemas.openxmlformats.org/officeDocument/2006/relationships/customXml" Target="../ink/ink1310.xml"/><Relationship Id="rId77" Type="http://schemas.openxmlformats.org/officeDocument/2006/relationships/image" Target="../media/image1340.png"/><Relationship Id="rId100" Type="http://schemas.openxmlformats.org/officeDocument/2006/relationships/customXml" Target="../ink/ink1332.xml"/><Relationship Id="rId282" Type="http://schemas.openxmlformats.org/officeDocument/2006/relationships/customXml" Target="../ink/ink1423.xml"/><Relationship Id="rId317" Type="http://schemas.openxmlformats.org/officeDocument/2006/relationships/image" Target="../media/image1460.png"/><Relationship Id="rId338" Type="http://schemas.openxmlformats.org/officeDocument/2006/relationships/customXml" Target="../ink/ink1451.xml"/><Relationship Id="rId359" Type="http://schemas.openxmlformats.org/officeDocument/2006/relationships/image" Target="../media/image1481.png"/><Relationship Id="rId8" Type="http://schemas.openxmlformats.org/officeDocument/2006/relationships/customXml" Target="../ink/ink1286.xml"/><Relationship Id="rId98" Type="http://schemas.openxmlformats.org/officeDocument/2006/relationships/customXml" Target="../ink/ink1331.xml"/><Relationship Id="rId121" Type="http://schemas.openxmlformats.org/officeDocument/2006/relationships/image" Target="../media/image1362.png"/><Relationship Id="rId142" Type="http://schemas.openxmlformats.org/officeDocument/2006/relationships/customXml" Target="../ink/ink1353.xml"/><Relationship Id="rId163" Type="http://schemas.openxmlformats.org/officeDocument/2006/relationships/image" Target="../media/image1383.png"/><Relationship Id="rId184" Type="http://schemas.openxmlformats.org/officeDocument/2006/relationships/customXml" Target="../ink/ink1374.xml"/><Relationship Id="rId219" Type="http://schemas.openxmlformats.org/officeDocument/2006/relationships/image" Target="../media/image1411.png"/><Relationship Id="rId370" Type="http://schemas.openxmlformats.org/officeDocument/2006/relationships/customXml" Target="../ink/ink1467.xml"/><Relationship Id="rId391" Type="http://schemas.openxmlformats.org/officeDocument/2006/relationships/image" Target="../media/image1497.png"/><Relationship Id="rId405" Type="http://schemas.openxmlformats.org/officeDocument/2006/relationships/image" Target="../media/image1504.png"/><Relationship Id="rId230" Type="http://schemas.openxmlformats.org/officeDocument/2006/relationships/customXml" Target="../ink/ink1397.xml"/><Relationship Id="rId251" Type="http://schemas.openxmlformats.org/officeDocument/2006/relationships/image" Target="../media/image1427.png"/><Relationship Id="rId25" Type="http://schemas.openxmlformats.org/officeDocument/2006/relationships/image" Target="../media/image1314.png"/><Relationship Id="rId46" Type="http://schemas.openxmlformats.org/officeDocument/2006/relationships/customXml" Target="../ink/ink1305.xml"/><Relationship Id="rId67" Type="http://schemas.openxmlformats.org/officeDocument/2006/relationships/image" Target="../media/image1335.png"/><Relationship Id="rId272" Type="http://schemas.openxmlformats.org/officeDocument/2006/relationships/customXml" Target="../ink/ink1418.xml"/><Relationship Id="rId293" Type="http://schemas.openxmlformats.org/officeDocument/2006/relationships/image" Target="../media/image1448.png"/><Relationship Id="rId307" Type="http://schemas.openxmlformats.org/officeDocument/2006/relationships/image" Target="../media/image1455.png"/><Relationship Id="rId328" Type="http://schemas.openxmlformats.org/officeDocument/2006/relationships/customXml" Target="../ink/ink1446.xml"/><Relationship Id="rId349" Type="http://schemas.openxmlformats.org/officeDocument/2006/relationships/image" Target="../media/image1476.png"/><Relationship Id="rId88" Type="http://schemas.openxmlformats.org/officeDocument/2006/relationships/customXml" Target="../ink/ink1326.xml"/><Relationship Id="rId111" Type="http://schemas.openxmlformats.org/officeDocument/2006/relationships/image" Target="../media/image1357.png"/><Relationship Id="rId132" Type="http://schemas.openxmlformats.org/officeDocument/2006/relationships/customXml" Target="../ink/ink1348.xml"/><Relationship Id="rId153" Type="http://schemas.openxmlformats.org/officeDocument/2006/relationships/image" Target="../media/image1378.png"/><Relationship Id="rId174" Type="http://schemas.openxmlformats.org/officeDocument/2006/relationships/customXml" Target="../ink/ink1369.xml"/><Relationship Id="rId195" Type="http://schemas.openxmlformats.org/officeDocument/2006/relationships/image" Target="../media/image1399.png"/><Relationship Id="rId209" Type="http://schemas.openxmlformats.org/officeDocument/2006/relationships/image" Target="../media/image1406.png"/><Relationship Id="rId360" Type="http://schemas.openxmlformats.org/officeDocument/2006/relationships/customXml" Target="../ink/ink1462.xml"/><Relationship Id="rId381" Type="http://schemas.openxmlformats.org/officeDocument/2006/relationships/image" Target="../media/image1492.png"/><Relationship Id="rId220" Type="http://schemas.openxmlformats.org/officeDocument/2006/relationships/customXml" Target="../ink/ink1392.xml"/><Relationship Id="rId241" Type="http://schemas.openxmlformats.org/officeDocument/2006/relationships/image" Target="../media/image1422.png"/><Relationship Id="rId15" Type="http://schemas.openxmlformats.org/officeDocument/2006/relationships/image" Target="../media/image1309.png"/><Relationship Id="rId36" Type="http://schemas.openxmlformats.org/officeDocument/2006/relationships/customXml" Target="../ink/ink1300.xml"/><Relationship Id="rId57" Type="http://schemas.openxmlformats.org/officeDocument/2006/relationships/image" Target="../media/image1330.png"/><Relationship Id="rId262" Type="http://schemas.openxmlformats.org/officeDocument/2006/relationships/customXml" Target="../ink/ink1413.xml"/><Relationship Id="rId283" Type="http://schemas.openxmlformats.org/officeDocument/2006/relationships/image" Target="../media/image1443.png"/><Relationship Id="rId318" Type="http://schemas.openxmlformats.org/officeDocument/2006/relationships/customXml" Target="../ink/ink1441.xml"/><Relationship Id="rId339" Type="http://schemas.openxmlformats.org/officeDocument/2006/relationships/image" Target="../media/image1471.png"/><Relationship Id="rId78" Type="http://schemas.openxmlformats.org/officeDocument/2006/relationships/customXml" Target="../ink/ink1321.xml"/><Relationship Id="rId99" Type="http://schemas.openxmlformats.org/officeDocument/2006/relationships/image" Target="../media/image1351.png"/><Relationship Id="rId101" Type="http://schemas.openxmlformats.org/officeDocument/2006/relationships/image" Target="../media/image1352.png"/><Relationship Id="rId122" Type="http://schemas.openxmlformats.org/officeDocument/2006/relationships/customXml" Target="../ink/ink1343.xml"/><Relationship Id="rId143" Type="http://schemas.openxmlformats.org/officeDocument/2006/relationships/image" Target="../media/image1373.png"/><Relationship Id="rId164" Type="http://schemas.openxmlformats.org/officeDocument/2006/relationships/customXml" Target="../ink/ink1364.xml"/><Relationship Id="rId185" Type="http://schemas.openxmlformats.org/officeDocument/2006/relationships/image" Target="../media/image1394.png"/><Relationship Id="rId350" Type="http://schemas.openxmlformats.org/officeDocument/2006/relationships/customXml" Target="../ink/ink1457.xml"/><Relationship Id="rId371" Type="http://schemas.openxmlformats.org/officeDocument/2006/relationships/image" Target="../media/image1487.png"/><Relationship Id="rId406" Type="http://schemas.openxmlformats.org/officeDocument/2006/relationships/customXml" Target="../ink/ink1485.xml"/><Relationship Id="rId9" Type="http://schemas.openxmlformats.org/officeDocument/2006/relationships/image" Target="../media/image1306.png"/><Relationship Id="rId210" Type="http://schemas.openxmlformats.org/officeDocument/2006/relationships/customXml" Target="../ink/ink1387.xml"/><Relationship Id="rId392" Type="http://schemas.openxmlformats.org/officeDocument/2006/relationships/customXml" Target="../ink/ink1478.xml"/><Relationship Id="rId26" Type="http://schemas.openxmlformats.org/officeDocument/2006/relationships/customXml" Target="../ink/ink1295.xml"/><Relationship Id="rId231" Type="http://schemas.openxmlformats.org/officeDocument/2006/relationships/image" Target="../media/image1417.png"/><Relationship Id="rId252" Type="http://schemas.openxmlformats.org/officeDocument/2006/relationships/customXml" Target="../ink/ink1408.xml"/><Relationship Id="rId273" Type="http://schemas.openxmlformats.org/officeDocument/2006/relationships/image" Target="../media/image1438.png"/><Relationship Id="rId294" Type="http://schemas.openxmlformats.org/officeDocument/2006/relationships/customXml" Target="../ink/ink1429.xml"/><Relationship Id="rId308" Type="http://schemas.openxmlformats.org/officeDocument/2006/relationships/customXml" Target="../ink/ink1436.xml"/><Relationship Id="rId329" Type="http://schemas.openxmlformats.org/officeDocument/2006/relationships/image" Target="../media/image1466.png"/><Relationship Id="rId47" Type="http://schemas.openxmlformats.org/officeDocument/2006/relationships/image" Target="../media/image1325.png"/><Relationship Id="rId68" Type="http://schemas.openxmlformats.org/officeDocument/2006/relationships/customXml" Target="../ink/ink1316.xml"/><Relationship Id="rId89" Type="http://schemas.openxmlformats.org/officeDocument/2006/relationships/image" Target="../media/image1346.png"/><Relationship Id="rId112" Type="http://schemas.openxmlformats.org/officeDocument/2006/relationships/customXml" Target="../ink/ink1338.xml"/><Relationship Id="rId133" Type="http://schemas.openxmlformats.org/officeDocument/2006/relationships/image" Target="../media/image1368.png"/><Relationship Id="rId154" Type="http://schemas.openxmlformats.org/officeDocument/2006/relationships/customXml" Target="../ink/ink1359.xml"/><Relationship Id="rId175" Type="http://schemas.openxmlformats.org/officeDocument/2006/relationships/image" Target="../media/image1389.png"/><Relationship Id="rId340" Type="http://schemas.openxmlformats.org/officeDocument/2006/relationships/customXml" Target="../ink/ink1452.xml"/><Relationship Id="rId361" Type="http://schemas.openxmlformats.org/officeDocument/2006/relationships/image" Target="../media/image1482.png"/><Relationship Id="rId196" Type="http://schemas.openxmlformats.org/officeDocument/2006/relationships/customXml" Target="../ink/ink1380.xml"/><Relationship Id="rId200" Type="http://schemas.openxmlformats.org/officeDocument/2006/relationships/customXml" Target="../ink/ink1382.xml"/><Relationship Id="rId382" Type="http://schemas.openxmlformats.org/officeDocument/2006/relationships/customXml" Target="../ink/ink1473.xml"/><Relationship Id="rId16" Type="http://schemas.openxmlformats.org/officeDocument/2006/relationships/customXml" Target="../ink/ink1290.xml"/><Relationship Id="rId221" Type="http://schemas.openxmlformats.org/officeDocument/2006/relationships/image" Target="../media/image1412.png"/><Relationship Id="rId242" Type="http://schemas.openxmlformats.org/officeDocument/2006/relationships/customXml" Target="../ink/ink1403.xml"/><Relationship Id="rId263" Type="http://schemas.openxmlformats.org/officeDocument/2006/relationships/image" Target="../media/image1433.png"/><Relationship Id="rId284" Type="http://schemas.openxmlformats.org/officeDocument/2006/relationships/customXml" Target="../ink/ink1424.xml"/><Relationship Id="rId319" Type="http://schemas.openxmlformats.org/officeDocument/2006/relationships/image" Target="../media/image1461.png"/><Relationship Id="rId37" Type="http://schemas.openxmlformats.org/officeDocument/2006/relationships/image" Target="../media/image1320.png"/><Relationship Id="rId58" Type="http://schemas.openxmlformats.org/officeDocument/2006/relationships/customXml" Target="../ink/ink1311.xml"/><Relationship Id="rId79" Type="http://schemas.openxmlformats.org/officeDocument/2006/relationships/image" Target="../media/image1341.png"/><Relationship Id="rId102" Type="http://schemas.openxmlformats.org/officeDocument/2006/relationships/customXml" Target="../ink/ink1333.xml"/><Relationship Id="rId123" Type="http://schemas.openxmlformats.org/officeDocument/2006/relationships/image" Target="../media/image1363.png"/><Relationship Id="rId144" Type="http://schemas.openxmlformats.org/officeDocument/2006/relationships/customXml" Target="../ink/ink1354.xml"/><Relationship Id="rId330" Type="http://schemas.openxmlformats.org/officeDocument/2006/relationships/customXml" Target="../ink/ink1447.xml"/><Relationship Id="rId90" Type="http://schemas.openxmlformats.org/officeDocument/2006/relationships/customXml" Target="../ink/ink1327.xml"/><Relationship Id="rId165" Type="http://schemas.openxmlformats.org/officeDocument/2006/relationships/image" Target="../media/image1384.png"/><Relationship Id="rId186" Type="http://schemas.openxmlformats.org/officeDocument/2006/relationships/customXml" Target="../ink/ink1375.xml"/><Relationship Id="rId351" Type="http://schemas.openxmlformats.org/officeDocument/2006/relationships/image" Target="../media/image1477.png"/><Relationship Id="rId372" Type="http://schemas.openxmlformats.org/officeDocument/2006/relationships/customXml" Target="../ink/ink1468.xml"/><Relationship Id="rId393" Type="http://schemas.openxmlformats.org/officeDocument/2006/relationships/image" Target="../media/image1498.png"/><Relationship Id="rId407" Type="http://schemas.openxmlformats.org/officeDocument/2006/relationships/image" Target="../media/image1505.png"/><Relationship Id="rId211" Type="http://schemas.openxmlformats.org/officeDocument/2006/relationships/image" Target="../media/image1407.png"/><Relationship Id="rId232" Type="http://schemas.openxmlformats.org/officeDocument/2006/relationships/customXml" Target="../ink/ink1398.xml"/><Relationship Id="rId253" Type="http://schemas.openxmlformats.org/officeDocument/2006/relationships/image" Target="../media/image1428.png"/><Relationship Id="rId274" Type="http://schemas.openxmlformats.org/officeDocument/2006/relationships/customXml" Target="../ink/ink1419.xml"/><Relationship Id="rId295" Type="http://schemas.openxmlformats.org/officeDocument/2006/relationships/image" Target="../media/image1449.png"/><Relationship Id="rId309" Type="http://schemas.openxmlformats.org/officeDocument/2006/relationships/image" Target="../media/image1456.png"/><Relationship Id="rId27" Type="http://schemas.openxmlformats.org/officeDocument/2006/relationships/image" Target="../media/image1315.png"/><Relationship Id="rId48" Type="http://schemas.openxmlformats.org/officeDocument/2006/relationships/customXml" Target="../ink/ink1306.xml"/><Relationship Id="rId69" Type="http://schemas.openxmlformats.org/officeDocument/2006/relationships/image" Target="../media/image1336.png"/><Relationship Id="rId113" Type="http://schemas.openxmlformats.org/officeDocument/2006/relationships/image" Target="../media/image1358.png"/><Relationship Id="rId134" Type="http://schemas.openxmlformats.org/officeDocument/2006/relationships/customXml" Target="../ink/ink1349.xml"/><Relationship Id="rId320" Type="http://schemas.openxmlformats.org/officeDocument/2006/relationships/customXml" Target="../ink/ink1442.xml"/><Relationship Id="rId80" Type="http://schemas.openxmlformats.org/officeDocument/2006/relationships/customXml" Target="../ink/ink1322.xml"/><Relationship Id="rId155" Type="http://schemas.openxmlformats.org/officeDocument/2006/relationships/image" Target="../media/image1379.png"/><Relationship Id="rId176" Type="http://schemas.openxmlformats.org/officeDocument/2006/relationships/customXml" Target="../ink/ink1370.xml"/><Relationship Id="rId197" Type="http://schemas.openxmlformats.org/officeDocument/2006/relationships/image" Target="../media/image1400.png"/><Relationship Id="rId341" Type="http://schemas.openxmlformats.org/officeDocument/2006/relationships/image" Target="../media/image1472.png"/><Relationship Id="rId362" Type="http://schemas.openxmlformats.org/officeDocument/2006/relationships/customXml" Target="../ink/ink1463.xml"/><Relationship Id="rId383" Type="http://schemas.openxmlformats.org/officeDocument/2006/relationships/image" Target="../media/image1493.png"/><Relationship Id="rId201" Type="http://schemas.openxmlformats.org/officeDocument/2006/relationships/image" Target="../media/image1402.png"/><Relationship Id="rId222" Type="http://schemas.openxmlformats.org/officeDocument/2006/relationships/customXml" Target="../ink/ink1393.xml"/><Relationship Id="rId243" Type="http://schemas.openxmlformats.org/officeDocument/2006/relationships/image" Target="../media/image1423.png"/><Relationship Id="rId264" Type="http://schemas.openxmlformats.org/officeDocument/2006/relationships/customXml" Target="../ink/ink1414.xml"/><Relationship Id="rId285" Type="http://schemas.openxmlformats.org/officeDocument/2006/relationships/image" Target="../media/image1444.png"/><Relationship Id="rId17" Type="http://schemas.openxmlformats.org/officeDocument/2006/relationships/image" Target="../media/image1310.png"/><Relationship Id="rId38" Type="http://schemas.openxmlformats.org/officeDocument/2006/relationships/customXml" Target="../ink/ink1301.xml"/><Relationship Id="rId59" Type="http://schemas.openxmlformats.org/officeDocument/2006/relationships/image" Target="../media/image1331.png"/><Relationship Id="rId103" Type="http://schemas.openxmlformats.org/officeDocument/2006/relationships/image" Target="../media/image1353.png"/><Relationship Id="rId124" Type="http://schemas.openxmlformats.org/officeDocument/2006/relationships/customXml" Target="../ink/ink1344.xml"/><Relationship Id="rId310" Type="http://schemas.openxmlformats.org/officeDocument/2006/relationships/customXml" Target="../ink/ink1437.xml"/><Relationship Id="rId70" Type="http://schemas.openxmlformats.org/officeDocument/2006/relationships/customXml" Target="../ink/ink1317.xml"/><Relationship Id="rId91" Type="http://schemas.openxmlformats.org/officeDocument/2006/relationships/image" Target="../media/image1347.png"/><Relationship Id="rId145" Type="http://schemas.openxmlformats.org/officeDocument/2006/relationships/image" Target="../media/image1374.png"/><Relationship Id="rId166" Type="http://schemas.openxmlformats.org/officeDocument/2006/relationships/customXml" Target="../ink/ink1365.xml"/><Relationship Id="rId187" Type="http://schemas.openxmlformats.org/officeDocument/2006/relationships/image" Target="../media/image1395.png"/><Relationship Id="rId331" Type="http://schemas.openxmlformats.org/officeDocument/2006/relationships/image" Target="../media/image1467.png"/><Relationship Id="rId352" Type="http://schemas.openxmlformats.org/officeDocument/2006/relationships/customXml" Target="../ink/ink1458.xml"/><Relationship Id="rId373" Type="http://schemas.openxmlformats.org/officeDocument/2006/relationships/image" Target="../media/image1488.png"/><Relationship Id="rId394" Type="http://schemas.openxmlformats.org/officeDocument/2006/relationships/customXml" Target="../ink/ink147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88.xml"/><Relationship Id="rId233" Type="http://schemas.openxmlformats.org/officeDocument/2006/relationships/image" Target="../media/image1418.png"/><Relationship Id="rId254" Type="http://schemas.openxmlformats.org/officeDocument/2006/relationships/customXml" Target="../ink/ink1409.xml"/><Relationship Id="rId28" Type="http://schemas.openxmlformats.org/officeDocument/2006/relationships/customXml" Target="../ink/ink1296.xml"/><Relationship Id="rId49" Type="http://schemas.openxmlformats.org/officeDocument/2006/relationships/image" Target="../media/image1326.png"/><Relationship Id="rId114" Type="http://schemas.openxmlformats.org/officeDocument/2006/relationships/customXml" Target="../ink/ink1339.xml"/><Relationship Id="rId275" Type="http://schemas.openxmlformats.org/officeDocument/2006/relationships/image" Target="../media/image1439.png"/><Relationship Id="rId296" Type="http://schemas.openxmlformats.org/officeDocument/2006/relationships/customXml" Target="../ink/ink1430.xml"/><Relationship Id="rId300" Type="http://schemas.openxmlformats.org/officeDocument/2006/relationships/customXml" Target="../ink/ink1432.xml"/><Relationship Id="rId60" Type="http://schemas.openxmlformats.org/officeDocument/2006/relationships/customXml" Target="../ink/ink1312.xml"/><Relationship Id="rId81" Type="http://schemas.openxmlformats.org/officeDocument/2006/relationships/image" Target="../media/image1342.png"/><Relationship Id="rId135" Type="http://schemas.openxmlformats.org/officeDocument/2006/relationships/image" Target="../media/image1369.png"/><Relationship Id="rId156" Type="http://schemas.openxmlformats.org/officeDocument/2006/relationships/customXml" Target="../ink/ink1360.xml"/><Relationship Id="rId177" Type="http://schemas.openxmlformats.org/officeDocument/2006/relationships/image" Target="../media/image1390.png"/><Relationship Id="rId198" Type="http://schemas.openxmlformats.org/officeDocument/2006/relationships/customXml" Target="../ink/ink1381.xml"/><Relationship Id="rId321" Type="http://schemas.openxmlformats.org/officeDocument/2006/relationships/image" Target="../media/image1462.png"/><Relationship Id="rId342" Type="http://schemas.openxmlformats.org/officeDocument/2006/relationships/customXml" Target="../ink/ink1453.xml"/><Relationship Id="rId363" Type="http://schemas.openxmlformats.org/officeDocument/2006/relationships/image" Target="../media/image1483.png"/><Relationship Id="rId384" Type="http://schemas.openxmlformats.org/officeDocument/2006/relationships/customXml" Target="../ink/ink1474.xml"/><Relationship Id="rId202" Type="http://schemas.openxmlformats.org/officeDocument/2006/relationships/customXml" Target="../ink/ink1383.xml"/><Relationship Id="rId223" Type="http://schemas.openxmlformats.org/officeDocument/2006/relationships/image" Target="../media/image1413.png"/><Relationship Id="rId244" Type="http://schemas.openxmlformats.org/officeDocument/2006/relationships/customXml" Target="../ink/ink1404.xml"/><Relationship Id="rId18" Type="http://schemas.openxmlformats.org/officeDocument/2006/relationships/customXml" Target="../ink/ink1291.xml"/><Relationship Id="rId39" Type="http://schemas.openxmlformats.org/officeDocument/2006/relationships/image" Target="../media/image1321.png"/><Relationship Id="rId265" Type="http://schemas.openxmlformats.org/officeDocument/2006/relationships/image" Target="../media/image1434.png"/><Relationship Id="rId286" Type="http://schemas.openxmlformats.org/officeDocument/2006/relationships/customXml" Target="../ink/ink1425.xml"/><Relationship Id="rId50" Type="http://schemas.openxmlformats.org/officeDocument/2006/relationships/customXml" Target="../ink/ink1307.xml"/><Relationship Id="rId104" Type="http://schemas.openxmlformats.org/officeDocument/2006/relationships/customXml" Target="../ink/ink1334.xml"/><Relationship Id="rId125" Type="http://schemas.openxmlformats.org/officeDocument/2006/relationships/image" Target="../media/image1364.png"/><Relationship Id="rId146" Type="http://schemas.openxmlformats.org/officeDocument/2006/relationships/customXml" Target="../ink/ink1355.xml"/><Relationship Id="rId167" Type="http://schemas.openxmlformats.org/officeDocument/2006/relationships/image" Target="../media/image1385.png"/><Relationship Id="rId188" Type="http://schemas.openxmlformats.org/officeDocument/2006/relationships/customXml" Target="../ink/ink1376.xml"/><Relationship Id="rId311" Type="http://schemas.openxmlformats.org/officeDocument/2006/relationships/image" Target="../media/image1457.png"/><Relationship Id="rId332" Type="http://schemas.openxmlformats.org/officeDocument/2006/relationships/customXml" Target="../ink/ink1448.xml"/><Relationship Id="rId353" Type="http://schemas.openxmlformats.org/officeDocument/2006/relationships/image" Target="../media/image1478.png"/><Relationship Id="rId374" Type="http://schemas.openxmlformats.org/officeDocument/2006/relationships/customXml" Target="../ink/ink1469.xml"/><Relationship Id="rId395" Type="http://schemas.openxmlformats.org/officeDocument/2006/relationships/image" Target="../media/image1499.png"/><Relationship Id="rId71" Type="http://schemas.openxmlformats.org/officeDocument/2006/relationships/image" Target="../media/image1337.png"/><Relationship Id="rId92" Type="http://schemas.openxmlformats.org/officeDocument/2006/relationships/customXml" Target="../ink/ink1328.xml"/><Relationship Id="rId213" Type="http://schemas.openxmlformats.org/officeDocument/2006/relationships/image" Target="../media/image1408.png"/><Relationship Id="rId234" Type="http://schemas.openxmlformats.org/officeDocument/2006/relationships/customXml" Target="../ink/ink1399.xml"/><Relationship Id="rId2" Type="http://schemas.openxmlformats.org/officeDocument/2006/relationships/image" Target="../media/image2910.png"/><Relationship Id="rId29" Type="http://schemas.openxmlformats.org/officeDocument/2006/relationships/image" Target="../media/image1316.png"/><Relationship Id="rId255" Type="http://schemas.openxmlformats.org/officeDocument/2006/relationships/image" Target="../media/image1429.png"/><Relationship Id="rId276" Type="http://schemas.openxmlformats.org/officeDocument/2006/relationships/customXml" Target="../ink/ink1420.xml"/><Relationship Id="rId297" Type="http://schemas.openxmlformats.org/officeDocument/2006/relationships/image" Target="../media/image1450.png"/><Relationship Id="rId40" Type="http://schemas.openxmlformats.org/officeDocument/2006/relationships/customXml" Target="../ink/ink1302.xml"/><Relationship Id="rId115" Type="http://schemas.openxmlformats.org/officeDocument/2006/relationships/image" Target="../media/image1359.png"/><Relationship Id="rId136" Type="http://schemas.openxmlformats.org/officeDocument/2006/relationships/customXml" Target="../ink/ink1350.xml"/><Relationship Id="rId157" Type="http://schemas.openxmlformats.org/officeDocument/2006/relationships/image" Target="../media/image1380.png"/><Relationship Id="rId178" Type="http://schemas.openxmlformats.org/officeDocument/2006/relationships/customXml" Target="../ink/ink1371.xml"/><Relationship Id="rId301" Type="http://schemas.openxmlformats.org/officeDocument/2006/relationships/image" Target="../media/image1452.png"/><Relationship Id="rId322" Type="http://schemas.openxmlformats.org/officeDocument/2006/relationships/customXml" Target="../ink/ink1443.xml"/><Relationship Id="rId343" Type="http://schemas.openxmlformats.org/officeDocument/2006/relationships/image" Target="../media/image1473.png"/><Relationship Id="rId364" Type="http://schemas.openxmlformats.org/officeDocument/2006/relationships/customXml" Target="../ink/ink1464.xml"/><Relationship Id="rId61" Type="http://schemas.openxmlformats.org/officeDocument/2006/relationships/image" Target="../media/image1332.png"/><Relationship Id="rId82" Type="http://schemas.openxmlformats.org/officeDocument/2006/relationships/customXml" Target="../ink/ink1323.xml"/><Relationship Id="rId199" Type="http://schemas.openxmlformats.org/officeDocument/2006/relationships/image" Target="../media/image1401.png"/><Relationship Id="rId203" Type="http://schemas.openxmlformats.org/officeDocument/2006/relationships/image" Target="../media/image1403.png"/><Relationship Id="rId385" Type="http://schemas.openxmlformats.org/officeDocument/2006/relationships/image" Target="../media/image1494.png"/><Relationship Id="rId19" Type="http://schemas.openxmlformats.org/officeDocument/2006/relationships/image" Target="../media/image1311.png"/><Relationship Id="rId224" Type="http://schemas.openxmlformats.org/officeDocument/2006/relationships/customXml" Target="../ink/ink1394.xml"/><Relationship Id="rId245" Type="http://schemas.openxmlformats.org/officeDocument/2006/relationships/image" Target="../media/image1424.png"/><Relationship Id="rId266" Type="http://schemas.openxmlformats.org/officeDocument/2006/relationships/customXml" Target="../ink/ink1415.xml"/><Relationship Id="rId287" Type="http://schemas.openxmlformats.org/officeDocument/2006/relationships/image" Target="../media/image1445.png"/><Relationship Id="rId30" Type="http://schemas.openxmlformats.org/officeDocument/2006/relationships/customXml" Target="../ink/ink1297.xml"/><Relationship Id="rId105" Type="http://schemas.openxmlformats.org/officeDocument/2006/relationships/image" Target="../media/image1354.png"/><Relationship Id="rId126" Type="http://schemas.openxmlformats.org/officeDocument/2006/relationships/customXml" Target="../ink/ink1345.xml"/><Relationship Id="rId147" Type="http://schemas.openxmlformats.org/officeDocument/2006/relationships/image" Target="../media/image1375.png"/><Relationship Id="rId168" Type="http://schemas.openxmlformats.org/officeDocument/2006/relationships/customXml" Target="../ink/ink1366.xml"/><Relationship Id="rId312" Type="http://schemas.openxmlformats.org/officeDocument/2006/relationships/customXml" Target="../ink/ink1438.xml"/><Relationship Id="rId333" Type="http://schemas.openxmlformats.org/officeDocument/2006/relationships/image" Target="../media/image1468.png"/><Relationship Id="rId354" Type="http://schemas.openxmlformats.org/officeDocument/2006/relationships/customXml" Target="../ink/ink1459.xml"/><Relationship Id="rId51" Type="http://schemas.openxmlformats.org/officeDocument/2006/relationships/image" Target="../media/image1327.png"/><Relationship Id="rId72" Type="http://schemas.openxmlformats.org/officeDocument/2006/relationships/customXml" Target="../ink/ink1318.xml"/><Relationship Id="rId93" Type="http://schemas.openxmlformats.org/officeDocument/2006/relationships/image" Target="../media/image1348.png"/><Relationship Id="rId189" Type="http://schemas.openxmlformats.org/officeDocument/2006/relationships/image" Target="../media/image1396.png"/><Relationship Id="rId375" Type="http://schemas.openxmlformats.org/officeDocument/2006/relationships/image" Target="../media/image1489.png"/><Relationship Id="rId396" Type="http://schemas.openxmlformats.org/officeDocument/2006/relationships/customXml" Target="../ink/ink1480.xml"/><Relationship Id="rId3" Type="http://schemas.openxmlformats.org/officeDocument/2006/relationships/image" Target="../media/image3010.png"/><Relationship Id="rId214" Type="http://schemas.openxmlformats.org/officeDocument/2006/relationships/customXml" Target="../ink/ink1389.xml"/><Relationship Id="rId235" Type="http://schemas.openxmlformats.org/officeDocument/2006/relationships/image" Target="../media/image1419.png"/><Relationship Id="rId256" Type="http://schemas.openxmlformats.org/officeDocument/2006/relationships/customXml" Target="../ink/ink1410.xml"/><Relationship Id="rId277" Type="http://schemas.openxmlformats.org/officeDocument/2006/relationships/image" Target="../media/image1440.png"/><Relationship Id="rId298" Type="http://schemas.openxmlformats.org/officeDocument/2006/relationships/customXml" Target="../ink/ink1431.xml"/><Relationship Id="rId400" Type="http://schemas.openxmlformats.org/officeDocument/2006/relationships/customXml" Target="../ink/ink1482.xml"/><Relationship Id="rId116" Type="http://schemas.openxmlformats.org/officeDocument/2006/relationships/customXml" Target="../ink/ink1340.xml"/><Relationship Id="rId137" Type="http://schemas.openxmlformats.org/officeDocument/2006/relationships/image" Target="../media/image1370.png"/><Relationship Id="rId158" Type="http://schemas.openxmlformats.org/officeDocument/2006/relationships/customXml" Target="../ink/ink1361.xml"/><Relationship Id="rId302" Type="http://schemas.openxmlformats.org/officeDocument/2006/relationships/customXml" Target="../ink/ink1433.xml"/><Relationship Id="rId323" Type="http://schemas.openxmlformats.org/officeDocument/2006/relationships/image" Target="../media/image1463.png"/><Relationship Id="rId344" Type="http://schemas.openxmlformats.org/officeDocument/2006/relationships/customXml" Target="../ink/ink1454.xml"/><Relationship Id="rId20" Type="http://schemas.openxmlformats.org/officeDocument/2006/relationships/customXml" Target="../ink/ink1292.xml"/><Relationship Id="rId41" Type="http://schemas.openxmlformats.org/officeDocument/2006/relationships/image" Target="../media/image1322.png"/><Relationship Id="rId62" Type="http://schemas.openxmlformats.org/officeDocument/2006/relationships/customXml" Target="../ink/ink1313.xml"/><Relationship Id="rId83" Type="http://schemas.openxmlformats.org/officeDocument/2006/relationships/image" Target="../media/image1343.png"/><Relationship Id="rId179" Type="http://schemas.openxmlformats.org/officeDocument/2006/relationships/image" Target="../media/image1391.png"/><Relationship Id="rId365" Type="http://schemas.openxmlformats.org/officeDocument/2006/relationships/image" Target="../media/image1484.png"/><Relationship Id="rId386" Type="http://schemas.openxmlformats.org/officeDocument/2006/relationships/customXml" Target="../ink/ink1475.xml"/><Relationship Id="rId190" Type="http://schemas.openxmlformats.org/officeDocument/2006/relationships/customXml" Target="../ink/ink1377.xml"/><Relationship Id="rId204" Type="http://schemas.openxmlformats.org/officeDocument/2006/relationships/customXml" Target="../ink/ink1384.xml"/><Relationship Id="rId225" Type="http://schemas.openxmlformats.org/officeDocument/2006/relationships/image" Target="../media/image1414.png"/><Relationship Id="rId246" Type="http://schemas.openxmlformats.org/officeDocument/2006/relationships/customXml" Target="../ink/ink1405.xml"/><Relationship Id="rId267" Type="http://schemas.openxmlformats.org/officeDocument/2006/relationships/image" Target="../media/image1435.png"/><Relationship Id="rId288" Type="http://schemas.openxmlformats.org/officeDocument/2006/relationships/customXml" Target="../ink/ink1426.xml"/><Relationship Id="rId106" Type="http://schemas.openxmlformats.org/officeDocument/2006/relationships/customXml" Target="../ink/ink1335.xml"/><Relationship Id="rId127" Type="http://schemas.openxmlformats.org/officeDocument/2006/relationships/image" Target="../media/image1365.png"/><Relationship Id="rId313" Type="http://schemas.openxmlformats.org/officeDocument/2006/relationships/image" Target="../media/image1458.png"/><Relationship Id="rId10" Type="http://schemas.openxmlformats.org/officeDocument/2006/relationships/customXml" Target="../ink/ink1287.xml"/><Relationship Id="rId31" Type="http://schemas.openxmlformats.org/officeDocument/2006/relationships/image" Target="../media/image1317.png"/><Relationship Id="rId52" Type="http://schemas.openxmlformats.org/officeDocument/2006/relationships/customXml" Target="../ink/ink1308.xml"/><Relationship Id="rId73" Type="http://schemas.openxmlformats.org/officeDocument/2006/relationships/image" Target="../media/image1338.png"/><Relationship Id="rId94" Type="http://schemas.openxmlformats.org/officeDocument/2006/relationships/customXml" Target="../ink/ink1329.xml"/><Relationship Id="rId148" Type="http://schemas.openxmlformats.org/officeDocument/2006/relationships/customXml" Target="../ink/ink1356.xml"/><Relationship Id="rId169" Type="http://schemas.openxmlformats.org/officeDocument/2006/relationships/image" Target="../media/image1386.png"/><Relationship Id="rId334" Type="http://schemas.openxmlformats.org/officeDocument/2006/relationships/customXml" Target="../ink/ink1449.xml"/><Relationship Id="rId355" Type="http://schemas.openxmlformats.org/officeDocument/2006/relationships/image" Target="../media/image1479.png"/><Relationship Id="rId376" Type="http://schemas.openxmlformats.org/officeDocument/2006/relationships/customXml" Target="../ink/ink1470.xml"/><Relationship Id="rId397" Type="http://schemas.openxmlformats.org/officeDocument/2006/relationships/image" Target="../media/image1500.png"/><Relationship Id="rId4" Type="http://schemas.openxmlformats.org/officeDocument/2006/relationships/customXml" Target="../ink/ink1284.xml"/><Relationship Id="rId180" Type="http://schemas.openxmlformats.org/officeDocument/2006/relationships/customXml" Target="../ink/ink1372.xml"/><Relationship Id="rId215" Type="http://schemas.openxmlformats.org/officeDocument/2006/relationships/image" Target="../media/image1409.png"/><Relationship Id="rId236" Type="http://schemas.openxmlformats.org/officeDocument/2006/relationships/customXml" Target="../ink/ink1400.xml"/><Relationship Id="rId257" Type="http://schemas.openxmlformats.org/officeDocument/2006/relationships/image" Target="../media/image1430.png"/><Relationship Id="rId278" Type="http://schemas.openxmlformats.org/officeDocument/2006/relationships/customXml" Target="../ink/ink1421.xml"/><Relationship Id="rId401" Type="http://schemas.openxmlformats.org/officeDocument/2006/relationships/image" Target="../media/image1502.png"/><Relationship Id="rId303" Type="http://schemas.openxmlformats.org/officeDocument/2006/relationships/image" Target="../media/image1453.png"/><Relationship Id="rId42" Type="http://schemas.openxmlformats.org/officeDocument/2006/relationships/customXml" Target="../ink/ink1303.xml"/><Relationship Id="rId84" Type="http://schemas.openxmlformats.org/officeDocument/2006/relationships/customXml" Target="../ink/ink1324.xml"/><Relationship Id="rId138" Type="http://schemas.openxmlformats.org/officeDocument/2006/relationships/customXml" Target="../ink/ink1351.xml"/><Relationship Id="rId345" Type="http://schemas.openxmlformats.org/officeDocument/2006/relationships/image" Target="../media/image1474.png"/><Relationship Id="rId387" Type="http://schemas.openxmlformats.org/officeDocument/2006/relationships/image" Target="../media/image1495.png"/><Relationship Id="rId191" Type="http://schemas.openxmlformats.org/officeDocument/2006/relationships/image" Target="../media/image1397.png"/><Relationship Id="rId205" Type="http://schemas.openxmlformats.org/officeDocument/2006/relationships/image" Target="../media/image1404.png"/><Relationship Id="rId247" Type="http://schemas.openxmlformats.org/officeDocument/2006/relationships/image" Target="../media/image1425.png"/><Relationship Id="rId107" Type="http://schemas.openxmlformats.org/officeDocument/2006/relationships/image" Target="../media/image1355.png"/><Relationship Id="rId289" Type="http://schemas.openxmlformats.org/officeDocument/2006/relationships/image" Target="../media/image144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43.xml"/><Relationship Id="rId21" Type="http://schemas.openxmlformats.org/officeDocument/2006/relationships/customXml" Target="../ink/ink1495.xml"/><Relationship Id="rId42" Type="http://schemas.openxmlformats.org/officeDocument/2006/relationships/image" Target="../media/image1525.png"/><Relationship Id="rId63" Type="http://schemas.openxmlformats.org/officeDocument/2006/relationships/customXml" Target="../ink/ink1516.xml"/><Relationship Id="rId84" Type="http://schemas.openxmlformats.org/officeDocument/2006/relationships/image" Target="../media/image1546.png"/><Relationship Id="rId138" Type="http://schemas.openxmlformats.org/officeDocument/2006/relationships/image" Target="../media/image1573.png"/><Relationship Id="rId159" Type="http://schemas.openxmlformats.org/officeDocument/2006/relationships/customXml" Target="../ink/ink1564.xml"/><Relationship Id="rId170" Type="http://schemas.openxmlformats.org/officeDocument/2006/relationships/image" Target="../media/image1589.png"/><Relationship Id="rId191" Type="http://schemas.openxmlformats.org/officeDocument/2006/relationships/customXml" Target="../ink/ink1580.xml"/><Relationship Id="rId205" Type="http://schemas.openxmlformats.org/officeDocument/2006/relationships/customXml" Target="../ink/ink1587.xml"/><Relationship Id="rId107" Type="http://schemas.openxmlformats.org/officeDocument/2006/relationships/customXml" Target="../ink/ink1538.xml"/><Relationship Id="rId11" Type="http://schemas.openxmlformats.org/officeDocument/2006/relationships/customXml" Target="../ink/ink1490.xml"/><Relationship Id="rId32" Type="http://schemas.openxmlformats.org/officeDocument/2006/relationships/image" Target="../media/image1520.png"/><Relationship Id="rId37" Type="http://schemas.openxmlformats.org/officeDocument/2006/relationships/customXml" Target="../ink/ink1503.xml"/><Relationship Id="rId53" Type="http://schemas.openxmlformats.org/officeDocument/2006/relationships/customXml" Target="../ink/ink1511.xml"/><Relationship Id="rId58" Type="http://schemas.openxmlformats.org/officeDocument/2006/relationships/image" Target="../media/image1533.png"/><Relationship Id="rId74" Type="http://schemas.openxmlformats.org/officeDocument/2006/relationships/image" Target="../media/image1541.png"/><Relationship Id="rId79" Type="http://schemas.openxmlformats.org/officeDocument/2006/relationships/customXml" Target="../ink/ink1524.xml"/><Relationship Id="rId102" Type="http://schemas.openxmlformats.org/officeDocument/2006/relationships/image" Target="../media/image1555.png"/><Relationship Id="rId123" Type="http://schemas.openxmlformats.org/officeDocument/2006/relationships/customXml" Target="../ink/ink1546.xml"/><Relationship Id="rId128" Type="http://schemas.openxmlformats.org/officeDocument/2006/relationships/image" Target="../media/image1568.png"/><Relationship Id="rId144" Type="http://schemas.openxmlformats.org/officeDocument/2006/relationships/image" Target="../media/image1576.png"/><Relationship Id="rId149" Type="http://schemas.openxmlformats.org/officeDocument/2006/relationships/customXml" Target="../ink/ink1559.xml"/><Relationship Id="rId5" Type="http://schemas.openxmlformats.org/officeDocument/2006/relationships/customXml" Target="../ink/ink1487.xml"/><Relationship Id="rId90" Type="http://schemas.openxmlformats.org/officeDocument/2006/relationships/image" Target="../media/image1549.png"/><Relationship Id="rId95" Type="http://schemas.openxmlformats.org/officeDocument/2006/relationships/customXml" Target="../ink/ink1532.xml"/><Relationship Id="rId160" Type="http://schemas.openxmlformats.org/officeDocument/2006/relationships/image" Target="../media/image1584.png"/><Relationship Id="rId165" Type="http://schemas.openxmlformats.org/officeDocument/2006/relationships/customXml" Target="../ink/ink1567.xml"/><Relationship Id="rId181" Type="http://schemas.openxmlformats.org/officeDocument/2006/relationships/customXml" Target="../ink/ink1575.xml"/><Relationship Id="rId186" Type="http://schemas.openxmlformats.org/officeDocument/2006/relationships/image" Target="../media/image1597.png"/><Relationship Id="rId211" Type="http://schemas.openxmlformats.org/officeDocument/2006/relationships/customXml" Target="../ink/ink1590.xml"/><Relationship Id="rId22" Type="http://schemas.openxmlformats.org/officeDocument/2006/relationships/image" Target="../media/image1515.png"/><Relationship Id="rId27" Type="http://schemas.openxmlformats.org/officeDocument/2006/relationships/customXml" Target="../ink/ink1498.xml"/><Relationship Id="rId43" Type="http://schemas.openxmlformats.org/officeDocument/2006/relationships/customXml" Target="../ink/ink1506.xml"/><Relationship Id="rId48" Type="http://schemas.openxmlformats.org/officeDocument/2006/relationships/image" Target="../media/image1528.png"/><Relationship Id="rId64" Type="http://schemas.openxmlformats.org/officeDocument/2006/relationships/image" Target="../media/image1536.png"/><Relationship Id="rId69" Type="http://schemas.openxmlformats.org/officeDocument/2006/relationships/customXml" Target="../ink/ink1519.xml"/><Relationship Id="rId113" Type="http://schemas.openxmlformats.org/officeDocument/2006/relationships/customXml" Target="../ink/ink1541.xml"/><Relationship Id="rId118" Type="http://schemas.openxmlformats.org/officeDocument/2006/relationships/image" Target="../media/image1563.png"/><Relationship Id="rId134" Type="http://schemas.openxmlformats.org/officeDocument/2006/relationships/image" Target="../media/image1571.png"/><Relationship Id="rId139" Type="http://schemas.openxmlformats.org/officeDocument/2006/relationships/customXml" Target="../ink/ink1554.xml"/><Relationship Id="rId80" Type="http://schemas.openxmlformats.org/officeDocument/2006/relationships/image" Target="../media/image1544.png"/><Relationship Id="rId85" Type="http://schemas.openxmlformats.org/officeDocument/2006/relationships/customXml" Target="../ink/ink1527.xml"/><Relationship Id="rId150" Type="http://schemas.openxmlformats.org/officeDocument/2006/relationships/image" Target="../media/image1579.png"/><Relationship Id="rId155" Type="http://schemas.openxmlformats.org/officeDocument/2006/relationships/customXml" Target="../ink/ink1562.xml"/><Relationship Id="rId171" Type="http://schemas.openxmlformats.org/officeDocument/2006/relationships/customXml" Target="../ink/ink1570.xml"/><Relationship Id="rId176" Type="http://schemas.openxmlformats.org/officeDocument/2006/relationships/image" Target="../media/image1592.png"/><Relationship Id="rId192" Type="http://schemas.openxmlformats.org/officeDocument/2006/relationships/image" Target="../media/image1600.png"/><Relationship Id="rId197" Type="http://schemas.openxmlformats.org/officeDocument/2006/relationships/customXml" Target="../ink/ink1583.xml"/><Relationship Id="rId206" Type="http://schemas.openxmlformats.org/officeDocument/2006/relationships/image" Target="../media/image1607.png"/><Relationship Id="rId201" Type="http://schemas.openxmlformats.org/officeDocument/2006/relationships/customXml" Target="../ink/ink1585.xml"/><Relationship Id="rId12" Type="http://schemas.openxmlformats.org/officeDocument/2006/relationships/image" Target="../media/image1510.png"/><Relationship Id="rId17" Type="http://schemas.openxmlformats.org/officeDocument/2006/relationships/customXml" Target="../ink/ink1493.xml"/><Relationship Id="rId33" Type="http://schemas.openxmlformats.org/officeDocument/2006/relationships/customXml" Target="../ink/ink1501.xml"/><Relationship Id="rId38" Type="http://schemas.openxmlformats.org/officeDocument/2006/relationships/image" Target="../media/image1523.png"/><Relationship Id="rId59" Type="http://schemas.openxmlformats.org/officeDocument/2006/relationships/customXml" Target="../ink/ink1514.xml"/><Relationship Id="rId103" Type="http://schemas.openxmlformats.org/officeDocument/2006/relationships/customXml" Target="../ink/ink1536.xml"/><Relationship Id="rId108" Type="http://schemas.openxmlformats.org/officeDocument/2006/relationships/image" Target="../media/image1558.png"/><Relationship Id="rId124" Type="http://schemas.openxmlformats.org/officeDocument/2006/relationships/image" Target="../media/image1566.png"/><Relationship Id="rId129" Type="http://schemas.openxmlformats.org/officeDocument/2006/relationships/customXml" Target="../ink/ink1549.xml"/><Relationship Id="rId54" Type="http://schemas.openxmlformats.org/officeDocument/2006/relationships/image" Target="../media/image1531.png"/><Relationship Id="rId70" Type="http://schemas.openxmlformats.org/officeDocument/2006/relationships/image" Target="../media/image1539.png"/><Relationship Id="rId75" Type="http://schemas.openxmlformats.org/officeDocument/2006/relationships/customXml" Target="../ink/ink1522.xml"/><Relationship Id="rId91" Type="http://schemas.openxmlformats.org/officeDocument/2006/relationships/customXml" Target="../ink/ink1530.xml"/><Relationship Id="rId96" Type="http://schemas.openxmlformats.org/officeDocument/2006/relationships/image" Target="../media/image1552.png"/><Relationship Id="rId140" Type="http://schemas.openxmlformats.org/officeDocument/2006/relationships/image" Target="../media/image1574.png"/><Relationship Id="rId145" Type="http://schemas.openxmlformats.org/officeDocument/2006/relationships/customXml" Target="../ink/ink1557.xml"/><Relationship Id="rId161" Type="http://schemas.openxmlformats.org/officeDocument/2006/relationships/customXml" Target="../ink/ink1565.xml"/><Relationship Id="rId166" Type="http://schemas.openxmlformats.org/officeDocument/2006/relationships/image" Target="../media/image1587.png"/><Relationship Id="rId182" Type="http://schemas.openxmlformats.org/officeDocument/2006/relationships/image" Target="../media/image1595.png"/><Relationship Id="rId187" Type="http://schemas.openxmlformats.org/officeDocument/2006/relationships/customXml" Target="../ink/ink15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7.png"/><Relationship Id="rId212" Type="http://schemas.openxmlformats.org/officeDocument/2006/relationships/image" Target="../media/image1610.png"/><Relationship Id="rId23" Type="http://schemas.openxmlformats.org/officeDocument/2006/relationships/customXml" Target="../ink/ink1496.xml"/><Relationship Id="rId28" Type="http://schemas.openxmlformats.org/officeDocument/2006/relationships/image" Target="../media/image1518.png"/><Relationship Id="rId49" Type="http://schemas.openxmlformats.org/officeDocument/2006/relationships/customXml" Target="../ink/ink1509.xml"/><Relationship Id="rId114" Type="http://schemas.openxmlformats.org/officeDocument/2006/relationships/image" Target="../media/image1561.png"/><Relationship Id="rId119" Type="http://schemas.openxmlformats.org/officeDocument/2006/relationships/customXml" Target="../ink/ink1544.xml"/><Relationship Id="rId44" Type="http://schemas.openxmlformats.org/officeDocument/2006/relationships/image" Target="../media/image1526.png"/><Relationship Id="rId60" Type="http://schemas.openxmlformats.org/officeDocument/2006/relationships/image" Target="../media/image1534.png"/><Relationship Id="rId65" Type="http://schemas.openxmlformats.org/officeDocument/2006/relationships/customXml" Target="../ink/ink1517.xml"/><Relationship Id="rId81" Type="http://schemas.openxmlformats.org/officeDocument/2006/relationships/customXml" Target="../ink/ink1525.xml"/><Relationship Id="rId86" Type="http://schemas.openxmlformats.org/officeDocument/2006/relationships/image" Target="../media/image1547.png"/><Relationship Id="rId130" Type="http://schemas.openxmlformats.org/officeDocument/2006/relationships/image" Target="../media/image1569.png"/><Relationship Id="rId135" Type="http://schemas.openxmlformats.org/officeDocument/2006/relationships/customXml" Target="../ink/ink1552.xml"/><Relationship Id="rId151" Type="http://schemas.openxmlformats.org/officeDocument/2006/relationships/customXml" Target="../ink/ink1560.xml"/><Relationship Id="rId156" Type="http://schemas.openxmlformats.org/officeDocument/2006/relationships/image" Target="../media/image1582.png"/><Relationship Id="rId177" Type="http://schemas.openxmlformats.org/officeDocument/2006/relationships/customXml" Target="../ink/ink1573.xml"/><Relationship Id="rId198" Type="http://schemas.openxmlformats.org/officeDocument/2006/relationships/image" Target="../media/image1603.png"/><Relationship Id="rId172" Type="http://schemas.openxmlformats.org/officeDocument/2006/relationships/image" Target="../media/image1590.png"/><Relationship Id="rId193" Type="http://schemas.openxmlformats.org/officeDocument/2006/relationships/customXml" Target="../ink/ink1581.xml"/><Relationship Id="rId202" Type="http://schemas.openxmlformats.org/officeDocument/2006/relationships/image" Target="../media/image1605.png"/><Relationship Id="rId207" Type="http://schemas.openxmlformats.org/officeDocument/2006/relationships/customXml" Target="../ink/ink1588.xml"/><Relationship Id="rId13" Type="http://schemas.openxmlformats.org/officeDocument/2006/relationships/customXml" Target="../ink/ink1491.xml"/><Relationship Id="rId18" Type="http://schemas.openxmlformats.org/officeDocument/2006/relationships/image" Target="../media/image1513.png"/><Relationship Id="rId39" Type="http://schemas.openxmlformats.org/officeDocument/2006/relationships/customXml" Target="../ink/ink1504.xml"/><Relationship Id="rId109" Type="http://schemas.openxmlformats.org/officeDocument/2006/relationships/customXml" Target="../ink/ink1539.xml"/><Relationship Id="rId34" Type="http://schemas.openxmlformats.org/officeDocument/2006/relationships/image" Target="../media/image1521.png"/><Relationship Id="rId50" Type="http://schemas.openxmlformats.org/officeDocument/2006/relationships/image" Target="../media/image1529.png"/><Relationship Id="rId55" Type="http://schemas.openxmlformats.org/officeDocument/2006/relationships/customXml" Target="../ink/ink1512.xml"/><Relationship Id="rId76" Type="http://schemas.openxmlformats.org/officeDocument/2006/relationships/image" Target="../media/image1542.png"/><Relationship Id="rId97" Type="http://schemas.openxmlformats.org/officeDocument/2006/relationships/customXml" Target="../ink/ink1533.xml"/><Relationship Id="rId104" Type="http://schemas.openxmlformats.org/officeDocument/2006/relationships/image" Target="../media/image1556.png"/><Relationship Id="rId120" Type="http://schemas.openxmlformats.org/officeDocument/2006/relationships/image" Target="../media/image1564.png"/><Relationship Id="rId125" Type="http://schemas.openxmlformats.org/officeDocument/2006/relationships/customXml" Target="../ink/ink1547.xml"/><Relationship Id="rId141" Type="http://schemas.openxmlformats.org/officeDocument/2006/relationships/customXml" Target="../ink/ink1555.xml"/><Relationship Id="rId146" Type="http://schemas.openxmlformats.org/officeDocument/2006/relationships/image" Target="../media/image1577.png"/><Relationship Id="rId167" Type="http://schemas.openxmlformats.org/officeDocument/2006/relationships/customXml" Target="../ink/ink1568.xml"/><Relationship Id="rId188" Type="http://schemas.openxmlformats.org/officeDocument/2006/relationships/image" Target="../media/image1598.png"/><Relationship Id="rId7" Type="http://schemas.openxmlformats.org/officeDocument/2006/relationships/customXml" Target="../ink/ink1488.xml"/><Relationship Id="rId71" Type="http://schemas.openxmlformats.org/officeDocument/2006/relationships/customXml" Target="../ink/ink1520.xml"/><Relationship Id="rId92" Type="http://schemas.openxmlformats.org/officeDocument/2006/relationships/image" Target="../media/image1550.png"/><Relationship Id="rId162" Type="http://schemas.openxmlformats.org/officeDocument/2006/relationships/image" Target="../media/image1585.png"/><Relationship Id="rId183" Type="http://schemas.openxmlformats.org/officeDocument/2006/relationships/customXml" Target="../ink/ink1576.xml"/><Relationship Id="rId213" Type="http://schemas.openxmlformats.org/officeDocument/2006/relationships/customXml" Target="../ink/ink1591.xml"/><Relationship Id="rId2" Type="http://schemas.openxmlformats.org/officeDocument/2006/relationships/image" Target="../media/image3110.png"/><Relationship Id="rId29" Type="http://schemas.openxmlformats.org/officeDocument/2006/relationships/customXml" Target="../ink/ink1499.xml"/><Relationship Id="rId24" Type="http://schemas.openxmlformats.org/officeDocument/2006/relationships/image" Target="../media/image1516.png"/><Relationship Id="rId40" Type="http://schemas.openxmlformats.org/officeDocument/2006/relationships/image" Target="../media/image1524.png"/><Relationship Id="rId45" Type="http://schemas.openxmlformats.org/officeDocument/2006/relationships/customXml" Target="../ink/ink1507.xml"/><Relationship Id="rId66" Type="http://schemas.openxmlformats.org/officeDocument/2006/relationships/image" Target="../media/image1537.png"/><Relationship Id="rId87" Type="http://schemas.openxmlformats.org/officeDocument/2006/relationships/customXml" Target="../ink/ink1528.xml"/><Relationship Id="rId110" Type="http://schemas.openxmlformats.org/officeDocument/2006/relationships/image" Target="../media/image1559.png"/><Relationship Id="rId115" Type="http://schemas.openxmlformats.org/officeDocument/2006/relationships/customXml" Target="../ink/ink1542.xml"/><Relationship Id="rId131" Type="http://schemas.openxmlformats.org/officeDocument/2006/relationships/customXml" Target="../ink/ink1550.xml"/><Relationship Id="rId136" Type="http://schemas.openxmlformats.org/officeDocument/2006/relationships/image" Target="../media/image1572.png"/><Relationship Id="rId157" Type="http://schemas.openxmlformats.org/officeDocument/2006/relationships/customXml" Target="../ink/ink1563.xml"/><Relationship Id="rId178" Type="http://schemas.openxmlformats.org/officeDocument/2006/relationships/image" Target="../media/image1593.png"/><Relationship Id="rId61" Type="http://schemas.openxmlformats.org/officeDocument/2006/relationships/customXml" Target="../ink/ink1515.xml"/><Relationship Id="rId82" Type="http://schemas.openxmlformats.org/officeDocument/2006/relationships/image" Target="../media/image1545.png"/><Relationship Id="rId152" Type="http://schemas.openxmlformats.org/officeDocument/2006/relationships/image" Target="../media/image1580.png"/><Relationship Id="rId173" Type="http://schemas.openxmlformats.org/officeDocument/2006/relationships/customXml" Target="../ink/ink1571.xml"/><Relationship Id="rId194" Type="http://schemas.openxmlformats.org/officeDocument/2006/relationships/image" Target="../media/image1601.png"/><Relationship Id="rId199" Type="http://schemas.openxmlformats.org/officeDocument/2006/relationships/customXml" Target="../ink/ink1584.xml"/><Relationship Id="rId203" Type="http://schemas.openxmlformats.org/officeDocument/2006/relationships/customXml" Target="../ink/ink1586.xml"/><Relationship Id="rId208" Type="http://schemas.openxmlformats.org/officeDocument/2006/relationships/image" Target="../media/image1608.png"/><Relationship Id="rId19" Type="http://schemas.openxmlformats.org/officeDocument/2006/relationships/customXml" Target="../ink/ink1494.xml"/><Relationship Id="rId14" Type="http://schemas.openxmlformats.org/officeDocument/2006/relationships/image" Target="../media/image1511.png"/><Relationship Id="rId30" Type="http://schemas.openxmlformats.org/officeDocument/2006/relationships/image" Target="../media/image1519.png"/><Relationship Id="rId35" Type="http://schemas.openxmlformats.org/officeDocument/2006/relationships/customXml" Target="../ink/ink1502.xml"/><Relationship Id="rId56" Type="http://schemas.openxmlformats.org/officeDocument/2006/relationships/image" Target="../media/image1532.png"/><Relationship Id="rId77" Type="http://schemas.openxmlformats.org/officeDocument/2006/relationships/customXml" Target="../ink/ink1523.xml"/><Relationship Id="rId100" Type="http://schemas.openxmlformats.org/officeDocument/2006/relationships/image" Target="../media/image1554.png"/><Relationship Id="rId105" Type="http://schemas.openxmlformats.org/officeDocument/2006/relationships/customXml" Target="../ink/ink1537.xml"/><Relationship Id="rId126" Type="http://schemas.openxmlformats.org/officeDocument/2006/relationships/image" Target="../media/image1567.png"/><Relationship Id="rId147" Type="http://schemas.openxmlformats.org/officeDocument/2006/relationships/customXml" Target="../ink/ink1558.xml"/><Relationship Id="rId168" Type="http://schemas.openxmlformats.org/officeDocument/2006/relationships/image" Target="../media/image1588.png"/><Relationship Id="rId8" Type="http://schemas.openxmlformats.org/officeDocument/2006/relationships/image" Target="../media/image1508.png"/><Relationship Id="rId51" Type="http://schemas.openxmlformats.org/officeDocument/2006/relationships/customXml" Target="../ink/ink1510.xml"/><Relationship Id="rId72" Type="http://schemas.openxmlformats.org/officeDocument/2006/relationships/image" Target="../media/image1540.png"/><Relationship Id="rId93" Type="http://schemas.openxmlformats.org/officeDocument/2006/relationships/customXml" Target="../ink/ink1531.xml"/><Relationship Id="rId98" Type="http://schemas.openxmlformats.org/officeDocument/2006/relationships/image" Target="../media/image1553.png"/><Relationship Id="rId121" Type="http://schemas.openxmlformats.org/officeDocument/2006/relationships/customXml" Target="../ink/ink1545.xml"/><Relationship Id="rId142" Type="http://schemas.openxmlformats.org/officeDocument/2006/relationships/image" Target="../media/image1575.png"/><Relationship Id="rId163" Type="http://schemas.openxmlformats.org/officeDocument/2006/relationships/customXml" Target="../ink/ink1566.xml"/><Relationship Id="rId184" Type="http://schemas.openxmlformats.org/officeDocument/2006/relationships/image" Target="../media/image1596.png"/><Relationship Id="rId189" Type="http://schemas.openxmlformats.org/officeDocument/2006/relationships/customXml" Target="../ink/ink1579.xml"/><Relationship Id="rId3" Type="http://schemas.openxmlformats.org/officeDocument/2006/relationships/customXml" Target="../ink/ink1486.xml"/><Relationship Id="rId214" Type="http://schemas.openxmlformats.org/officeDocument/2006/relationships/image" Target="../media/image1611.png"/><Relationship Id="rId25" Type="http://schemas.openxmlformats.org/officeDocument/2006/relationships/customXml" Target="../ink/ink1497.xml"/><Relationship Id="rId46" Type="http://schemas.openxmlformats.org/officeDocument/2006/relationships/image" Target="../media/image1527.png"/><Relationship Id="rId67" Type="http://schemas.openxmlformats.org/officeDocument/2006/relationships/customXml" Target="../ink/ink1518.xml"/><Relationship Id="rId116" Type="http://schemas.openxmlformats.org/officeDocument/2006/relationships/image" Target="../media/image1562.png"/><Relationship Id="rId137" Type="http://schemas.openxmlformats.org/officeDocument/2006/relationships/customXml" Target="../ink/ink1553.xml"/><Relationship Id="rId158" Type="http://schemas.openxmlformats.org/officeDocument/2006/relationships/image" Target="../media/image1583.png"/><Relationship Id="rId20" Type="http://schemas.openxmlformats.org/officeDocument/2006/relationships/image" Target="../media/image1514.png"/><Relationship Id="rId41" Type="http://schemas.openxmlformats.org/officeDocument/2006/relationships/customXml" Target="../ink/ink1505.xml"/><Relationship Id="rId62" Type="http://schemas.openxmlformats.org/officeDocument/2006/relationships/image" Target="../media/image1535.png"/><Relationship Id="rId83" Type="http://schemas.openxmlformats.org/officeDocument/2006/relationships/customXml" Target="../ink/ink1526.xml"/><Relationship Id="rId88" Type="http://schemas.openxmlformats.org/officeDocument/2006/relationships/image" Target="../media/image1548.png"/><Relationship Id="rId111" Type="http://schemas.openxmlformats.org/officeDocument/2006/relationships/customXml" Target="../ink/ink1540.xml"/><Relationship Id="rId132" Type="http://schemas.openxmlformats.org/officeDocument/2006/relationships/image" Target="../media/image1570.png"/><Relationship Id="rId153" Type="http://schemas.openxmlformats.org/officeDocument/2006/relationships/customXml" Target="../ink/ink1561.xml"/><Relationship Id="rId174" Type="http://schemas.openxmlformats.org/officeDocument/2006/relationships/image" Target="../media/image1591.png"/><Relationship Id="rId179" Type="http://schemas.openxmlformats.org/officeDocument/2006/relationships/customXml" Target="../ink/ink1574.xml"/><Relationship Id="rId195" Type="http://schemas.openxmlformats.org/officeDocument/2006/relationships/customXml" Target="../ink/ink1582.xml"/><Relationship Id="rId209" Type="http://schemas.openxmlformats.org/officeDocument/2006/relationships/customXml" Target="../ink/ink1589.xml"/><Relationship Id="rId190" Type="http://schemas.openxmlformats.org/officeDocument/2006/relationships/image" Target="../media/image1599.png"/><Relationship Id="rId204" Type="http://schemas.openxmlformats.org/officeDocument/2006/relationships/image" Target="../media/image1606.png"/><Relationship Id="rId15" Type="http://schemas.openxmlformats.org/officeDocument/2006/relationships/customXml" Target="../ink/ink1492.xml"/><Relationship Id="rId36" Type="http://schemas.openxmlformats.org/officeDocument/2006/relationships/image" Target="../media/image1522.png"/><Relationship Id="rId57" Type="http://schemas.openxmlformats.org/officeDocument/2006/relationships/customXml" Target="../ink/ink1513.xml"/><Relationship Id="rId106" Type="http://schemas.openxmlformats.org/officeDocument/2006/relationships/image" Target="../media/image1557.png"/><Relationship Id="rId127" Type="http://schemas.openxmlformats.org/officeDocument/2006/relationships/customXml" Target="../ink/ink1548.xml"/><Relationship Id="rId10" Type="http://schemas.openxmlformats.org/officeDocument/2006/relationships/image" Target="../media/image1509.png"/><Relationship Id="rId31" Type="http://schemas.openxmlformats.org/officeDocument/2006/relationships/customXml" Target="../ink/ink1500.xml"/><Relationship Id="rId52" Type="http://schemas.openxmlformats.org/officeDocument/2006/relationships/image" Target="../media/image1530.png"/><Relationship Id="rId73" Type="http://schemas.openxmlformats.org/officeDocument/2006/relationships/customXml" Target="../ink/ink1521.xml"/><Relationship Id="rId78" Type="http://schemas.openxmlformats.org/officeDocument/2006/relationships/image" Target="../media/image1543.png"/><Relationship Id="rId94" Type="http://schemas.openxmlformats.org/officeDocument/2006/relationships/image" Target="../media/image1551.png"/><Relationship Id="rId99" Type="http://schemas.openxmlformats.org/officeDocument/2006/relationships/customXml" Target="../ink/ink1534.xml"/><Relationship Id="rId101" Type="http://schemas.openxmlformats.org/officeDocument/2006/relationships/customXml" Target="../ink/ink1535.xml"/><Relationship Id="rId122" Type="http://schemas.openxmlformats.org/officeDocument/2006/relationships/image" Target="../media/image1565.png"/><Relationship Id="rId143" Type="http://schemas.openxmlformats.org/officeDocument/2006/relationships/customXml" Target="../ink/ink1556.xml"/><Relationship Id="rId148" Type="http://schemas.openxmlformats.org/officeDocument/2006/relationships/image" Target="../media/image1578.png"/><Relationship Id="rId164" Type="http://schemas.openxmlformats.org/officeDocument/2006/relationships/image" Target="../media/image1586.png"/><Relationship Id="rId169" Type="http://schemas.openxmlformats.org/officeDocument/2006/relationships/customXml" Target="../ink/ink1569.xml"/><Relationship Id="rId185" Type="http://schemas.openxmlformats.org/officeDocument/2006/relationships/customXml" Target="../ink/ink1577.xml"/><Relationship Id="rId4" Type="http://schemas.openxmlformats.org/officeDocument/2006/relationships/image" Target="../media/image1506.png"/><Relationship Id="rId9" Type="http://schemas.openxmlformats.org/officeDocument/2006/relationships/customXml" Target="../ink/ink1489.xml"/><Relationship Id="rId180" Type="http://schemas.openxmlformats.org/officeDocument/2006/relationships/image" Target="../media/image1594.png"/><Relationship Id="rId210" Type="http://schemas.openxmlformats.org/officeDocument/2006/relationships/image" Target="../media/image1609.png"/><Relationship Id="rId26" Type="http://schemas.openxmlformats.org/officeDocument/2006/relationships/image" Target="../media/image1517.png"/><Relationship Id="rId47" Type="http://schemas.openxmlformats.org/officeDocument/2006/relationships/customXml" Target="../ink/ink1508.xml"/><Relationship Id="rId68" Type="http://schemas.openxmlformats.org/officeDocument/2006/relationships/image" Target="../media/image1538.png"/><Relationship Id="rId89" Type="http://schemas.openxmlformats.org/officeDocument/2006/relationships/customXml" Target="../ink/ink1529.xml"/><Relationship Id="rId112" Type="http://schemas.openxmlformats.org/officeDocument/2006/relationships/image" Target="../media/image1560.png"/><Relationship Id="rId133" Type="http://schemas.openxmlformats.org/officeDocument/2006/relationships/customXml" Target="../ink/ink1551.xml"/><Relationship Id="rId154" Type="http://schemas.openxmlformats.org/officeDocument/2006/relationships/image" Target="../media/image1581.png"/><Relationship Id="rId175" Type="http://schemas.openxmlformats.org/officeDocument/2006/relationships/customXml" Target="../ink/ink1572.xml"/><Relationship Id="rId196" Type="http://schemas.openxmlformats.org/officeDocument/2006/relationships/image" Target="../media/image1602.png"/><Relationship Id="rId200" Type="http://schemas.openxmlformats.org/officeDocument/2006/relationships/image" Target="../media/image1604.png"/><Relationship Id="rId16" Type="http://schemas.openxmlformats.org/officeDocument/2006/relationships/image" Target="../media/image151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customXml" Target="../ink/ink21.xml"/><Relationship Id="rId50" Type="http://schemas.openxmlformats.org/officeDocument/2006/relationships/image" Target="../media/image28.png"/><Relationship Id="rId55" Type="http://schemas.openxmlformats.org/officeDocument/2006/relationships/customXml" Target="../ink/ink25.xml"/><Relationship Id="rId63" Type="http://schemas.openxmlformats.org/officeDocument/2006/relationships/customXml" Target="../ink/ink29.xml"/><Relationship Id="rId68" Type="http://schemas.openxmlformats.org/officeDocument/2006/relationships/image" Target="../media/image37.png"/><Relationship Id="rId76" Type="http://schemas.openxmlformats.org/officeDocument/2006/relationships/image" Target="../media/image41.png"/><Relationship Id="rId7" Type="http://schemas.openxmlformats.org/officeDocument/2006/relationships/customXml" Target="../ink/ink1.xml"/><Relationship Id="rId71" Type="http://schemas.openxmlformats.org/officeDocument/2006/relationships/customXml" Target="../ink/ink33.xm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9" Type="http://schemas.openxmlformats.org/officeDocument/2006/relationships/customXml" Target="../ink/ink12.xml"/><Relationship Id="rId11" Type="http://schemas.openxmlformats.org/officeDocument/2006/relationships/customXml" Target="../ink/ink3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16.xml"/><Relationship Id="rId40" Type="http://schemas.openxmlformats.org/officeDocument/2006/relationships/image" Target="../media/image23.png"/><Relationship Id="rId45" Type="http://schemas.openxmlformats.org/officeDocument/2006/relationships/customXml" Target="../ink/ink20.xml"/><Relationship Id="rId53" Type="http://schemas.openxmlformats.org/officeDocument/2006/relationships/customXml" Target="../ink/ink24.xml"/><Relationship Id="rId58" Type="http://schemas.openxmlformats.org/officeDocument/2006/relationships/image" Target="../media/image32.png"/><Relationship Id="rId66" Type="http://schemas.openxmlformats.org/officeDocument/2006/relationships/image" Target="../media/image36.png"/><Relationship Id="rId74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61" Type="http://schemas.openxmlformats.org/officeDocument/2006/relationships/customXml" Target="../ink/ink28.xml"/><Relationship Id="rId10" Type="http://schemas.openxmlformats.org/officeDocument/2006/relationships/image" Target="../media/image8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0.xml"/><Relationship Id="rId73" Type="http://schemas.openxmlformats.org/officeDocument/2006/relationships/customXml" Target="../ink/ink34.xml"/><Relationship Id="rId4" Type="http://schemas.openxmlformats.org/officeDocument/2006/relationships/image" Target="../media/image4.png"/><Relationship Id="rId9" Type="http://schemas.openxmlformats.org/officeDocument/2006/relationships/customXml" Target="../ink/ink2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1.xml"/><Relationship Id="rId30" Type="http://schemas.openxmlformats.org/officeDocument/2006/relationships/image" Target="../media/image18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64" Type="http://schemas.openxmlformats.org/officeDocument/2006/relationships/image" Target="../media/image35.png"/><Relationship Id="rId69" Type="http://schemas.openxmlformats.org/officeDocument/2006/relationships/customXml" Target="../ink/ink32.xml"/><Relationship Id="rId8" Type="http://schemas.openxmlformats.org/officeDocument/2006/relationships/image" Target="../media/image7.png"/><Relationship Id="rId51" Type="http://schemas.openxmlformats.org/officeDocument/2006/relationships/customXml" Target="../ink/ink23.xml"/><Relationship Id="rId72" Type="http://schemas.openxmlformats.org/officeDocument/2006/relationships/image" Target="../media/image39.png"/><Relationship Id="rId3" Type="http://schemas.openxmlformats.org/officeDocument/2006/relationships/image" Target="../media/image3.png"/><Relationship Id="rId12" Type="http://schemas.openxmlformats.org/officeDocument/2006/relationships/image" Target="../media/image9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customXml" Target="../ink/ink27.xml"/><Relationship Id="rId67" Type="http://schemas.openxmlformats.org/officeDocument/2006/relationships/customXml" Target="../ink/ink31.xml"/><Relationship Id="rId20" Type="http://schemas.openxmlformats.org/officeDocument/2006/relationships/image" Target="../media/image13.png"/><Relationship Id="rId41" Type="http://schemas.openxmlformats.org/officeDocument/2006/relationships/customXml" Target="../ink/ink18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Relationship Id="rId70" Type="http://schemas.openxmlformats.org/officeDocument/2006/relationships/image" Target="../media/image38.png"/><Relationship Id="rId75" Type="http://schemas.openxmlformats.org/officeDocument/2006/relationships/customXml" Target="../ink/ink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.xml"/><Relationship Id="rId117" Type="http://schemas.openxmlformats.org/officeDocument/2006/relationships/image" Target="../media/image100.png"/><Relationship Id="rId21" Type="http://schemas.openxmlformats.org/officeDocument/2006/relationships/image" Target="../media/image52.png"/><Relationship Id="rId42" Type="http://schemas.openxmlformats.org/officeDocument/2006/relationships/customXml" Target="../ink/ink54.xml"/><Relationship Id="rId47" Type="http://schemas.openxmlformats.org/officeDocument/2006/relationships/image" Target="../media/image65.png"/><Relationship Id="rId63" Type="http://schemas.openxmlformats.org/officeDocument/2006/relationships/image" Target="../media/image73.png"/><Relationship Id="rId68" Type="http://schemas.openxmlformats.org/officeDocument/2006/relationships/customXml" Target="../ink/ink67.xml"/><Relationship Id="rId84" Type="http://schemas.openxmlformats.org/officeDocument/2006/relationships/customXml" Target="../ink/ink75.xml"/><Relationship Id="rId89" Type="http://schemas.openxmlformats.org/officeDocument/2006/relationships/image" Target="../media/image86.png"/><Relationship Id="rId112" Type="http://schemas.openxmlformats.org/officeDocument/2006/relationships/customXml" Target="../ink/ink89.xml"/><Relationship Id="rId133" Type="http://schemas.openxmlformats.org/officeDocument/2006/relationships/image" Target="../media/image108.png"/><Relationship Id="rId138" Type="http://schemas.openxmlformats.org/officeDocument/2006/relationships/customXml" Target="../ink/ink102.xml"/><Relationship Id="rId16" Type="http://schemas.openxmlformats.org/officeDocument/2006/relationships/customXml" Target="../ink/ink41.xml"/><Relationship Id="rId107" Type="http://schemas.openxmlformats.org/officeDocument/2006/relationships/image" Target="../media/image95.png"/><Relationship Id="rId11" Type="http://schemas.openxmlformats.org/officeDocument/2006/relationships/image" Target="../media/image47.png"/><Relationship Id="rId32" Type="http://schemas.openxmlformats.org/officeDocument/2006/relationships/customXml" Target="../ink/ink49.xml"/><Relationship Id="rId37" Type="http://schemas.openxmlformats.org/officeDocument/2006/relationships/image" Target="../media/image60.png"/><Relationship Id="rId53" Type="http://schemas.openxmlformats.org/officeDocument/2006/relationships/image" Target="../media/image68.png"/><Relationship Id="rId58" Type="http://schemas.openxmlformats.org/officeDocument/2006/relationships/customXml" Target="../ink/ink62.xml"/><Relationship Id="rId74" Type="http://schemas.openxmlformats.org/officeDocument/2006/relationships/customXml" Target="../ink/ink70.xml"/><Relationship Id="rId79" Type="http://schemas.openxmlformats.org/officeDocument/2006/relationships/image" Target="../media/image81.png"/><Relationship Id="rId102" Type="http://schemas.openxmlformats.org/officeDocument/2006/relationships/customXml" Target="../ink/ink84.xml"/><Relationship Id="rId123" Type="http://schemas.openxmlformats.org/officeDocument/2006/relationships/image" Target="../media/image103.png"/><Relationship Id="rId128" Type="http://schemas.openxmlformats.org/officeDocument/2006/relationships/customXml" Target="../ink/ink97.xml"/><Relationship Id="rId5" Type="http://schemas.openxmlformats.org/officeDocument/2006/relationships/image" Target="../media/image6.png"/><Relationship Id="rId90" Type="http://schemas.openxmlformats.org/officeDocument/2006/relationships/customXml" Target="../ink/ink78.xml"/><Relationship Id="rId95" Type="http://schemas.openxmlformats.org/officeDocument/2006/relationships/image" Target="../media/image89.png"/><Relationship Id="rId22" Type="http://schemas.openxmlformats.org/officeDocument/2006/relationships/customXml" Target="../ink/ink44.xml"/><Relationship Id="rId27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customXml" Target="../ink/ink57.xml"/><Relationship Id="rId64" Type="http://schemas.openxmlformats.org/officeDocument/2006/relationships/customXml" Target="../ink/ink65.xml"/><Relationship Id="rId69" Type="http://schemas.openxmlformats.org/officeDocument/2006/relationships/image" Target="../media/image76.png"/><Relationship Id="rId113" Type="http://schemas.openxmlformats.org/officeDocument/2006/relationships/image" Target="../media/image98.png"/><Relationship Id="rId118" Type="http://schemas.openxmlformats.org/officeDocument/2006/relationships/customXml" Target="../ink/ink92.xml"/><Relationship Id="rId134" Type="http://schemas.openxmlformats.org/officeDocument/2006/relationships/customXml" Target="../ink/ink100.xml"/><Relationship Id="rId139" Type="http://schemas.openxmlformats.org/officeDocument/2006/relationships/image" Target="../media/image111.png"/><Relationship Id="rId8" Type="http://schemas.openxmlformats.org/officeDocument/2006/relationships/customXml" Target="../ink/ink37.xml"/><Relationship Id="rId51" Type="http://schemas.openxmlformats.org/officeDocument/2006/relationships/image" Target="../media/image67.png"/><Relationship Id="rId72" Type="http://schemas.openxmlformats.org/officeDocument/2006/relationships/customXml" Target="../ink/ink69.xml"/><Relationship Id="rId80" Type="http://schemas.openxmlformats.org/officeDocument/2006/relationships/customXml" Target="../ink/ink73.xml"/><Relationship Id="rId85" Type="http://schemas.openxmlformats.org/officeDocument/2006/relationships/image" Target="../media/image84.png"/><Relationship Id="rId93" Type="http://schemas.openxmlformats.org/officeDocument/2006/relationships/image" Target="../media/image88.png"/><Relationship Id="rId98" Type="http://schemas.openxmlformats.org/officeDocument/2006/relationships/customXml" Target="../ink/ink82.xml"/><Relationship Id="rId121" Type="http://schemas.openxmlformats.org/officeDocument/2006/relationships/image" Target="../media/image102.png"/><Relationship Id="rId3" Type="http://schemas.openxmlformats.org/officeDocument/2006/relationships/image" Target="../media/image43.png"/><Relationship Id="rId12" Type="http://schemas.openxmlformats.org/officeDocument/2006/relationships/customXml" Target="../ink/ink39.xml"/><Relationship Id="rId17" Type="http://schemas.openxmlformats.org/officeDocument/2006/relationships/image" Target="../media/image50.png"/><Relationship Id="rId25" Type="http://schemas.openxmlformats.org/officeDocument/2006/relationships/image" Target="../media/image54.png"/><Relationship Id="rId33" Type="http://schemas.openxmlformats.org/officeDocument/2006/relationships/image" Target="../media/image58.png"/><Relationship Id="rId38" Type="http://schemas.openxmlformats.org/officeDocument/2006/relationships/customXml" Target="../ink/ink52.xml"/><Relationship Id="rId46" Type="http://schemas.openxmlformats.org/officeDocument/2006/relationships/customXml" Target="../ink/ink56.xml"/><Relationship Id="rId59" Type="http://schemas.openxmlformats.org/officeDocument/2006/relationships/image" Target="../media/image71.png"/><Relationship Id="rId67" Type="http://schemas.openxmlformats.org/officeDocument/2006/relationships/image" Target="../media/image75.png"/><Relationship Id="rId103" Type="http://schemas.openxmlformats.org/officeDocument/2006/relationships/image" Target="../media/image93.png"/><Relationship Id="rId108" Type="http://schemas.openxmlformats.org/officeDocument/2006/relationships/customXml" Target="../ink/ink87.xml"/><Relationship Id="rId116" Type="http://schemas.openxmlformats.org/officeDocument/2006/relationships/customXml" Target="../ink/ink91.xml"/><Relationship Id="rId124" Type="http://schemas.openxmlformats.org/officeDocument/2006/relationships/customXml" Target="../ink/ink95.xml"/><Relationship Id="rId129" Type="http://schemas.openxmlformats.org/officeDocument/2006/relationships/image" Target="../media/image106.png"/><Relationship Id="rId137" Type="http://schemas.openxmlformats.org/officeDocument/2006/relationships/image" Target="../media/image110.png"/><Relationship Id="rId20" Type="http://schemas.openxmlformats.org/officeDocument/2006/relationships/customXml" Target="../ink/ink43.xml"/><Relationship Id="rId41" Type="http://schemas.openxmlformats.org/officeDocument/2006/relationships/image" Target="../media/image62.png"/><Relationship Id="rId54" Type="http://schemas.openxmlformats.org/officeDocument/2006/relationships/customXml" Target="../ink/ink60.xml"/><Relationship Id="rId62" Type="http://schemas.openxmlformats.org/officeDocument/2006/relationships/customXml" Target="../ink/ink64.xml"/><Relationship Id="rId70" Type="http://schemas.openxmlformats.org/officeDocument/2006/relationships/customXml" Target="../ink/ink68.xml"/><Relationship Id="rId75" Type="http://schemas.openxmlformats.org/officeDocument/2006/relationships/image" Target="../media/image79.png"/><Relationship Id="rId83" Type="http://schemas.openxmlformats.org/officeDocument/2006/relationships/image" Target="../media/image83.png"/><Relationship Id="rId88" Type="http://schemas.openxmlformats.org/officeDocument/2006/relationships/customXml" Target="../ink/ink77.xml"/><Relationship Id="rId91" Type="http://schemas.openxmlformats.org/officeDocument/2006/relationships/image" Target="../media/image87.png"/><Relationship Id="rId96" Type="http://schemas.openxmlformats.org/officeDocument/2006/relationships/customXml" Target="../ink/ink81.xml"/><Relationship Id="rId111" Type="http://schemas.openxmlformats.org/officeDocument/2006/relationships/image" Target="../media/image97.png"/><Relationship Id="rId132" Type="http://schemas.openxmlformats.org/officeDocument/2006/relationships/customXml" Target="../ink/ink99.xml"/><Relationship Id="rId140" Type="http://schemas.openxmlformats.org/officeDocument/2006/relationships/customXml" Target="../ink/ink10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28" Type="http://schemas.openxmlformats.org/officeDocument/2006/relationships/customXml" Target="../ink/ink47.xml"/><Relationship Id="rId36" Type="http://schemas.openxmlformats.org/officeDocument/2006/relationships/customXml" Target="../ink/ink51.xml"/><Relationship Id="rId49" Type="http://schemas.openxmlformats.org/officeDocument/2006/relationships/image" Target="../media/image66.png"/><Relationship Id="rId57" Type="http://schemas.openxmlformats.org/officeDocument/2006/relationships/image" Target="../media/image70.png"/><Relationship Id="rId106" Type="http://schemas.openxmlformats.org/officeDocument/2006/relationships/customXml" Target="../ink/ink86.xml"/><Relationship Id="rId114" Type="http://schemas.openxmlformats.org/officeDocument/2006/relationships/customXml" Target="../ink/ink90.xml"/><Relationship Id="rId119" Type="http://schemas.openxmlformats.org/officeDocument/2006/relationships/image" Target="../media/image101.png"/><Relationship Id="rId127" Type="http://schemas.openxmlformats.org/officeDocument/2006/relationships/image" Target="../media/image105.png"/><Relationship Id="rId10" Type="http://schemas.openxmlformats.org/officeDocument/2006/relationships/customXml" Target="../ink/ink38.xml"/><Relationship Id="rId31" Type="http://schemas.openxmlformats.org/officeDocument/2006/relationships/image" Target="../media/image57.png"/><Relationship Id="rId44" Type="http://schemas.openxmlformats.org/officeDocument/2006/relationships/customXml" Target="../ink/ink55.xml"/><Relationship Id="rId52" Type="http://schemas.openxmlformats.org/officeDocument/2006/relationships/customXml" Target="../ink/ink59.xml"/><Relationship Id="rId60" Type="http://schemas.openxmlformats.org/officeDocument/2006/relationships/customXml" Target="../ink/ink63.xml"/><Relationship Id="rId65" Type="http://schemas.openxmlformats.org/officeDocument/2006/relationships/image" Target="../media/image74.png"/><Relationship Id="rId73" Type="http://schemas.openxmlformats.org/officeDocument/2006/relationships/image" Target="../media/image78.png"/><Relationship Id="rId78" Type="http://schemas.openxmlformats.org/officeDocument/2006/relationships/customXml" Target="../ink/ink72.xml"/><Relationship Id="rId81" Type="http://schemas.openxmlformats.org/officeDocument/2006/relationships/image" Target="../media/image82.png"/><Relationship Id="rId86" Type="http://schemas.openxmlformats.org/officeDocument/2006/relationships/customXml" Target="../ink/ink76.xml"/><Relationship Id="rId94" Type="http://schemas.openxmlformats.org/officeDocument/2006/relationships/customXml" Target="../ink/ink80.xml"/><Relationship Id="rId99" Type="http://schemas.openxmlformats.org/officeDocument/2006/relationships/image" Target="../media/image91.png"/><Relationship Id="rId101" Type="http://schemas.openxmlformats.org/officeDocument/2006/relationships/image" Target="../media/image92.png"/><Relationship Id="rId122" Type="http://schemas.openxmlformats.org/officeDocument/2006/relationships/customXml" Target="../ink/ink94.xml"/><Relationship Id="rId130" Type="http://schemas.openxmlformats.org/officeDocument/2006/relationships/customXml" Target="../ink/ink98.xml"/><Relationship Id="rId135" Type="http://schemas.openxmlformats.org/officeDocument/2006/relationships/image" Target="../media/image109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3" Type="http://schemas.openxmlformats.org/officeDocument/2006/relationships/image" Target="../media/image48.png"/><Relationship Id="rId18" Type="http://schemas.openxmlformats.org/officeDocument/2006/relationships/customXml" Target="../ink/ink42.xml"/><Relationship Id="rId39" Type="http://schemas.openxmlformats.org/officeDocument/2006/relationships/image" Target="../media/image61.png"/><Relationship Id="rId109" Type="http://schemas.openxmlformats.org/officeDocument/2006/relationships/image" Target="../media/image96.png"/><Relationship Id="rId34" Type="http://schemas.openxmlformats.org/officeDocument/2006/relationships/customXml" Target="../ink/ink50.xml"/><Relationship Id="rId50" Type="http://schemas.openxmlformats.org/officeDocument/2006/relationships/customXml" Target="../ink/ink58.xml"/><Relationship Id="rId55" Type="http://schemas.openxmlformats.org/officeDocument/2006/relationships/image" Target="../media/image69.png"/><Relationship Id="rId76" Type="http://schemas.openxmlformats.org/officeDocument/2006/relationships/customXml" Target="../ink/ink71.xml"/><Relationship Id="rId97" Type="http://schemas.openxmlformats.org/officeDocument/2006/relationships/image" Target="../media/image90.png"/><Relationship Id="rId104" Type="http://schemas.openxmlformats.org/officeDocument/2006/relationships/customXml" Target="../ink/ink85.xml"/><Relationship Id="rId120" Type="http://schemas.openxmlformats.org/officeDocument/2006/relationships/customXml" Target="../ink/ink93.xml"/><Relationship Id="rId125" Type="http://schemas.openxmlformats.org/officeDocument/2006/relationships/image" Target="../media/image104.png"/><Relationship Id="rId141" Type="http://schemas.openxmlformats.org/officeDocument/2006/relationships/image" Target="../media/image112.png"/><Relationship Id="rId7" Type="http://schemas.openxmlformats.org/officeDocument/2006/relationships/image" Target="../media/image45.png"/><Relationship Id="rId71" Type="http://schemas.openxmlformats.org/officeDocument/2006/relationships/image" Target="../media/image77.png"/><Relationship Id="rId92" Type="http://schemas.openxmlformats.org/officeDocument/2006/relationships/customXml" Target="../ink/ink79.xml"/><Relationship Id="rId2" Type="http://schemas.openxmlformats.org/officeDocument/2006/relationships/image" Target="../media/image42.png"/><Relationship Id="rId29" Type="http://schemas.openxmlformats.org/officeDocument/2006/relationships/image" Target="../media/image56.png"/><Relationship Id="rId24" Type="http://schemas.openxmlformats.org/officeDocument/2006/relationships/customXml" Target="../ink/ink45.xml"/><Relationship Id="rId40" Type="http://schemas.openxmlformats.org/officeDocument/2006/relationships/customXml" Target="../ink/ink53.xml"/><Relationship Id="rId45" Type="http://schemas.openxmlformats.org/officeDocument/2006/relationships/image" Target="../media/image64.png"/><Relationship Id="rId66" Type="http://schemas.openxmlformats.org/officeDocument/2006/relationships/customXml" Target="../ink/ink66.xml"/><Relationship Id="rId87" Type="http://schemas.openxmlformats.org/officeDocument/2006/relationships/image" Target="../media/image85.png"/><Relationship Id="rId110" Type="http://schemas.openxmlformats.org/officeDocument/2006/relationships/customXml" Target="../ink/ink88.xml"/><Relationship Id="rId115" Type="http://schemas.openxmlformats.org/officeDocument/2006/relationships/image" Target="../media/image99.png"/><Relationship Id="rId131" Type="http://schemas.openxmlformats.org/officeDocument/2006/relationships/image" Target="../media/image107.png"/><Relationship Id="rId136" Type="http://schemas.openxmlformats.org/officeDocument/2006/relationships/customXml" Target="../ink/ink101.xml"/><Relationship Id="rId61" Type="http://schemas.openxmlformats.org/officeDocument/2006/relationships/image" Target="../media/image72.png"/><Relationship Id="rId82" Type="http://schemas.openxmlformats.org/officeDocument/2006/relationships/customXml" Target="../ink/ink74.xml"/><Relationship Id="rId19" Type="http://schemas.openxmlformats.org/officeDocument/2006/relationships/image" Target="../media/image51.png"/><Relationship Id="rId14" Type="http://schemas.openxmlformats.org/officeDocument/2006/relationships/customXml" Target="../ink/ink40.xml"/><Relationship Id="rId30" Type="http://schemas.openxmlformats.org/officeDocument/2006/relationships/customXml" Target="../ink/ink48.xml"/><Relationship Id="rId35" Type="http://schemas.openxmlformats.org/officeDocument/2006/relationships/image" Target="../media/image59.png"/><Relationship Id="rId56" Type="http://schemas.openxmlformats.org/officeDocument/2006/relationships/customXml" Target="../ink/ink61.xml"/><Relationship Id="rId77" Type="http://schemas.openxmlformats.org/officeDocument/2006/relationships/image" Target="../media/image80.png"/><Relationship Id="rId100" Type="http://schemas.openxmlformats.org/officeDocument/2006/relationships/customXml" Target="../ink/ink83.xml"/><Relationship Id="rId105" Type="http://schemas.openxmlformats.org/officeDocument/2006/relationships/image" Target="../media/image94.png"/><Relationship Id="rId126" Type="http://schemas.openxmlformats.org/officeDocument/2006/relationships/customXml" Target="../ink/ink9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png"/><Relationship Id="rId21" Type="http://schemas.openxmlformats.org/officeDocument/2006/relationships/customXml" Target="../ink/ink112.xml"/><Relationship Id="rId34" Type="http://schemas.openxmlformats.org/officeDocument/2006/relationships/image" Target="../media/image129.png"/><Relationship Id="rId42" Type="http://schemas.openxmlformats.org/officeDocument/2006/relationships/image" Target="../media/image133.png"/><Relationship Id="rId47" Type="http://schemas.openxmlformats.org/officeDocument/2006/relationships/customXml" Target="../ink/ink125.xml"/><Relationship Id="rId50" Type="http://schemas.openxmlformats.org/officeDocument/2006/relationships/image" Target="../media/image137.png"/><Relationship Id="rId55" Type="http://schemas.openxmlformats.org/officeDocument/2006/relationships/customXml" Target="../ink/ink129.xml"/><Relationship Id="rId63" Type="http://schemas.openxmlformats.org/officeDocument/2006/relationships/customXml" Target="../ink/ink133.xml"/><Relationship Id="rId68" Type="http://schemas.openxmlformats.org/officeDocument/2006/relationships/image" Target="../media/image146.png"/><Relationship Id="rId76" Type="http://schemas.openxmlformats.org/officeDocument/2006/relationships/image" Target="../media/image150.png"/><Relationship Id="rId84" Type="http://schemas.openxmlformats.org/officeDocument/2006/relationships/image" Target="../media/image154.png"/><Relationship Id="rId89" Type="http://schemas.openxmlformats.org/officeDocument/2006/relationships/customXml" Target="../ink/ink146.xml"/><Relationship Id="rId97" Type="http://schemas.openxmlformats.org/officeDocument/2006/relationships/customXml" Target="../ink/ink150.xml"/><Relationship Id="rId7" Type="http://schemas.openxmlformats.org/officeDocument/2006/relationships/customXml" Target="../ink/ink105.xml"/><Relationship Id="rId71" Type="http://schemas.openxmlformats.org/officeDocument/2006/relationships/customXml" Target="../ink/ink137.xml"/><Relationship Id="rId92" Type="http://schemas.openxmlformats.org/officeDocument/2006/relationships/image" Target="../media/image158.png"/><Relationship Id="rId2" Type="http://schemas.openxmlformats.org/officeDocument/2006/relationships/image" Target="../media/image113.png"/><Relationship Id="rId16" Type="http://schemas.openxmlformats.org/officeDocument/2006/relationships/image" Target="../media/image120.png"/><Relationship Id="rId29" Type="http://schemas.openxmlformats.org/officeDocument/2006/relationships/customXml" Target="../ink/ink116.xml"/><Relationship Id="rId11" Type="http://schemas.openxmlformats.org/officeDocument/2006/relationships/customXml" Target="../ink/ink107.xml"/><Relationship Id="rId24" Type="http://schemas.openxmlformats.org/officeDocument/2006/relationships/image" Target="../media/image124.png"/><Relationship Id="rId32" Type="http://schemas.openxmlformats.org/officeDocument/2006/relationships/image" Target="../media/image128.png"/><Relationship Id="rId37" Type="http://schemas.openxmlformats.org/officeDocument/2006/relationships/customXml" Target="../ink/ink120.xml"/><Relationship Id="rId40" Type="http://schemas.openxmlformats.org/officeDocument/2006/relationships/image" Target="../media/image132.png"/><Relationship Id="rId45" Type="http://schemas.openxmlformats.org/officeDocument/2006/relationships/customXml" Target="../ink/ink124.xml"/><Relationship Id="rId53" Type="http://schemas.openxmlformats.org/officeDocument/2006/relationships/customXml" Target="../ink/ink128.xml"/><Relationship Id="rId58" Type="http://schemas.openxmlformats.org/officeDocument/2006/relationships/image" Target="../media/image141.png"/><Relationship Id="rId66" Type="http://schemas.openxmlformats.org/officeDocument/2006/relationships/image" Target="../media/image145.png"/><Relationship Id="rId74" Type="http://schemas.openxmlformats.org/officeDocument/2006/relationships/image" Target="../media/image149.png"/><Relationship Id="rId79" Type="http://schemas.openxmlformats.org/officeDocument/2006/relationships/customXml" Target="../ink/ink141.xml"/><Relationship Id="rId87" Type="http://schemas.openxmlformats.org/officeDocument/2006/relationships/customXml" Target="../ink/ink145.xml"/><Relationship Id="rId102" Type="http://schemas.openxmlformats.org/officeDocument/2006/relationships/image" Target="../media/image163.png"/><Relationship Id="rId5" Type="http://schemas.openxmlformats.org/officeDocument/2006/relationships/customXml" Target="../ink/ink104.xml"/><Relationship Id="rId61" Type="http://schemas.openxmlformats.org/officeDocument/2006/relationships/customXml" Target="../ink/ink132.xml"/><Relationship Id="rId82" Type="http://schemas.openxmlformats.org/officeDocument/2006/relationships/image" Target="../media/image153.png"/><Relationship Id="rId90" Type="http://schemas.openxmlformats.org/officeDocument/2006/relationships/image" Target="../media/image157.png"/><Relationship Id="rId95" Type="http://schemas.openxmlformats.org/officeDocument/2006/relationships/customXml" Target="../ink/ink149.xml"/><Relationship Id="rId19" Type="http://schemas.openxmlformats.org/officeDocument/2006/relationships/customXml" Target="../ink/ink111.xml"/><Relationship Id="rId14" Type="http://schemas.openxmlformats.org/officeDocument/2006/relationships/image" Target="../media/image119.png"/><Relationship Id="rId22" Type="http://schemas.openxmlformats.org/officeDocument/2006/relationships/image" Target="../media/image123.png"/><Relationship Id="rId27" Type="http://schemas.openxmlformats.org/officeDocument/2006/relationships/customXml" Target="../ink/ink115.xml"/><Relationship Id="rId30" Type="http://schemas.openxmlformats.org/officeDocument/2006/relationships/image" Target="../media/image127.png"/><Relationship Id="rId35" Type="http://schemas.openxmlformats.org/officeDocument/2006/relationships/customXml" Target="../ink/ink119.xml"/><Relationship Id="rId43" Type="http://schemas.openxmlformats.org/officeDocument/2006/relationships/customXml" Target="../ink/ink123.xml"/><Relationship Id="rId48" Type="http://schemas.openxmlformats.org/officeDocument/2006/relationships/image" Target="../media/image136.png"/><Relationship Id="rId56" Type="http://schemas.openxmlformats.org/officeDocument/2006/relationships/image" Target="../media/image140.png"/><Relationship Id="rId64" Type="http://schemas.openxmlformats.org/officeDocument/2006/relationships/image" Target="../media/image144.png"/><Relationship Id="rId69" Type="http://schemas.openxmlformats.org/officeDocument/2006/relationships/customXml" Target="../ink/ink136.xml"/><Relationship Id="rId77" Type="http://schemas.openxmlformats.org/officeDocument/2006/relationships/customXml" Target="../ink/ink140.xml"/><Relationship Id="rId100" Type="http://schemas.openxmlformats.org/officeDocument/2006/relationships/image" Target="../media/image162.png"/><Relationship Id="rId8" Type="http://schemas.openxmlformats.org/officeDocument/2006/relationships/image" Target="../media/image116.png"/><Relationship Id="rId51" Type="http://schemas.openxmlformats.org/officeDocument/2006/relationships/customXml" Target="../ink/ink127.xml"/><Relationship Id="rId72" Type="http://schemas.openxmlformats.org/officeDocument/2006/relationships/image" Target="../media/image148.png"/><Relationship Id="rId80" Type="http://schemas.openxmlformats.org/officeDocument/2006/relationships/image" Target="../media/image152.png"/><Relationship Id="rId85" Type="http://schemas.openxmlformats.org/officeDocument/2006/relationships/customXml" Target="../ink/ink144.xml"/><Relationship Id="rId93" Type="http://schemas.openxmlformats.org/officeDocument/2006/relationships/customXml" Target="../ink/ink148.xml"/><Relationship Id="rId98" Type="http://schemas.openxmlformats.org/officeDocument/2006/relationships/image" Target="../media/image161.png"/><Relationship Id="rId3" Type="http://schemas.openxmlformats.org/officeDocument/2006/relationships/image" Target="../media/image114.png"/><Relationship Id="rId12" Type="http://schemas.openxmlformats.org/officeDocument/2006/relationships/image" Target="../media/image118.png"/><Relationship Id="rId17" Type="http://schemas.openxmlformats.org/officeDocument/2006/relationships/customXml" Target="../ink/ink110.xml"/><Relationship Id="rId25" Type="http://schemas.openxmlformats.org/officeDocument/2006/relationships/customXml" Target="../ink/ink114.xml"/><Relationship Id="rId33" Type="http://schemas.openxmlformats.org/officeDocument/2006/relationships/customXml" Target="../ink/ink118.xml"/><Relationship Id="rId38" Type="http://schemas.openxmlformats.org/officeDocument/2006/relationships/image" Target="../media/image131.png"/><Relationship Id="rId46" Type="http://schemas.openxmlformats.org/officeDocument/2006/relationships/image" Target="../media/image135.png"/><Relationship Id="rId59" Type="http://schemas.openxmlformats.org/officeDocument/2006/relationships/customXml" Target="../ink/ink131.xml"/><Relationship Id="rId67" Type="http://schemas.openxmlformats.org/officeDocument/2006/relationships/customXml" Target="../ink/ink135.xml"/><Relationship Id="rId20" Type="http://schemas.openxmlformats.org/officeDocument/2006/relationships/image" Target="../media/image122.png"/><Relationship Id="rId41" Type="http://schemas.openxmlformats.org/officeDocument/2006/relationships/customXml" Target="../ink/ink122.xml"/><Relationship Id="rId54" Type="http://schemas.openxmlformats.org/officeDocument/2006/relationships/image" Target="../media/image139.png"/><Relationship Id="rId62" Type="http://schemas.openxmlformats.org/officeDocument/2006/relationships/image" Target="../media/image143.png"/><Relationship Id="rId70" Type="http://schemas.openxmlformats.org/officeDocument/2006/relationships/image" Target="../media/image147.png"/><Relationship Id="rId75" Type="http://schemas.openxmlformats.org/officeDocument/2006/relationships/customXml" Target="../ink/ink139.xml"/><Relationship Id="rId83" Type="http://schemas.openxmlformats.org/officeDocument/2006/relationships/customXml" Target="../ink/ink143.xml"/><Relationship Id="rId88" Type="http://schemas.openxmlformats.org/officeDocument/2006/relationships/image" Target="../media/image156.png"/><Relationship Id="rId91" Type="http://schemas.openxmlformats.org/officeDocument/2006/relationships/customXml" Target="../ink/ink147.xml"/><Relationship Id="rId96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5" Type="http://schemas.openxmlformats.org/officeDocument/2006/relationships/customXml" Target="../ink/ink109.xml"/><Relationship Id="rId23" Type="http://schemas.openxmlformats.org/officeDocument/2006/relationships/customXml" Target="../ink/ink113.xml"/><Relationship Id="rId28" Type="http://schemas.openxmlformats.org/officeDocument/2006/relationships/image" Target="../media/image126.png"/><Relationship Id="rId36" Type="http://schemas.openxmlformats.org/officeDocument/2006/relationships/image" Target="../media/image130.png"/><Relationship Id="rId49" Type="http://schemas.openxmlformats.org/officeDocument/2006/relationships/customXml" Target="../ink/ink126.xml"/><Relationship Id="rId57" Type="http://schemas.openxmlformats.org/officeDocument/2006/relationships/customXml" Target="../ink/ink130.xml"/><Relationship Id="rId10" Type="http://schemas.openxmlformats.org/officeDocument/2006/relationships/image" Target="../media/image117.png"/><Relationship Id="rId31" Type="http://schemas.openxmlformats.org/officeDocument/2006/relationships/customXml" Target="../ink/ink117.xml"/><Relationship Id="rId44" Type="http://schemas.openxmlformats.org/officeDocument/2006/relationships/image" Target="../media/image134.png"/><Relationship Id="rId52" Type="http://schemas.openxmlformats.org/officeDocument/2006/relationships/image" Target="../media/image138.png"/><Relationship Id="rId60" Type="http://schemas.openxmlformats.org/officeDocument/2006/relationships/image" Target="../media/image142.png"/><Relationship Id="rId65" Type="http://schemas.openxmlformats.org/officeDocument/2006/relationships/customXml" Target="../ink/ink134.xml"/><Relationship Id="rId73" Type="http://schemas.openxmlformats.org/officeDocument/2006/relationships/customXml" Target="../ink/ink138.xml"/><Relationship Id="rId78" Type="http://schemas.openxmlformats.org/officeDocument/2006/relationships/image" Target="../media/image151.png"/><Relationship Id="rId81" Type="http://schemas.openxmlformats.org/officeDocument/2006/relationships/customXml" Target="../ink/ink142.xml"/><Relationship Id="rId86" Type="http://schemas.openxmlformats.org/officeDocument/2006/relationships/image" Target="../media/image155.png"/><Relationship Id="rId94" Type="http://schemas.openxmlformats.org/officeDocument/2006/relationships/image" Target="../media/image159.png"/><Relationship Id="rId99" Type="http://schemas.openxmlformats.org/officeDocument/2006/relationships/customXml" Target="../ink/ink151.xml"/><Relationship Id="rId101" Type="http://schemas.openxmlformats.org/officeDocument/2006/relationships/customXml" Target="../ink/ink152.xml"/><Relationship Id="rId4" Type="http://schemas.openxmlformats.org/officeDocument/2006/relationships/image" Target="../media/image6.png"/><Relationship Id="rId9" Type="http://schemas.openxmlformats.org/officeDocument/2006/relationships/customXml" Target="../ink/ink106.xml"/><Relationship Id="rId13" Type="http://schemas.openxmlformats.org/officeDocument/2006/relationships/customXml" Target="../ink/ink108.xml"/><Relationship Id="rId18" Type="http://schemas.openxmlformats.org/officeDocument/2006/relationships/image" Target="../media/image121.png"/><Relationship Id="rId39" Type="http://schemas.openxmlformats.org/officeDocument/2006/relationships/customXml" Target="../ink/ink12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4.xml"/><Relationship Id="rId117" Type="http://schemas.openxmlformats.org/officeDocument/2006/relationships/image" Target="../media/image222.png"/><Relationship Id="rId21" Type="http://schemas.openxmlformats.org/officeDocument/2006/relationships/image" Target="../media/image174.png"/><Relationship Id="rId42" Type="http://schemas.openxmlformats.org/officeDocument/2006/relationships/customXml" Target="../ink/ink172.xml"/><Relationship Id="rId47" Type="http://schemas.openxmlformats.org/officeDocument/2006/relationships/image" Target="../media/image187.png"/><Relationship Id="rId63" Type="http://schemas.openxmlformats.org/officeDocument/2006/relationships/image" Target="../media/image195.png"/><Relationship Id="rId68" Type="http://schemas.openxmlformats.org/officeDocument/2006/relationships/customXml" Target="../ink/ink185.xml"/><Relationship Id="rId84" Type="http://schemas.openxmlformats.org/officeDocument/2006/relationships/customXml" Target="../ink/ink193.xml"/><Relationship Id="rId89" Type="http://schemas.openxmlformats.org/officeDocument/2006/relationships/image" Target="../media/image208.png"/><Relationship Id="rId112" Type="http://schemas.openxmlformats.org/officeDocument/2006/relationships/customXml" Target="../ink/ink207.xml"/><Relationship Id="rId133" Type="http://schemas.openxmlformats.org/officeDocument/2006/relationships/image" Target="../media/image230.png"/><Relationship Id="rId138" Type="http://schemas.openxmlformats.org/officeDocument/2006/relationships/customXml" Target="../ink/ink220.xml"/><Relationship Id="rId16" Type="http://schemas.openxmlformats.org/officeDocument/2006/relationships/customXml" Target="../ink/ink159.xml"/><Relationship Id="rId107" Type="http://schemas.openxmlformats.org/officeDocument/2006/relationships/image" Target="../media/image217.png"/><Relationship Id="rId11" Type="http://schemas.openxmlformats.org/officeDocument/2006/relationships/image" Target="../media/image169.png"/><Relationship Id="rId32" Type="http://schemas.openxmlformats.org/officeDocument/2006/relationships/customXml" Target="../ink/ink167.xml"/><Relationship Id="rId37" Type="http://schemas.openxmlformats.org/officeDocument/2006/relationships/image" Target="../media/image182.png"/><Relationship Id="rId53" Type="http://schemas.openxmlformats.org/officeDocument/2006/relationships/image" Target="../media/image190.png"/><Relationship Id="rId58" Type="http://schemas.openxmlformats.org/officeDocument/2006/relationships/customXml" Target="../ink/ink180.xml"/><Relationship Id="rId74" Type="http://schemas.openxmlformats.org/officeDocument/2006/relationships/customXml" Target="../ink/ink188.xml"/><Relationship Id="rId79" Type="http://schemas.openxmlformats.org/officeDocument/2006/relationships/image" Target="../media/image203.png"/><Relationship Id="rId102" Type="http://schemas.openxmlformats.org/officeDocument/2006/relationships/customXml" Target="../ink/ink202.xml"/><Relationship Id="rId123" Type="http://schemas.openxmlformats.org/officeDocument/2006/relationships/image" Target="../media/image225.png"/><Relationship Id="rId128" Type="http://schemas.openxmlformats.org/officeDocument/2006/relationships/customXml" Target="../ink/ink215.xml"/><Relationship Id="rId5" Type="http://schemas.openxmlformats.org/officeDocument/2006/relationships/image" Target="../media/image166.png"/><Relationship Id="rId90" Type="http://schemas.openxmlformats.org/officeDocument/2006/relationships/customXml" Target="../ink/ink196.xml"/><Relationship Id="rId95" Type="http://schemas.openxmlformats.org/officeDocument/2006/relationships/image" Target="../media/image211.png"/><Relationship Id="rId22" Type="http://schemas.openxmlformats.org/officeDocument/2006/relationships/customXml" Target="../ink/ink162.xml"/><Relationship Id="rId27" Type="http://schemas.openxmlformats.org/officeDocument/2006/relationships/image" Target="../media/image177.png"/><Relationship Id="rId43" Type="http://schemas.openxmlformats.org/officeDocument/2006/relationships/image" Target="../media/image185.png"/><Relationship Id="rId48" Type="http://schemas.openxmlformats.org/officeDocument/2006/relationships/customXml" Target="../ink/ink175.xml"/><Relationship Id="rId64" Type="http://schemas.openxmlformats.org/officeDocument/2006/relationships/customXml" Target="../ink/ink183.xml"/><Relationship Id="rId69" Type="http://schemas.openxmlformats.org/officeDocument/2006/relationships/image" Target="../media/image198.png"/><Relationship Id="rId113" Type="http://schemas.openxmlformats.org/officeDocument/2006/relationships/image" Target="../media/image220.png"/><Relationship Id="rId118" Type="http://schemas.openxmlformats.org/officeDocument/2006/relationships/customXml" Target="../ink/ink210.xml"/><Relationship Id="rId134" Type="http://schemas.openxmlformats.org/officeDocument/2006/relationships/customXml" Target="../ink/ink218.xml"/><Relationship Id="rId139" Type="http://schemas.openxmlformats.org/officeDocument/2006/relationships/image" Target="../media/image233.png"/><Relationship Id="rId8" Type="http://schemas.openxmlformats.org/officeDocument/2006/relationships/customXml" Target="../ink/ink155.xml"/><Relationship Id="rId51" Type="http://schemas.openxmlformats.org/officeDocument/2006/relationships/image" Target="../media/image189.png"/><Relationship Id="rId72" Type="http://schemas.openxmlformats.org/officeDocument/2006/relationships/customXml" Target="../ink/ink187.xml"/><Relationship Id="rId80" Type="http://schemas.openxmlformats.org/officeDocument/2006/relationships/customXml" Target="../ink/ink191.xml"/><Relationship Id="rId85" Type="http://schemas.openxmlformats.org/officeDocument/2006/relationships/image" Target="../media/image206.png"/><Relationship Id="rId93" Type="http://schemas.openxmlformats.org/officeDocument/2006/relationships/image" Target="../media/image210.png"/><Relationship Id="rId98" Type="http://schemas.openxmlformats.org/officeDocument/2006/relationships/customXml" Target="../ink/ink200.xml"/><Relationship Id="rId121" Type="http://schemas.openxmlformats.org/officeDocument/2006/relationships/image" Target="../media/image224.png"/><Relationship Id="rId3" Type="http://schemas.openxmlformats.org/officeDocument/2006/relationships/image" Target="../media/image165.png"/><Relationship Id="rId12" Type="http://schemas.openxmlformats.org/officeDocument/2006/relationships/customXml" Target="../ink/ink157.xml"/><Relationship Id="rId17" Type="http://schemas.openxmlformats.org/officeDocument/2006/relationships/image" Target="../media/image172.png"/><Relationship Id="rId25" Type="http://schemas.openxmlformats.org/officeDocument/2006/relationships/image" Target="../media/image176.png"/><Relationship Id="rId33" Type="http://schemas.openxmlformats.org/officeDocument/2006/relationships/image" Target="../media/image180.png"/><Relationship Id="rId38" Type="http://schemas.openxmlformats.org/officeDocument/2006/relationships/customXml" Target="../ink/ink170.xml"/><Relationship Id="rId46" Type="http://schemas.openxmlformats.org/officeDocument/2006/relationships/customXml" Target="../ink/ink174.xml"/><Relationship Id="rId59" Type="http://schemas.openxmlformats.org/officeDocument/2006/relationships/image" Target="../media/image193.png"/><Relationship Id="rId67" Type="http://schemas.openxmlformats.org/officeDocument/2006/relationships/image" Target="../media/image197.png"/><Relationship Id="rId103" Type="http://schemas.openxmlformats.org/officeDocument/2006/relationships/image" Target="../media/image215.png"/><Relationship Id="rId108" Type="http://schemas.openxmlformats.org/officeDocument/2006/relationships/customXml" Target="../ink/ink205.xml"/><Relationship Id="rId116" Type="http://schemas.openxmlformats.org/officeDocument/2006/relationships/customXml" Target="../ink/ink209.xml"/><Relationship Id="rId124" Type="http://schemas.openxmlformats.org/officeDocument/2006/relationships/customXml" Target="../ink/ink213.xml"/><Relationship Id="rId129" Type="http://schemas.openxmlformats.org/officeDocument/2006/relationships/image" Target="../media/image228.png"/><Relationship Id="rId137" Type="http://schemas.openxmlformats.org/officeDocument/2006/relationships/image" Target="../media/image232.png"/><Relationship Id="rId20" Type="http://schemas.openxmlformats.org/officeDocument/2006/relationships/customXml" Target="../ink/ink161.xml"/><Relationship Id="rId41" Type="http://schemas.openxmlformats.org/officeDocument/2006/relationships/image" Target="../media/image184.png"/><Relationship Id="rId54" Type="http://schemas.openxmlformats.org/officeDocument/2006/relationships/customXml" Target="../ink/ink178.xml"/><Relationship Id="rId62" Type="http://schemas.openxmlformats.org/officeDocument/2006/relationships/customXml" Target="../ink/ink182.xml"/><Relationship Id="rId70" Type="http://schemas.openxmlformats.org/officeDocument/2006/relationships/customXml" Target="../ink/ink186.xml"/><Relationship Id="rId75" Type="http://schemas.openxmlformats.org/officeDocument/2006/relationships/image" Target="../media/image201.png"/><Relationship Id="rId83" Type="http://schemas.openxmlformats.org/officeDocument/2006/relationships/image" Target="../media/image205.png"/><Relationship Id="rId88" Type="http://schemas.openxmlformats.org/officeDocument/2006/relationships/customXml" Target="../ink/ink195.xml"/><Relationship Id="rId91" Type="http://schemas.openxmlformats.org/officeDocument/2006/relationships/image" Target="../media/image209.png"/><Relationship Id="rId96" Type="http://schemas.openxmlformats.org/officeDocument/2006/relationships/customXml" Target="../ink/ink199.xml"/><Relationship Id="rId111" Type="http://schemas.openxmlformats.org/officeDocument/2006/relationships/image" Target="../media/image219.png"/><Relationship Id="rId132" Type="http://schemas.openxmlformats.org/officeDocument/2006/relationships/customXml" Target="../ink/ink2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4.xml"/><Relationship Id="rId15" Type="http://schemas.openxmlformats.org/officeDocument/2006/relationships/image" Target="../media/image171.png"/><Relationship Id="rId23" Type="http://schemas.openxmlformats.org/officeDocument/2006/relationships/image" Target="../media/image175.png"/><Relationship Id="rId28" Type="http://schemas.openxmlformats.org/officeDocument/2006/relationships/customXml" Target="../ink/ink165.xml"/><Relationship Id="rId36" Type="http://schemas.openxmlformats.org/officeDocument/2006/relationships/customXml" Target="../ink/ink169.xml"/><Relationship Id="rId49" Type="http://schemas.openxmlformats.org/officeDocument/2006/relationships/image" Target="../media/image188.png"/><Relationship Id="rId57" Type="http://schemas.openxmlformats.org/officeDocument/2006/relationships/image" Target="../media/image192.png"/><Relationship Id="rId106" Type="http://schemas.openxmlformats.org/officeDocument/2006/relationships/customXml" Target="../ink/ink204.xml"/><Relationship Id="rId114" Type="http://schemas.openxmlformats.org/officeDocument/2006/relationships/customXml" Target="../ink/ink208.xml"/><Relationship Id="rId119" Type="http://schemas.openxmlformats.org/officeDocument/2006/relationships/image" Target="../media/image223.png"/><Relationship Id="rId127" Type="http://schemas.openxmlformats.org/officeDocument/2006/relationships/image" Target="../media/image227.png"/><Relationship Id="rId10" Type="http://schemas.openxmlformats.org/officeDocument/2006/relationships/customXml" Target="../ink/ink156.xml"/><Relationship Id="rId31" Type="http://schemas.openxmlformats.org/officeDocument/2006/relationships/image" Target="../media/image179.png"/><Relationship Id="rId44" Type="http://schemas.openxmlformats.org/officeDocument/2006/relationships/customXml" Target="../ink/ink173.xml"/><Relationship Id="rId52" Type="http://schemas.openxmlformats.org/officeDocument/2006/relationships/customXml" Target="../ink/ink177.xml"/><Relationship Id="rId60" Type="http://schemas.openxmlformats.org/officeDocument/2006/relationships/customXml" Target="../ink/ink181.xml"/><Relationship Id="rId65" Type="http://schemas.openxmlformats.org/officeDocument/2006/relationships/image" Target="../media/image196.png"/><Relationship Id="rId73" Type="http://schemas.openxmlformats.org/officeDocument/2006/relationships/image" Target="../media/image200.png"/><Relationship Id="rId78" Type="http://schemas.openxmlformats.org/officeDocument/2006/relationships/customXml" Target="../ink/ink190.xml"/><Relationship Id="rId81" Type="http://schemas.openxmlformats.org/officeDocument/2006/relationships/image" Target="../media/image204.png"/><Relationship Id="rId86" Type="http://schemas.openxmlformats.org/officeDocument/2006/relationships/customXml" Target="../ink/ink194.xml"/><Relationship Id="rId94" Type="http://schemas.openxmlformats.org/officeDocument/2006/relationships/customXml" Target="../ink/ink198.xml"/><Relationship Id="rId99" Type="http://schemas.openxmlformats.org/officeDocument/2006/relationships/image" Target="../media/image213.png"/><Relationship Id="rId101" Type="http://schemas.openxmlformats.org/officeDocument/2006/relationships/image" Target="../media/image214.png"/><Relationship Id="rId122" Type="http://schemas.openxmlformats.org/officeDocument/2006/relationships/customXml" Target="../ink/ink212.xml"/><Relationship Id="rId130" Type="http://schemas.openxmlformats.org/officeDocument/2006/relationships/customXml" Target="../ink/ink216.xml"/><Relationship Id="rId135" Type="http://schemas.openxmlformats.org/officeDocument/2006/relationships/image" Target="../media/image231.png"/><Relationship Id="rId4" Type="http://schemas.openxmlformats.org/officeDocument/2006/relationships/customXml" Target="../ink/ink153.xml"/><Relationship Id="rId9" Type="http://schemas.openxmlformats.org/officeDocument/2006/relationships/image" Target="../media/image168.png"/><Relationship Id="rId13" Type="http://schemas.openxmlformats.org/officeDocument/2006/relationships/image" Target="../media/image170.png"/><Relationship Id="rId18" Type="http://schemas.openxmlformats.org/officeDocument/2006/relationships/customXml" Target="../ink/ink160.xml"/><Relationship Id="rId39" Type="http://schemas.openxmlformats.org/officeDocument/2006/relationships/image" Target="../media/image183.png"/><Relationship Id="rId109" Type="http://schemas.openxmlformats.org/officeDocument/2006/relationships/image" Target="../media/image218.png"/><Relationship Id="rId34" Type="http://schemas.openxmlformats.org/officeDocument/2006/relationships/customXml" Target="../ink/ink168.xml"/><Relationship Id="rId50" Type="http://schemas.openxmlformats.org/officeDocument/2006/relationships/customXml" Target="../ink/ink176.xml"/><Relationship Id="rId55" Type="http://schemas.openxmlformats.org/officeDocument/2006/relationships/image" Target="../media/image191.png"/><Relationship Id="rId76" Type="http://schemas.openxmlformats.org/officeDocument/2006/relationships/customXml" Target="../ink/ink189.xml"/><Relationship Id="rId97" Type="http://schemas.openxmlformats.org/officeDocument/2006/relationships/image" Target="../media/image212.png"/><Relationship Id="rId104" Type="http://schemas.openxmlformats.org/officeDocument/2006/relationships/customXml" Target="../ink/ink203.xml"/><Relationship Id="rId120" Type="http://schemas.openxmlformats.org/officeDocument/2006/relationships/customXml" Target="../ink/ink211.xml"/><Relationship Id="rId125" Type="http://schemas.openxmlformats.org/officeDocument/2006/relationships/image" Target="../media/image226.png"/><Relationship Id="rId7" Type="http://schemas.openxmlformats.org/officeDocument/2006/relationships/image" Target="../media/image167.png"/><Relationship Id="rId71" Type="http://schemas.openxmlformats.org/officeDocument/2006/relationships/image" Target="../media/image199.png"/><Relationship Id="rId92" Type="http://schemas.openxmlformats.org/officeDocument/2006/relationships/customXml" Target="../ink/ink197.xml"/><Relationship Id="rId2" Type="http://schemas.openxmlformats.org/officeDocument/2006/relationships/image" Target="../media/image164.png"/><Relationship Id="rId29" Type="http://schemas.openxmlformats.org/officeDocument/2006/relationships/image" Target="../media/image178.png"/><Relationship Id="rId24" Type="http://schemas.openxmlformats.org/officeDocument/2006/relationships/customXml" Target="../ink/ink163.xml"/><Relationship Id="rId40" Type="http://schemas.openxmlformats.org/officeDocument/2006/relationships/customXml" Target="../ink/ink171.xml"/><Relationship Id="rId45" Type="http://schemas.openxmlformats.org/officeDocument/2006/relationships/image" Target="../media/image186.png"/><Relationship Id="rId66" Type="http://schemas.openxmlformats.org/officeDocument/2006/relationships/customXml" Target="../ink/ink184.xml"/><Relationship Id="rId87" Type="http://schemas.openxmlformats.org/officeDocument/2006/relationships/image" Target="../media/image207.png"/><Relationship Id="rId110" Type="http://schemas.openxmlformats.org/officeDocument/2006/relationships/customXml" Target="../ink/ink206.xml"/><Relationship Id="rId115" Type="http://schemas.openxmlformats.org/officeDocument/2006/relationships/image" Target="../media/image221.png"/><Relationship Id="rId131" Type="http://schemas.openxmlformats.org/officeDocument/2006/relationships/image" Target="../media/image229.png"/><Relationship Id="rId136" Type="http://schemas.openxmlformats.org/officeDocument/2006/relationships/customXml" Target="../ink/ink219.xml"/><Relationship Id="rId61" Type="http://schemas.openxmlformats.org/officeDocument/2006/relationships/image" Target="../media/image194.png"/><Relationship Id="rId82" Type="http://schemas.openxmlformats.org/officeDocument/2006/relationships/customXml" Target="../ink/ink192.xml"/><Relationship Id="rId19" Type="http://schemas.openxmlformats.org/officeDocument/2006/relationships/image" Target="../media/image173.png"/><Relationship Id="rId14" Type="http://schemas.openxmlformats.org/officeDocument/2006/relationships/customXml" Target="../ink/ink158.xml"/><Relationship Id="rId30" Type="http://schemas.openxmlformats.org/officeDocument/2006/relationships/customXml" Target="../ink/ink166.xml"/><Relationship Id="rId35" Type="http://schemas.openxmlformats.org/officeDocument/2006/relationships/image" Target="../media/image181.png"/><Relationship Id="rId56" Type="http://schemas.openxmlformats.org/officeDocument/2006/relationships/customXml" Target="../ink/ink179.xml"/><Relationship Id="rId77" Type="http://schemas.openxmlformats.org/officeDocument/2006/relationships/image" Target="../media/image202.png"/><Relationship Id="rId100" Type="http://schemas.openxmlformats.org/officeDocument/2006/relationships/customXml" Target="../ink/ink201.xml"/><Relationship Id="rId105" Type="http://schemas.openxmlformats.org/officeDocument/2006/relationships/image" Target="../media/image216.png"/><Relationship Id="rId126" Type="http://schemas.openxmlformats.org/officeDocument/2006/relationships/customXml" Target="../ink/ink21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1.png"/><Relationship Id="rId21" Type="http://schemas.openxmlformats.org/officeDocument/2006/relationships/image" Target="../media/image243.png"/><Relationship Id="rId42" Type="http://schemas.openxmlformats.org/officeDocument/2006/relationships/customXml" Target="../ink/ink240.xml"/><Relationship Id="rId63" Type="http://schemas.openxmlformats.org/officeDocument/2006/relationships/image" Target="../media/image264.png"/><Relationship Id="rId84" Type="http://schemas.openxmlformats.org/officeDocument/2006/relationships/customXml" Target="../ink/ink261.xml"/><Relationship Id="rId138" Type="http://schemas.openxmlformats.org/officeDocument/2006/relationships/customXml" Target="../ink/ink288.xml"/><Relationship Id="rId159" Type="http://schemas.openxmlformats.org/officeDocument/2006/relationships/image" Target="../media/image312.png"/><Relationship Id="rId170" Type="http://schemas.openxmlformats.org/officeDocument/2006/relationships/customXml" Target="../ink/ink304.xml"/><Relationship Id="rId191" Type="http://schemas.openxmlformats.org/officeDocument/2006/relationships/image" Target="../media/image328.png"/><Relationship Id="rId205" Type="http://schemas.openxmlformats.org/officeDocument/2006/relationships/image" Target="../media/image335.png"/><Relationship Id="rId226" Type="http://schemas.openxmlformats.org/officeDocument/2006/relationships/customXml" Target="../ink/ink332.xml"/><Relationship Id="rId107" Type="http://schemas.openxmlformats.org/officeDocument/2006/relationships/image" Target="../media/image286.png"/><Relationship Id="rId11" Type="http://schemas.openxmlformats.org/officeDocument/2006/relationships/image" Target="../media/image238.png"/><Relationship Id="rId32" Type="http://schemas.openxmlformats.org/officeDocument/2006/relationships/customXml" Target="../ink/ink235.xml"/><Relationship Id="rId53" Type="http://schemas.openxmlformats.org/officeDocument/2006/relationships/image" Target="../media/image259.png"/><Relationship Id="rId74" Type="http://schemas.openxmlformats.org/officeDocument/2006/relationships/customXml" Target="../ink/ink256.xml"/><Relationship Id="rId128" Type="http://schemas.openxmlformats.org/officeDocument/2006/relationships/customXml" Target="../ink/ink283.xml"/><Relationship Id="rId149" Type="http://schemas.openxmlformats.org/officeDocument/2006/relationships/image" Target="../media/image307.png"/><Relationship Id="rId5" Type="http://schemas.openxmlformats.org/officeDocument/2006/relationships/image" Target="../media/image235.png"/><Relationship Id="rId95" Type="http://schemas.openxmlformats.org/officeDocument/2006/relationships/image" Target="../media/image280.png"/><Relationship Id="rId160" Type="http://schemas.openxmlformats.org/officeDocument/2006/relationships/customXml" Target="../ink/ink299.xml"/><Relationship Id="rId181" Type="http://schemas.openxmlformats.org/officeDocument/2006/relationships/image" Target="../media/image323.png"/><Relationship Id="rId216" Type="http://schemas.openxmlformats.org/officeDocument/2006/relationships/customXml" Target="../ink/ink327.xml"/><Relationship Id="rId237" Type="http://schemas.openxmlformats.org/officeDocument/2006/relationships/image" Target="../media/image351.png"/><Relationship Id="rId22" Type="http://schemas.openxmlformats.org/officeDocument/2006/relationships/customXml" Target="../ink/ink230.xml"/><Relationship Id="rId43" Type="http://schemas.openxmlformats.org/officeDocument/2006/relationships/image" Target="../media/image254.png"/><Relationship Id="rId64" Type="http://schemas.openxmlformats.org/officeDocument/2006/relationships/customXml" Target="../ink/ink251.xml"/><Relationship Id="rId118" Type="http://schemas.openxmlformats.org/officeDocument/2006/relationships/customXml" Target="../ink/ink278.xml"/><Relationship Id="rId139" Type="http://schemas.openxmlformats.org/officeDocument/2006/relationships/image" Target="../media/image302.png"/><Relationship Id="rId85" Type="http://schemas.openxmlformats.org/officeDocument/2006/relationships/image" Target="../media/image275.png"/><Relationship Id="rId150" Type="http://schemas.openxmlformats.org/officeDocument/2006/relationships/customXml" Target="../ink/ink294.xml"/><Relationship Id="rId171" Type="http://schemas.openxmlformats.org/officeDocument/2006/relationships/image" Target="../media/image318.png"/><Relationship Id="rId192" Type="http://schemas.openxmlformats.org/officeDocument/2006/relationships/customXml" Target="../ink/ink315.xml"/><Relationship Id="rId206" Type="http://schemas.openxmlformats.org/officeDocument/2006/relationships/customXml" Target="../ink/ink322.xml"/><Relationship Id="rId227" Type="http://schemas.openxmlformats.org/officeDocument/2006/relationships/image" Target="../media/image346.png"/><Relationship Id="rId201" Type="http://schemas.openxmlformats.org/officeDocument/2006/relationships/image" Target="../media/image333.png"/><Relationship Id="rId222" Type="http://schemas.openxmlformats.org/officeDocument/2006/relationships/customXml" Target="../ink/ink330.xml"/><Relationship Id="rId243" Type="http://schemas.openxmlformats.org/officeDocument/2006/relationships/image" Target="../media/image354.png"/><Relationship Id="rId12" Type="http://schemas.openxmlformats.org/officeDocument/2006/relationships/customXml" Target="../ink/ink225.xml"/><Relationship Id="rId17" Type="http://schemas.openxmlformats.org/officeDocument/2006/relationships/image" Target="../media/image241.png"/><Relationship Id="rId33" Type="http://schemas.openxmlformats.org/officeDocument/2006/relationships/image" Target="../media/image249.png"/><Relationship Id="rId38" Type="http://schemas.openxmlformats.org/officeDocument/2006/relationships/customXml" Target="../ink/ink238.xml"/><Relationship Id="rId59" Type="http://schemas.openxmlformats.org/officeDocument/2006/relationships/image" Target="../media/image262.png"/><Relationship Id="rId103" Type="http://schemas.openxmlformats.org/officeDocument/2006/relationships/image" Target="../media/image284.png"/><Relationship Id="rId108" Type="http://schemas.openxmlformats.org/officeDocument/2006/relationships/customXml" Target="../ink/ink273.xml"/><Relationship Id="rId124" Type="http://schemas.openxmlformats.org/officeDocument/2006/relationships/customXml" Target="../ink/ink281.xml"/><Relationship Id="rId129" Type="http://schemas.openxmlformats.org/officeDocument/2006/relationships/image" Target="../media/image297.png"/><Relationship Id="rId54" Type="http://schemas.openxmlformats.org/officeDocument/2006/relationships/customXml" Target="../ink/ink246.xml"/><Relationship Id="rId70" Type="http://schemas.openxmlformats.org/officeDocument/2006/relationships/customXml" Target="../ink/ink254.xml"/><Relationship Id="rId75" Type="http://schemas.openxmlformats.org/officeDocument/2006/relationships/image" Target="../media/image270.png"/><Relationship Id="rId91" Type="http://schemas.openxmlformats.org/officeDocument/2006/relationships/image" Target="../media/image278.png"/><Relationship Id="rId96" Type="http://schemas.openxmlformats.org/officeDocument/2006/relationships/customXml" Target="../ink/ink267.xml"/><Relationship Id="rId140" Type="http://schemas.openxmlformats.org/officeDocument/2006/relationships/customXml" Target="../ink/ink289.xml"/><Relationship Id="rId145" Type="http://schemas.openxmlformats.org/officeDocument/2006/relationships/image" Target="../media/image305.png"/><Relationship Id="rId161" Type="http://schemas.openxmlformats.org/officeDocument/2006/relationships/image" Target="../media/image313.png"/><Relationship Id="rId166" Type="http://schemas.openxmlformats.org/officeDocument/2006/relationships/customXml" Target="../ink/ink302.xml"/><Relationship Id="rId182" Type="http://schemas.openxmlformats.org/officeDocument/2006/relationships/customXml" Target="../ink/ink310.xml"/><Relationship Id="rId187" Type="http://schemas.openxmlformats.org/officeDocument/2006/relationships/image" Target="../media/image326.png"/><Relationship Id="rId217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2.xml"/><Relationship Id="rId212" Type="http://schemas.openxmlformats.org/officeDocument/2006/relationships/customXml" Target="../ink/ink325.xml"/><Relationship Id="rId233" Type="http://schemas.openxmlformats.org/officeDocument/2006/relationships/image" Target="../media/image349.png"/><Relationship Id="rId238" Type="http://schemas.openxmlformats.org/officeDocument/2006/relationships/customXml" Target="../ink/ink338.xml"/><Relationship Id="rId23" Type="http://schemas.openxmlformats.org/officeDocument/2006/relationships/image" Target="../media/image244.png"/><Relationship Id="rId28" Type="http://schemas.openxmlformats.org/officeDocument/2006/relationships/customXml" Target="../ink/ink233.xml"/><Relationship Id="rId49" Type="http://schemas.openxmlformats.org/officeDocument/2006/relationships/image" Target="../media/image257.png"/><Relationship Id="rId114" Type="http://schemas.openxmlformats.org/officeDocument/2006/relationships/customXml" Target="../ink/ink276.xml"/><Relationship Id="rId119" Type="http://schemas.openxmlformats.org/officeDocument/2006/relationships/image" Target="../media/image292.png"/><Relationship Id="rId44" Type="http://schemas.openxmlformats.org/officeDocument/2006/relationships/customXml" Target="../ink/ink241.xml"/><Relationship Id="rId60" Type="http://schemas.openxmlformats.org/officeDocument/2006/relationships/customXml" Target="../ink/ink249.xml"/><Relationship Id="rId65" Type="http://schemas.openxmlformats.org/officeDocument/2006/relationships/image" Target="../media/image265.png"/><Relationship Id="rId81" Type="http://schemas.openxmlformats.org/officeDocument/2006/relationships/image" Target="../media/image273.png"/><Relationship Id="rId86" Type="http://schemas.openxmlformats.org/officeDocument/2006/relationships/customXml" Target="../ink/ink262.xml"/><Relationship Id="rId130" Type="http://schemas.openxmlformats.org/officeDocument/2006/relationships/customXml" Target="../ink/ink284.xml"/><Relationship Id="rId135" Type="http://schemas.openxmlformats.org/officeDocument/2006/relationships/image" Target="../media/image300.png"/><Relationship Id="rId151" Type="http://schemas.openxmlformats.org/officeDocument/2006/relationships/image" Target="../media/image308.png"/><Relationship Id="rId156" Type="http://schemas.openxmlformats.org/officeDocument/2006/relationships/customXml" Target="../ink/ink297.xml"/><Relationship Id="rId177" Type="http://schemas.openxmlformats.org/officeDocument/2006/relationships/image" Target="../media/image321.png"/><Relationship Id="rId198" Type="http://schemas.openxmlformats.org/officeDocument/2006/relationships/customXml" Target="../ink/ink318.xml"/><Relationship Id="rId172" Type="http://schemas.openxmlformats.org/officeDocument/2006/relationships/customXml" Target="../ink/ink305.xml"/><Relationship Id="rId193" Type="http://schemas.openxmlformats.org/officeDocument/2006/relationships/image" Target="../media/image329.png"/><Relationship Id="rId202" Type="http://schemas.openxmlformats.org/officeDocument/2006/relationships/customXml" Target="../ink/ink320.xml"/><Relationship Id="rId207" Type="http://schemas.openxmlformats.org/officeDocument/2006/relationships/image" Target="../media/image336.png"/><Relationship Id="rId223" Type="http://schemas.openxmlformats.org/officeDocument/2006/relationships/image" Target="../media/image344.png"/><Relationship Id="rId228" Type="http://schemas.openxmlformats.org/officeDocument/2006/relationships/customXml" Target="../ink/ink333.xml"/><Relationship Id="rId244" Type="http://schemas.openxmlformats.org/officeDocument/2006/relationships/customXml" Target="../ink/ink341.xml"/><Relationship Id="rId13" Type="http://schemas.openxmlformats.org/officeDocument/2006/relationships/image" Target="../media/image239.png"/><Relationship Id="rId18" Type="http://schemas.openxmlformats.org/officeDocument/2006/relationships/customXml" Target="../ink/ink228.xml"/><Relationship Id="rId39" Type="http://schemas.openxmlformats.org/officeDocument/2006/relationships/image" Target="../media/image252.png"/><Relationship Id="rId109" Type="http://schemas.openxmlformats.org/officeDocument/2006/relationships/image" Target="../media/image287.png"/><Relationship Id="rId34" Type="http://schemas.openxmlformats.org/officeDocument/2006/relationships/customXml" Target="../ink/ink236.xml"/><Relationship Id="rId50" Type="http://schemas.openxmlformats.org/officeDocument/2006/relationships/customXml" Target="../ink/ink244.xml"/><Relationship Id="rId55" Type="http://schemas.openxmlformats.org/officeDocument/2006/relationships/image" Target="../media/image260.png"/><Relationship Id="rId76" Type="http://schemas.openxmlformats.org/officeDocument/2006/relationships/customXml" Target="../ink/ink257.xml"/><Relationship Id="rId97" Type="http://schemas.openxmlformats.org/officeDocument/2006/relationships/image" Target="../media/image281.png"/><Relationship Id="rId104" Type="http://schemas.openxmlformats.org/officeDocument/2006/relationships/customXml" Target="../ink/ink271.xml"/><Relationship Id="rId120" Type="http://schemas.openxmlformats.org/officeDocument/2006/relationships/customXml" Target="../ink/ink279.xml"/><Relationship Id="rId125" Type="http://schemas.openxmlformats.org/officeDocument/2006/relationships/image" Target="../media/image295.png"/><Relationship Id="rId141" Type="http://schemas.openxmlformats.org/officeDocument/2006/relationships/image" Target="../media/image303.png"/><Relationship Id="rId146" Type="http://schemas.openxmlformats.org/officeDocument/2006/relationships/customXml" Target="../ink/ink292.xml"/><Relationship Id="rId167" Type="http://schemas.openxmlformats.org/officeDocument/2006/relationships/image" Target="../media/image316.png"/><Relationship Id="rId188" Type="http://schemas.openxmlformats.org/officeDocument/2006/relationships/customXml" Target="../ink/ink313.xml"/><Relationship Id="rId7" Type="http://schemas.openxmlformats.org/officeDocument/2006/relationships/image" Target="../media/image236.png"/><Relationship Id="rId71" Type="http://schemas.openxmlformats.org/officeDocument/2006/relationships/image" Target="../media/image268.png"/><Relationship Id="rId92" Type="http://schemas.openxmlformats.org/officeDocument/2006/relationships/customXml" Target="../ink/ink265.xml"/><Relationship Id="rId162" Type="http://schemas.openxmlformats.org/officeDocument/2006/relationships/customXml" Target="../ink/ink300.xml"/><Relationship Id="rId183" Type="http://schemas.openxmlformats.org/officeDocument/2006/relationships/image" Target="../media/image324.png"/><Relationship Id="rId213" Type="http://schemas.openxmlformats.org/officeDocument/2006/relationships/image" Target="../media/image339.png"/><Relationship Id="rId218" Type="http://schemas.openxmlformats.org/officeDocument/2006/relationships/customXml" Target="../ink/ink328.xml"/><Relationship Id="rId234" Type="http://schemas.openxmlformats.org/officeDocument/2006/relationships/customXml" Target="../ink/ink336.xml"/><Relationship Id="rId239" Type="http://schemas.openxmlformats.org/officeDocument/2006/relationships/image" Target="../media/image352.png"/><Relationship Id="rId2" Type="http://schemas.openxmlformats.org/officeDocument/2006/relationships/image" Target="../media/image166.gif"/><Relationship Id="rId29" Type="http://schemas.openxmlformats.org/officeDocument/2006/relationships/image" Target="../media/image247.png"/><Relationship Id="rId24" Type="http://schemas.openxmlformats.org/officeDocument/2006/relationships/customXml" Target="../ink/ink231.xml"/><Relationship Id="rId40" Type="http://schemas.openxmlformats.org/officeDocument/2006/relationships/customXml" Target="../ink/ink239.xml"/><Relationship Id="rId45" Type="http://schemas.openxmlformats.org/officeDocument/2006/relationships/image" Target="../media/image255.png"/><Relationship Id="rId66" Type="http://schemas.openxmlformats.org/officeDocument/2006/relationships/customXml" Target="../ink/ink252.xml"/><Relationship Id="rId87" Type="http://schemas.openxmlformats.org/officeDocument/2006/relationships/image" Target="../media/image276.png"/><Relationship Id="rId110" Type="http://schemas.openxmlformats.org/officeDocument/2006/relationships/customXml" Target="../ink/ink274.xml"/><Relationship Id="rId115" Type="http://schemas.openxmlformats.org/officeDocument/2006/relationships/image" Target="../media/image290.png"/><Relationship Id="rId131" Type="http://schemas.openxmlformats.org/officeDocument/2006/relationships/image" Target="../media/image298.png"/><Relationship Id="rId136" Type="http://schemas.openxmlformats.org/officeDocument/2006/relationships/customXml" Target="../ink/ink287.xml"/><Relationship Id="rId157" Type="http://schemas.openxmlformats.org/officeDocument/2006/relationships/image" Target="../media/image311.png"/><Relationship Id="rId178" Type="http://schemas.openxmlformats.org/officeDocument/2006/relationships/customXml" Target="../ink/ink308.xml"/><Relationship Id="rId61" Type="http://schemas.openxmlformats.org/officeDocument/2006/relationships/image" Target="../media/image263.png"/><Relationship Id="rId82" Type="http://schemas.openxmlformats.org/officeDocument/2006/relationships/customXml" Target="../ink/ink260.xml"/><Relationship Id="rId152" Type="http://schemas.openxmlformats.org/officeDocument/2006/relationships/customXml" Target="../ink/ink295.xml"/><Relationship Id="rId173" Type="http://schemas.openxmlformats.org/officeDocument/2006/relationships/image" Target="../media/image319.png"/><Relationship Id="rId194" Type="http://schemas.openxmlformats.org/officeDocument/2006/relationships/customXml" Target="../ink/ink316.xml"/><Relationship Id="rId199" Type="http://schemas.openxmlformats.org/officeDocument/2006/relationships/image" Target="../media/image332.png"/><Relationship Id="rId203" Type="http://schemas.openxmlformats.org/officeDocument/2006/relationships/image" Target="../media/image334.png"/><Relationship Id="rId208" Type="http://schemas.openxmlformats.org/officeDocument/2006/relationships/customXml" Target="../ink/ink323.xml"/><Relationship Id="rId229" Type="http://schemas.openxmlformats.org/officeDocument/2006/relationships/image" Target="../media/image347.png"/><Relationship Id="rId19" Type="http://schemas.openxmlformats.org/officeDocument/2006/relationships/image" Target="../media/image242.png"/><Relationship Id="rId224" Type="http://schemas.openxmlformats.org/officeDocument/2006/relationships/customXml" Target="../ink/ink331.xml"/><Relationship Id="rId240" Type="http://schemas.openxmlformats.org/officeDocument/2006/relationships/customXml" Target="../ink/ink339.xml"/><Relationship Id="rId245" Type="http://schemas.openxmlformats.org/officeDocument/2006/relationships/image" Target="../media/image355.png"/><Relationship Id="rId14" Type="http://schemas.openxmlformats.org/officeDocument/2006/relationships/customXml" Target="../ink/ink226.xml"/><Relationship Id="rId30" Type="http://schemas.openxmlformats.org/officeDocument/2006/relationships/customXml" Target="../ink/ink234.xml"/><Relationship Id="rId35" Type="http://schemas.openxmlformats.org/officeDocument/2006/relationships/image" Target="../media/image250.png"/><Relationship Id="rId56" Type="http://schemas.openxmlformats.org/officeDocument/2006/relationships/customXml" Target="../ink/ink247.xml"/><Relationship Id="rId77" Type="http://schemas.openxmlformats.org/officeDocument/2006/relationships/image" Target="../media/image271.png"/><Relationship Id="rId100" Type="http://schemas.openxmlformats.org/officeDocument/2006/relationships/customXml" Target="../ink/ink269.xml"/><Relationship Id="rId105" Type="http://schemas.openxmlformats.org/officeDocument/2006/relationships/image" Target="../media/image285.png"/><Relationship Id="rId126" Type="http://schemas.openxmlformats.org/officeDocument/2006/relationships/customXml" Target="../ink/ink282.xml"/><Relationship Id="rId147" Type="http://schemas.openxmlformats.org/officeDocument/2006/relationships/image" Target="../media/image306.png"/><Relationship Id="rId168" Type="http://schemas.openxmlformats.org/officeDocument/2006/relationships/customXml" Target="../ink/ink303.xml"/><Relationship Id="rId8" Type="http://schemas.openxmlformats.org/officeDocument/2006/relationships/customXml" Target="../ink/ink223.xml"/><Relationship Id="rId51" Type="http://schemas.openxmlformats.org/officeDocument/2006/relationships/image" Target="../media/image258.png"/><Relationship Id="rId72" Type="http://schemas.openxmlformats.org/officeDocument/2006/relationships/customXml" Target="../ink/ink255.xml"/><Relationship Id="rId93" Type="http://schemas.openxmlformats.org/officeDocument/2006/relationships/image" Target="../media/image279.png"/><Relationship Id="rId98" Type="http://schemas.openxmlformats.org/officeDocument/2006/relationships/customXml" Target="../ink/ink268.xml"/><Relationship Id="rId121" Type="http://schemas.openxmlformats.org/officeDocument/2006/relationships/image" Target="../media/image293.png"/><Relationship Id="rId142" Type="http://schemas.openxmlformats.org/officeDocument/2006/relationships/customXml" Target="../ink/ink290.xml"/><Relationship Id="rId163" Type="http://schemas.openxmlformats.org/officeDocument/2006/relationships/image" Target="../media/image314.png"/><Relationship Id="rId184" Type="http://schemas.openxmlformats.org/officeDocument/2006/relationships/customXml" Target="../ink/ink311.xml"/><Relationship Id="rId189" Type="http://schemas.openxmlformats.org/officeDocument/2006/relationships/image" Target="../media/image327.png"/><Relationship Id="rId219" Type="http://schemas.openxmlformats.org/officeDocument/2006/relationships/image" Target="../media/image342.png"/><Relationship Id="rId3" Type="http://schemas.openxmlformats.org/officeDocument/2006/relationships/image" Target="../media/image5100.png"/><Relationship Id="rId214" Type="http://schemas.openxmlformats.org/officeDocument/2006/relationships/customXml" Target="../ink/ink326.xml"/><Relationship Id="rId230" Type="http://schemas.openxmlformats.org/officeDocument/2006/relationships/customXml" Target="../ink/ink334.xml"/><Relationship Id="rId235" Type="http://schemas.openxmlformats.org/officeDocument/2006/relationships/image" Target="../media/image350.png"/><Relationship Id="rId25" Type="http://schemas.openxmlformats.org/officeDocument/2006/relationships/image" Target="../media/image245.png"/><Relationship Id="rId46" Type="http://schemas.openxmlformats.org/officeDocument/2006/relationships/customXml" Target="../ink/ink242.xml"/><Relationship Id="rId67" Type="http://schemas.openxmlformats.org/officeDocument/2006/relationships/image" Target="../media/image266.png"/><Relationship Id="rId116" Type="http://schemas.openxmlformats.org/officeDocument/2006/relationships/customXml" Target="../ink/ink277.xml"/><Relationship Id="rId137" Type="http://schemas.openxmlformats.org/officeDocument/2006/relationships/image" Target="../media/image301.png"/><Relationship Id="rId158" Type="http://schemas.openxmlformats.org/officeDocument/2006/relationships/customXml" Target="../ink/ink298.xml"/><Relationship Id="rId20" Type="http://schemas.openxmlformats.org/officeDocument/2006/relationships/customXml" Target="../ink/ink229.xml"/><Relationship Id="rId41" Type="http://schemas.openxmlformats.org/officeDocument/2006/relationships/image" Target="../media/image253.png"/><Relationship Id="rId62" Type="http://schemas.openxmlformats.org/officeDocument/2006/relationships/customXml" Target="../ink/ink250.xml"/><Relationship Id="rId83" Type="http://schemas.openxmlformats.org/officeDocument/2006/relationships/image" Target="../media/image274.png"/><Relationship Id="rId88" Type="http://schemas.openxmlformats.org/officeDocument/2006/relationships/customXml" Target="../ink/ink263.xml"/><Relationship Id="rId111" Type="http://schemas.openxmlformats.org/officeDocument/2006/relationships/image" Target="../media/image288.png"/><Relationship Id="rId132" Type="http://schemas.openxmlformats.org/officeDocument/2006/relationships/customXml" Target="../ink/ink285.xml"/><Relationship Id="rId153" Type="http://schemas.openxmlformats.org/officeDocument/2006/relationships/image" Target="../media/image309.png"/><Relationship Id="rId174" Type="http://schemas.openxmlformats.org/officeDocument/2006/relationships/customXml" Target="../ink/ink306.xml"/><Relationship Id="rId179" Type="http://schemas.openxmlformats.org/officeDocument/2006/relationships/image" Target="../media/image322.png"/><Relationship Id="rId195" Type="http://schemas.openxmlformats.org/officeDocument/2006/relationships/image" Target="../media/image330.png"/><Relationship Id="rId209" Type="http://schemas.openxmlformats.org/officeDocument/2006/relationships/image" Target="../media/image337.png"/><Relationship Id="rId190" Type="http://schemas.openxmlformats.org/officeDocument/2006/relationships/customXml" Target="../ink/ink314.xml"/><Relationship Id="rId204" Type="http://schemas.openxmlformats.org/officeDocument/2006/relationships/customXml" Target="../ink/ink321.xml"/><Relationship Id="rId220" Type="http://schemas.openxmlformats.org/officeDocument/2006/relationships/customXml" Target="../ink/ink329.xml"/><Relationship Id="rId225" Type="http://schemas.openxmlformats.org/officeDocument/2006/relationships/image" Target="../media/image345.png"/><Relationship Id="rId241" Type="http://schemas.openxmlformats.org/officeDocument/2006/relationships/image" Target="../media/image353.png"/><Relationship Id="rId15" Type="http://schemas.openxmlformats.org/officeDocument/2006/relationships/image" Target="../media/image240.png"/><Relationship Id="rId36" Type="http://schemas.openxmlformats.org/officeDocument/2006/relationships/customXml" Target="../ink/ink237.xml"/><Relationship Id="rId57" Type="http://schemas.openxmlformats.org/officeDocument/2006/relationships/image" Target="../media/image261.png"/><Relationship Id="rId106" Type="http://schemas.openxmlformats.org/officeDocument/2006/relationships/customXml" Target="../ink/ink272.xml"/><Relationship Id="rId127" Type="http://schemas.openxmlformats.org/officeDocument/2006/relationships/image" Target="../media/image296.png"/><Relationship Id="rId10" Type="http://schemas.openxmlformats.org/officeDocument/2006/relationships/customXml" Target="../ink/ink224.xml"/><Relationship Id="rId31" Type="http://schemas.openxmlformats.org/officeDocument/2006/relationships/image" Target="../media/image248.png"/><Relationship Id="rId52" Type="http://schemas.openxmlformats.org/officeDocument/2006/relationships/customXml" Target="../ink/ink245.xml"/><Relationship Id="rId73" Type="http://schemas.openxmlformats.org/officeDocument/2006/relationships/image" Target="../media/image269.png"/><Relationship Id="rId78" Type="http://schemas.openxmlformats.org/officeDocument/2006/relationships/customXml" Target="../ink/ink258.xml"/><Relationship Id="rId94" Type="http://schemas.openxmlformats.org/officeDocument/2006/relationships/customXml" Target="../ink/ink266.xml"/><Relationship Id="rId99" Type="http://schemas.openxmlformats.org/officeDocument/2006/relationships/image" Target="../media/image282.png"/><Relationship Id="rId101" Type="http://schemas.openxmlformats.org/officeDocument/2006/relationships/image" Target="../media/image283.png"/><Relationship Id="rId122" Type="http://schemas.openxmlformats.org/officeDocument/2006/relationships/customXml" Target="../ink/ink280.xml"/><Relationship Id="rId143" Type="http://schemas.openxmlformats.org/officeDocument/2006/relationships/image" Target="../media/image304.png"/><Relationship Id="rId148" Type="http://schemas.openxmlformats.org/officeDocument/2006/relationships/customXml" Target="../ink/ink293.xml"/><Relationship Id="rId164" Type="http://schemas.openxmlformats.org/officeDocument/2006/relationships/customXml" Target="../ink/ink301.xml"/><Relationship Id="rId169" Type="http://schemas.openxmlformats.org/officeDocument/2006/relationships/image" Target="../media/image317.png"/><Relationship Id="rId185" Type="http://schemas.openxmlformats.org/officeDocument/2006/relationships/image" Target="../media/image325.png"/><Relationship Id="rId4" Type="http://schemas.openxmlformats.org/officeDocument/2006/relationships/customXml" Target="../ink/ink221.xml"/><Relationship Id="rId9" Type="http://schemas.openxmlformats.org/officeDocument/2006/relationships/image" Target="../media/image237.png"/><Relationship Id="rId180" Type="http://schemas.openxmlformats.org/officeDocument/2006/relationships/customXml" Target="../ink/ink309.xml"/><Relationship Id="rId210" Type="http://schemas.openxmlformats.org/officeDocument/2006/relationships/customXml" Target="../ink/ink324.xml"/><Relationship Id="rId215" Type="http://schemas.openxmlformats.org/officeDocument/2006/relationships/image" Target="../media/image340.png"/><Relationship Id="rId236" Type="http://schemas.openxmlformats.org/officeDocument/2006/relationships/customXml" Target="../ink/ink337.xml"/><Relationship Id="rId26" Type="http://schemas.openxmlformats.org/officeDocument/2006/relationships/customXml" Target="../ink/ink232.xml"/><Relationship Id="rId231" Type="http://schemas.openxmlformats.org/officeDocument/2006/relationships/image" Target="../media/image348.png"/><Relationship Id="rId47" Type="http://schemas.openxmlformats.org/officeDocument/2006/relationships/image" Target="../media/image256.png"/><Relationship Id="rId68" Type="http://schemas.openxmlformats.org/officeDocument/2006/relationships/customXml" Target="../ink/ink253.xml"/><Relationship Id="rId89" Type="http://schemas.openxmlformats.org/officeDocument/2006/relationships/image" Target="../media/image277.png"/><Relationship Id="rId112" Type="http://schemas.openxmlformats.org/officeDocument/2006/relationships/customXml" Target="../ink/ink275.xml"/><Relationship Id="rId133" Type="http://schemas.openxmlformats.org/officeDocument/2006/relationships/image" Target="../media/image299.png"/><Relationship Id="rId154" Type="http://schemas.openxmlformats.org/officeDocument/2006/relationships/customXml" Target="../ink/ink296.xml"/><Relationship Id="rId175" Type="http://schemas.openxmlformats.org/officeDocument/2006/relationships/image" Target="../media/image320.png"/><Relationship Id="rId196" Type="http://schemas.openxmlformats.org/officeDocument/2006/relationships/customXml" Target="../ink/ink317.xml"/><Relationship Id="rId200" Type="http://schemas.openxmlformats.org/officeDocument/2006/relationships/customXml" Target="../ink/ink319.xml"/><Relationship Id="rId16" Type="http://schemas.openxmlformats.org/officeDocument/2006/relationships/customXml" Target="../ink/ink227.xml"/><Relationship Id="rId221" Type="http://schemas.openxmlformats.org/officeDocument/2006/relationships/image" Target="../media/image343.png"/><Relationship Id="rId242" Type="http://schemas.openxmlformats.org/officeDocument/2006/relationships/customXml" Target="../ink/ink340.xml"/><Relationship Id="rId37" Type="http://schemas.openxmlformats.org/officeDocument/2006/relationships/image" Target="../media/image251.png"/><Relationship Id="rId58" Type="http://schemas.openxmlformats.org/officeDocument/2006/relationships/customXml" Target="../ink/ink248.xml"/><Relationship Id="rId79" Type="http://schemas.openxmlformats.org/officeDocument/2006/relationships/image" Target="../media/image272.png"/><Relationship Id="rId102" Type="http://schemas.openxmlformats.org/officeDocument/2006/relationships/customXml" Target="../ink/ink270.xml"/><Relationship Id="rId123" Type="http://schemas.openxmlformats.org/officeDocument/2006/relationships/image" Target="../media/image294.png"/><Relationship Id="rId144" Type="http://schemas.openxmlformats.org/officeDocument/2006/relationships/customXml" Target="../ink/ink291.xml"/><Relationship Id="rId90" Type="http://schemas.openxmlformats.org/officeDocument/2006/relationships/customXml" Target="../ink/ink264.xml"/><Relationship Id="rId165" Type="http://schemas.openxmlformats.org/officeDocument/2006/relationships/image" Target="../media/image315.png"/><Relationship Id="rId186" Type="http://schemas.openxmlformats.org/officeDocument/2006/relationships/customXml" Target="../ink/ink312.xml"/><Relationship Id="rId211" Type="http://schemas.openxmlformats.org/officeDocument/2006/relationships/image" Target="../media/image338.png"/><Relationship Id="rId232" Type="http://schemas.openxmlformats.org/officeDocument/2006/relationships/customXml" Target="../ink/ink335.xml"/><Relationship Id="rId27" Type="http://schemas.openxmlformats.org/officeDocument/2006/relationships/image" Target="../media/image246.png"/><Relationship Id="rId48" Type="http://schemas.openxmlformats.org/officeDocument/2006/relationships/customXml" Target="../ink/ink243.xml"/><Relationship Id="rId69" Type="http://schemas.openxmlformats.org/officeDocument/2006/relationships/image" Target="../media/image267.png"/><Relationship Id="rId113" Type="http://schemas.openxmlformats.org/officeDocument/2006/relationships/image" Target="../media/image289.png"/><Relationship Id="rId134" Type="http://schemas.openxmlformats.org/officeDocument/2006/relationships/customXml" Target="../ink/ink286.xml"/><Relationship Id="rId80" Type="http://schemas.openxmlformats.org/officeDocument/2006/relationships/customXml" Target="../ink/ink259.xml"/><Relationship Id="rId155" Type="http://schemas.openxmlformats.org/officeDocument/2006/relationships/image" Target="../media/image310.png"/><Relationship Id="rId176" Type="http://schemas.openxmlformats.org/officeDocument/2006/relationships/customXml" Target="../ink/ink307.xml"/><Relationship Id="rId197" Type="http://schemas.openxmlformats.org/officeDocument/2006/relationships/image" Target="../media/image33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2.png"/><Relationship Id="rId21" Type="http://schemas.openxmlformats.org/officeDocument/2006/relationships/image" Target="../media/image364.png"/><Relationship Id="rId42" Type="http://schemas.openxmlformats.org/officeDocument/2006/relationships/customXml" Target="../ink/ink361.xml"/><Relationship Id="rId63" Type="http://schemas.openxmlformats.org/officeDocument/2006/relationships/image" Target="../media/image385.png"/><Relationship Id="rId84" Type="http://schemas.openxmlformats.org/officeDocument/2006/relationships/customXml" Target="../ink/ink382.xml"/><Relationship Id="rId138" Type="http://schemas.openxmlformats.org/officeDocument/2006/relationships/customXml" Target="../ink/ink409.xml"/><Relationship Id="rId159" Type="http://schemas.openxmlformats.org/officeDocument/2006/relationships/image" Target="../media/image433.png"/><Relationship Id="rId170" Type="http://schemas.openxmlformats.org/officeDocument/2006/relationships/customXml" Target="../ink/ink425.xml"/><Relationship Id="rId191" Type="http://schemas.openxmlformats.org/officeDocument/2006/relationships/image" Target="../media/image449.png"/><Relationship Id="rId205" Type="http://schemas.openxmlformats.org/officeDocument/2006/relationships/image" Target="../media/image456.png"/><Relationship Id="rId226" Type="http://schemas.openxmlformats.org/officeDocument/2006/relationships/customXml" Target="../ink/ink453.xml"/><Relationship Id="rId107" Type="http://schemas.openxmlformats.org/officeDocument/2006/relationships/image" Target="../media/image407.png"/><Relationship Id="rId11" Type="http://schemas.openxmlformats.org/officeDocument/2006/relationships/image" Target="../media/image359.png"/><Relationship Id="rId32" Type="http://schemas.openxmlformats.org/officeDocument/2006/relationships/customXml" Target="../ink/ink356.xml"/><Relationship Id="rId53" Type="http://schemas.openxmlformats.org/officeDocument/2006/relationships/image" Target="../media/image380.png"/><Relationship Id="rId74" Type="http://schemas.openxmlformats.org/officeDocument/2006/relationships/customXml" Target="../ink/ink377.xml"/><Relationship Id="rId128" Type="http://schemas.openxmlformats.org/officeDocument/2006/relationships/customXml" Target="../ink/ink404.xml"/><Relationship Id="rId149" Type="http://schemas.openxmlformats.org/officeDocument/2006/relationships/image" Target="../media/image428.png"/><Relationship Id="rId5" Type="http://schemas.openxmlformats.org/officeDocument/2006/relationships/image" Target="../media/image356.png"/><Relationship Id="rId95" Type="http://schemas.openxmlformats.org/officeDocument/2006/relationships/image" Target="../media/image401.png"/><Relationship Id="rId160" Type="http://schemas.openxmlformats.org/officeDocument/2006/relationships/customXml" Target="../ink/ink420.xml"/><Relationship Id="rId181" Type="http://schemas.openxmlformats.org/officeDocument/2006/relationships/image" Target="../media/image444.png"/><Relationship Id="rId216" Type="http://schemas.openxmlformats.org/officeDocument/2006/relationships/customXml" Target="../ink/ink448.xml"/><Relationship Id="rId211" Type="http://schemas.openxmlformats.org/officeDocument/2006/relationships/image" Target="../media/image459.png"/><Relationship Id="rId22" Type="http://schemas.openxmlformats.org/officeDocument/2006/relationships/customXml" Target="../ink/ink351.xml"/><Relationship Id="rId27" Type="http://schemas.openxmlformats.org/officeDocument/2006/relationships/image" Target="../media/image367.png"/><Relationship Id="rId43" Type="http://schemas.openxmlformats.org/officeDocument/2006/relationships/image" Target="../media/image375.png"/><Relationship Id="rId48" Type="http://schemas.openxmlformats.org/officeDocument/2006/relationships/customXml" Target="../ink/ink364.xml"/><Relationship Id="rId64" Type="http://schemas.openxmlformats.org/officeDocument/2006/relationships/customXml" Target="../ink/ink372.xml"/><Relationship Id="rId69" Type="http://schemas.openxmlformats.org/officeDocument/2006/relationships/image" Target="../media/image388.png"/><Relationship Id="rId113" Type="http://schemas.openxmlformats.org/officeDocument/2006/relationships/image" Target="../media/image410.png"/><Relationship Id="rId118" Type="http://schemas.openxmlformats.org/officeDocument/2006/relationships/customXml" Target="../ink/ink399.xml"/><Relationship Id="rId134" Type="http://schemas.openxmlformats.org/officeDocument/2006/relationships/customXml" Target="../ink/ink407.xml"/><Relationship Id="rId139" Type="http://schemas.openxmlformats.org/officeDocument/2006/relationships/image" Target="../media/image423.png"/><Relationship Id="rId80" Type="http://schemas.openxmlformats.org/officeDocument/2006/relationships/customXml" Target="../ink/ink380.xml"/><Relationship Id="rId85" Type="http://schemas.openxmlformats.org/officeDocument/2006/relationships/image" Target="../media/image396.png"/><Relationship Id="rId150" Type="http://schemas.openxmlformats.org/officeDocument/2006/relationships/customXml" Target="../ink/ink415.xml"/><Relationship Id="rId155" Type="http://schemas.openxmlformats.org/officeDocument/2006/relationships/image" Target="../media/image431.png"/><Relationship Id="rId171" Type="http://schemas.openxmlformats.org/officeDocument/2006/relationships/image" Target="../media/image439.png"/><Relationship Id="rId176" Type="http://schemas.openxmlformats.org/officeDocument/2006/relationships/customXml" Target="../ink/ink428.xml"/><Relationship Id="rId192" Type="http://schemas.openxmlformats.org/officeDocument/2006/relationships/customXml" Target="../ink/ink436.xml"/><Relationship Id="rId197" Type="http://schemas.openxmlformats.org/officeDocument/2006/relationships/image" Target="../media/image452.png"/><Relationship Id="rId206" Type="http://schemas.openxmlformats.org/officeDocument/2006/relationships/customXml" Target="../ink/ink443.xml"/><Relationship Id="rId227" Type="http://schemas.openxmlformats.org/officeDocument/2006/relationships/image" Target="../media/image467.png"/><Relationship Id="rId201" Type="http://schemas.openxmlformats.org/officeDocument/2006/relationships/image" Target="../media/image454.png"/><Relationship Id="rId222" Type="http://schemas.openxmlformats.org/officeDocument/2006/relationships/customXml" Target="../ink/ink451.xml"/><Relationship Id="rId12" Type="http://schemas.openxmlformats.org/officeDocument/2006/relationships/customXml" Target="../ink/ink346.xml"/><Relationship Id="rId17" Type="http://schemas.openxmlformats.org/officeDocument/2006/relationships/image" Target="../media/image362.png"/><Relationship Id="rId33" Type="http://schemas.openxmlformats.org/officeDocument/2006/relationships/image" Target="../media/image370.png"/><Relationship Id="rId38" Type="http://schemas.openxmlformats.org/officeDocument/2006/relationships/customXml" Target="../ink/ink359.xml"/><Relationship Id="rId59" Type="http://schemas.openxmlformats.org/officeDocument/2006/relationships/image" Target="../media/image383.png"/><Relationship Id="rId103" Type="http://schemas.openxmlformats.org/officeDocument/2006/relationships/image" Target="../media/image405.png"/><Relationship Id="rId108" Type="http://schemas.openxmlformats.org/officeDocument/2006/relationships/customXml" Target="../ink/ink394.xml"/><Relationship Id="rId124" Type="http://schemas.openxmlformats.org/officeDocument/2006/relationships/customXml" Target="../ink/ink402.xml"/><Relationship Id="rId129" Type="http://schemas.openxmlformats.org/officeDocument/2006/relationships/image" Target="../media/image418.png"/><Relationship Id="rId54" Type="http://schemas.openxmlformats.org/officeDocument/2006/relationships/customXml" Target="../ink/ink367.xml"/><Relationship Id="rId70" Type="http://schemas.openxmlformats.org/officeDocument/2006/relationships/customXml" Target="../ink/ink375.xml"/><Relationship Id="rId75" Type="http://schemas.openxmlformats.org/officeDocument/2006/relationships/image" Target="../media/image391.png"/><Relationship Id="rId91" Type="http://schemas.openxmlformats.org/officeDocument/2006/relationships/image" Target="../media/image399.png"/><Relationship Id="rId96" Type="http://schemas.openxmlformats.org/officeDocument/2006/relationships/customXml" Target="../ink/ink388.xml"/><Relationship Id="rId140" Type="http://schemas.openxmlformats.org/officeDocument/2006/relationships/customXml" Target="../ink/ink410.xml"/><Relationship Id="rId145" Type="http://schemas.openxmlformats.org/officeDocument/2006/relationships/image" Target="../media/image426.png"/><Relationship Id="rId161" Type="http://schemas.openxmlformats.org/officeDocument/2006/relationships/image" Target="../media/image434.png"/><Relationship Id="rId166" Type="http://schemas.openxmlformats.org/officeDocument/2006/relationships/customXml" Target="../ink/ink423.xml"/><Relationship Id="rId182" Type="http://schemas.openxmlformats.org/officeDocument/2006/relationships/customXml" Target="../ink/ink431.xml"/><Relationship Id="rId187" Type="http://schemas.openxmlformats.org/officeDocument/2006/relationships/image" Target="../media/image447.png"/><Relationship Id="rId217" Type="http://schemas.openxmlformats.org/officeDocument/2006/relationships/image" Target="../media/image46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3.xml"/><Relationship Id="rId212" Type="http://schemas.openxmlformats.org/officeDocument/2006/relationships/customXml" Target="../ink/ink446.xml"/><Relationship Id="rId23" Type="http://schemas.openxmlformats.org/officeDocument/2006/relationships/image" Target="../media/image365.png"/><Relationship Id="rId28" Type="http://schemas.openxmlformats.org/officeDocument/2006/relationships/customXml" Target="../ink/ink354.xml"/><Relationship Id="rId49" Type="http://schemas.openxmlformats.org/officeDocument/2006/relationships/image" Target="../media/image378.png"/><Relationship Id="rId114" Type="http://schemas.openxmlformats.org/officeDocument/2006/relationships/customXml" Target="../ink/ink397.xml"/><Relationship Id="rId119" Type="http://schemas.openxmlformats.org/officeDocument/2006/relationships/image" Target="../media/image413.png"/><Relationship Id="rId44" Type="http://schemas.openxmlformats.org/officeDocument/2006/relationships/customXml" Target="../ink/ink362.xml"/><Relationship Id="rId60" Type="http://schemas.openxmlformats.org/officeDocument/2006/relationships/customXml" Target="../ink/ink370.xml"/><Relationship Id="rId65" Type="http://schemas.openxmlformats.org/officeDocument/2006/relationships/image" Target="../media/image386.png"/><Relationship Id="rId81" Type="http://schemas.openxmlformats.org/officeDocument/2006/relationships/image" Target="../media/image394.png"/><Relationship Id="rId86" Type="http://schemas.openxmlformats.org/officeDocument/2006/relationships/customXml" Target="../ink/ink383.xml"/><Relationship Id="rId130" Type="http://schemas.openxmlformats.org/officeDocument/2006/relationships/customXml" Target="../ink/ink405.xml"/><Relationship Id="rId135" Type="http://schemas.openxmlformats.org/officeDocument/2006/relationships/image" Target="../media/image421.png"/><Relationship Id="rId151" Type="http://schemas.openxmlformats.org/officeDocument/2006/relationships/image" Target="../media/image429.png"/><Relationship Id="rId156" Type="http://schemas.openxmlformats.org/officeDocument/2006/relationships/customXml" Target="../ink/ink418.xml"/><Relationship Id="rId177" Type="http://schemas.openxmlformats.org/officeDocument/2006/relationships/image" Target="../media/image442.png"/><Relationship Id="rId198" Type="http://schemas.openxmlformats.org/officeDocument/2006/relationships/customXml" Target="../ink/ink439.xml"/><Relationship Id="rId172" Type="http://schemas.openxmlformats.org/officeDocument/2006/relationships/customXml" Target="../ink/ink426.xml"/><Relationship Id="rId193" Type="http://schemas.openxmlformats.org/officeDocument/2006/relationships/image" Target="../media/image450.png"/><Relationship Id="rId202" Type="http://schemas.openxmlformats.org/officeDocument/2006/relationships/customXml" Target="../ink/ink441.xml"/><Relationship Id="rId207" Type="http://schemas.openxmlformats.org/officeDocument/2006/relationships/image" Target="../media/image457.png"/><Relationship Id="rId223" Type="http://schemas.openxmlformats.org/officeDocument/2006/relationships/image" Target="../media/image465.png"/><Relationship Id="rId13" Type="http://schemas.openxmlformats.org/officeDocument/2006/relationships/image" Target="../media/image360.png"/><Relationship Id="rId18" Type="http://schemas.openxmlformats.org/officeDocument/2006/relationships/customXml" Target="../ink/ink349.xml"/><Relationship Id="rId39" Type="http://schemas.openxmlformats.org/officeDocument/2006/relationships/image" Target="../media/image373.png"/><Relationship Id="rId109" Type="http://schemas.openxmlformats.org/officeDocument/2006/relationships/image" Target="../media/image408.png"/><Relationship Id="rId34" Type="http://schemas.openxmlformats.org/officeDocument/2006/relationships/customXml" Target="../ink/ink357.xml"/><Relationship Id="rId50" Type="http://schemas.openxmlformats.org/officeDocument/2006/relationships/customXml" Target="../ink/ink365.xml"/><Relationship Id="rId55" Type="http://schemas.openxmlformats.org/officeDocument/2006/relationships/image" Target="../media/image381.png"/><Relationship Id="rId76" Type="http://schemas.openxmlformats.org/officeDocument/2006/relationships/customXml" Target="../ink/ink378.xml"/><Relationship Id="rId97" Type="http://schemas.openxmlformats.org/officeDocument/2006/relationships/image" Target="../media/image402.png"/><Relationship Id="rId104" Type="http://schemas.openxmlformats.org/officeDocument/2006/relationships/customXml" Target="../ink/ink392.xml"/><Relationship Id="rId120" Type="http://schemas.openxmlformats.org/officeDocument/2006/relationships/customXml" Target="../ink/ink400.xml"/><Relationship Id="rId125" Type="http://schemas.openxmlformats.org/officeDocument/2006/relationships/image" Target="../media/image416.png"/><Relationship Id="rId141" Type="http://schemas.openxmlformats.org/officeDocument/2006/relationships/image" Target="../media/image424.png"/><Relationship Id="rId146" Type="http://schemas.openxmlformats.org/officeDocument/2006/relationships/customXml" Target="../ink/ink413.xml"/><Relationship Id="rId167" Type="http://schemas.openxmlformats.org/officeDocument/2006/relationships/image" Target="../media/image437.png"/><Relationship Id="rId188" Type="http://schemas.openxmlformats.org/officeDocument/2006/relationships/customXml" Target="../ink/ink434.xml"/><Relationship Id="rId7" Type="http://schemas.openxmlformats.org/officeDocument/2006/relationships/image" Target="../media/image357.png"/><Relationship Id="rId71" Type="http://schemas.openxmlformats.org/officeDocument/2006/relationships/image" Target="../media/image389.png"/><Relationship Id="rId92" Type="http://schemas.openxmlformats.org/officeDocument/2006/relationships/customXml" Target="../ink/ink386.xml"/><Relationship Id="rId162" Type="http://schemas.openxmlformats.org/officeDocument/2006/relationships/customXml" Target="../ink/ink421.xml"/><Relationship Id="rId183" Type="http://schemas.openxmlformats.org/officeDocument/2006/relationships/image" Target="../media/image445.png"/><Relationship Id="rId213" Type="http://schemas.openxmlformats.org/officeDocument/2006/relationships/image" Target="../media/image460.png"/><Relationship Id="rId218" Type="http://schemas.openxmlformats.org/officeDocument/2006/relationships/customXml" Target="../ink/ink449.xml"/><Relationship Id="rId2" Type="http://schemas.openxmlformats.org/officeDocument/2006/relationships/image" Target="../media/image166.gif"/><Relationship Id="rId29" Type="http://schemas.openxmlformats.org/officeDocument/2006/relationships/image" Target="../media/image368.png"/><Relationship Id="rId24" Type="http://schemas.openxmlformats.org/officeDocument/2006/relationships/customXml" Target="../ink/ink352.xml"/><Relationship Id="rId40" Type="http://schemas.openxmlformats.org/officeDocument/2006/relationships/customXml" Target="../ink/ink360.xml"/><Relationship Id="rId45" Type="http://schemas.openxmlformats.org/officeDocument/2006/relationships/image" Target="../media/image376.png"/><Relationship Id="rId66" Type="http://schemas.openxmlformats.org/officeDocument/2006/relationships/customXml" Target="../ink/ink373.xml"/><Relationship Id="rId87" Type="http://schemas.openxmlformats.org/officeDocument/2006/relationships/image" Target="../media/image397.png"/><Relationship Id="rId110" Type="http://schemas.openxmlformats.org/officeDocument/2006/relationships/customXml" Target="../ink/ink395.xml"/><Relationship Id="rId115" Type="http://schemas.openxmlformats.org/officeDocument/2006/relationships/image" Target="../media/image411.png"/><Relationship Id="rId131" Type="http://schemas.openxmlformats.org/officeDocument/2006/relationships/image" Target="../media/image419.png"/><Relationship Id="rId136" Type="http://schemas.openxmlformats.org/officeDocument/2006/relationships/customXml" Target="../ink/ink408.xml"/><Relationship Id="rId157" Type="http://schemas.openxmlformats.org/officeDocument/2006/relationships/image" Target="../media/image432.png"/><Relationship Id="rId178" Type="http://schemas.openxmlformats.org/officeDocument/2006/relationships/customXml" Target="../ink/ink429.xml"/><Relationship Id="rId61" Type="http://schemas.openxmlformats.org/officeDocument/2006/relationships/image" Target="../media/image384.png"/><Relationship Id="rId82" Type="http://schemas.openxmlformats.org/officeDocument/2006/relationships/customXml" Target="../ink/ink381.xml"/><Relationship Id="rId152" Type="http://schemas.openxmlformats.org/officeDocument/2006/relationships/customXml" Target="../ink/ink416.xml"/><Relationship Id="rId173" Type="http://schemas.openxmlformats.org/officeDocument/2006/relationships/image" Target="../media/image440.png"/><Relationship Id="rId194" Type="http://schemas.openxmlformats.org/officeDocument/2006/relationships/customXml" Target="../ink/ink437.xml"/><Relationship Id="rId199" Type="http://schemas.openxmlformats.org/officeDocument/2006/relationships/image" Target="../media/image453.png"/><Relationship Id="rId203" Type="http://schemas.openxmlformats.org/officeDocument/2006/relationships/image" Target="../media/image455.png"/><Relationship Id="rId208" Type="http://schemas.openxmlformats.org/officeDocument/2006/relationships/customXml" Target="../ink/ink444.xml"/><Relationship Id="rId19" Type="http://schemas.openxmlformats.org/officeDocument/2006/relationships/image" Target="../media/image363.png"/><Relationship Id="rId224" Type="http://schemas.openxmlformats.org/officeDocument/2006/relationships/customXml" Target="../ink/ink452.xml"/><Relationship Id="rId14" Type="http://schemas.openxmlformats.org/officeDocument/2006/relationships/customXml" Target="../ink/ink347.xml"/><Relationship Id="rId30" Type="http://schemas.openxmlformats.org/officeDocument/2006/relationships/customXml" Target="../ink/ink355.xml"/><Relationship Id="rId35" Type="http://schemas.openxmlformats.org/officeDocument/2006/relationships/image" Target="../media/image371.png"/><Relationship Id="rId56" Type="http://schemas.openxmlformats.org/officeDocument/2006/relationships/customXml" Target="../ink/ink368.xml"/><Relationship Id="rId77" Type="http://schemas.openxmlformats.org/officeDocument/2006/relationships/image" Target="../media/image392.png"/><Relationship Id="rId100" Type="http://schemas.openxmlformats.org/officeDocument/2006/relationships/customXml" Target="../ink/ink390.xml"/><Relationship Id="rId105" Type="http://schemas.openxmlformats.org/officeDocument/2006/relationships/image" Target="../media/image406.png"/><Relationship Id="rId126" Type="http://schemas.openxmlformats.org/officeDocument/2006/relationships/customXml" Target="../ink/ink403.xml"/><Relationship Id="rId147" Type="http://schemas.openxmlformats.org/officeDocument/2006/relationships/image" Target="../media/image427.png"/><Relationship Id="rId168" Type="http://schemas.openxmlformats.org/officeDocument/2006/relationships/customXml" Target="../ink/ink424.xml"/><Relationship Id="rId8" Type="http://schemas.openxmlformats.org/officeDocument/2006/relationships/customXml" Target="../ink/ink344.xml"/><Relationship Id="rId51" Type="http://schemas.openxmlformats.org/officeDocument/2006/relationships/image" Target="../media/image379.png"/><Relationship Id="rId72" Type="http://schemas.openxmlformats.org/officeDocument/2006/relationships/customXml" Target="../ink/ink376.xml"/><Relationship Id="rId93" Type="http://schemas.openxmlformats.org/officeDocument/2006/relationships/image" Target="../media/image400.png"/><Relationship Id="rId98" Type="http://schemas.openxmlformats.org/officeDocument/2006/relationships/customXml" Target="../ink/ink389.xml"/><Relationship Id="rId121" Type="http://schemas.openxmlformats.org/officeDocument/2006/relationships/image" Target="../media/image414.png"/><Relationship Id="rId142" Type="http://schemas.openxmlformats.org/officeDocument/2006/relationships/customXml" Target="../ink/ink411.xml"/><Relationship Id="rId163" Type="http://schemas.openxmlformats.org/officeDocument/2006/relationships/image" Target="../media/image435.png"/><Relationship Id="rId184" Type="http://schemas.openxmlformats.org/officeDocument/2006/relationships/customXml" Target="../ink/ink432.xml"/><Relationship Id="rId189" Type="http://schemas.openxmlformats.org/officeDocument/2006/relationships/image" Target="../media/image448.png"/><Relationship Id="rId219" Type="http://schemas.openxmlformats.org/officeDocument/2006/relationships/image" Target="../media/image463.png"/><Relationship Id="rId3" Type="http://schemas.openxmlformats.org/officeDocument/2006/relationships/image" Target="../media/image6100.png"/><Relationship Id="rId214" Type="http://schemas.openxmlformats.org/officeDocument/2006/relationships/customXml" Target="../ink/ink447.xml"/><Relationship Id="rId25" Type="http://schemas.openxmlformats.org/officeDocument/2006/relationships/image" Target="../media/image366.png"/><Relationship Id="rId46" Type="http://schemas.openxmlformats.org/officeDocument/2006/relationships/customXml" Target="../ink/ink363.xml"/><Relationship Id="rId67" Type="http://schemas.openxmlformats.org/officeDocument/2006/relationships/image" Target="../media/image387.png"/><Relationship Id="rId116" Type="http://schemas.openxmlformats.org/officeDocument/2006/relationships/customXml" Target="../ink/ink398.xml"/><Relationship Id="rId137" Type="http://schemas.openxmlformats.org/officeDocument/2006/relationships/image" Target="../media/image422.png"/><Relationship Id="rId158" Type="http://schemas.openxmlformats.org/officeDocument/2006/relationships/customXml" Target="../ink/ink419.xml"/><Relationship Id="rId20" Type="http://schemas.openxmlformats.org/officeDocument/2006/relationships/customXml" Target="../ink/ink350.xml"/><Relationship Id="rId41" Type="http://schemas.openxmlformats.org/officeDocument/2006/relationships/image" Target="../media/image374.png"/><Relationship Id="rId62" Type="http://schemas.openxmlformats.org/officeDocument/2006/relationships/customXml" Target="../ink/ink371.xml"/><Relationship Id="rId83" Type="http://schemas.openxmlformats.org/officeDocument/2006/relationships/image" Target="../media/image395.png"/><Relationship Id="rId88" Type="http://schemas.openxmlformats.org/officeDocument/2006/relationships/customXml" Target="../ink/ink384.xml"/><Relationship Id="rId111" Type="http://schemas.openxmlformats.org/officeDocument/2006/relationships/image" Target="../media/image409.png"/><Relationship Id="rId132" Type="http://schemas.openxmlformats.org/officeDocument/2006/relationships/customXml" Target="../ink/ink406.xml"/><Relationship Id="rId153" Type="http://schemas.openxmlformats.org/officeDocument/2006/relationships/image" Target="../media/image430.png"/><Relationship Id="rId174" Type="http://schemas.openxmlformats.org/officeDocument/2006/relationships/customXml" Target="../ink/ink427.xml"/><Relationship Id="rId179" Type="http://schemas.openxmlformats.org/officeDocument/2006/relationships/image" Target="../media/image443.png"/><Relationship Id="rId195" Type="http://schemas.openxmlformats.org/officeDocument/2006/relationships/image" Target="../media/image451.png"/><Relationship Id="rId209" Type="http://schemas.openxmlformats.org/officeDocument/2006/relationships/image" Target="../media/image458.png"/><Relationship Id="rId190" Type="http://schemas.openxmlformats.org/officeDocument/2006/relationships/customXml" Target="../ink/ink435.xml"/><Relationship Id="rId204" Type="http://schemas.openxmlformats.org/officeDocument/2006/relationships/customXml" Target="../ink/ink442.xml"/><Relationship Id="rId220" Type="http://schemas.openxmlformats.org/officeDocument/2006/relationships/customXml" Target="../ink/ink450.xml"/><Relationship Id="rId225" Type="http://schemas.openxmlformats.org/officeDocument/2006/relationships/image" Target="../media/image466.png"/><Relationship Id="rId15" Type="http://schemas.openxmlformats.org/officeDocument/2006/relationships/image" Target="../media/image361.png"/><Relationship Id="rId36" Type="http://schemas.openxmlformats.org/officeDocument/2006/relationships/customXml" Target="../ink/ink358.xml"/><Relationship Id="rId57" Type="http://schemas.openxmlformats.org/officeDocument/2006/relationships/image" Target="../media/image382.png"/><Relationship Id="rId106" Type="http://schemas.openxmlformats.org/officeDocument/2006/relationships/customXml" Target="../ink/ink393.xml"/><Relationship Id="rId127" Type="http://schemas.openxmlformats.org/officeDocument/2006/relationships/image" Target="../media/image417.png"/><Relationship Id="rId10" Type="http://schemas.openxmlformats.org/officeDocument/2006/relationships/customXml" Target="../ink/ink345.xml"/><Relationship Id="rId31" Type="http://schemas.openxmlformats.org/officeDocument/2006/relationships/image" Target="../media/image369.png"/><Relationship Id="rId52" Type="http://schemas.openxmlformats.org/officeDocument/2006/relationships/customXml" Target="../ink/ink366.xml"/><Relationship Id="rId73" Type="http://schemas.openxmlformats.org/officeDocument/2006/relationships/image" Target="../media/image390.png"/><Relationship Id="rId78" Type="http://schemas.openxmlformats.org/officeDocument/2006/relationships/customXml" Target="../ink/ink379.xml"/><Relationship Id="rId94" Type="http://schemas.openxmlformats.org/officeDocument/2006/relationships/customXml" Target="../ink/ink387.xml"/><Relationship Id="rId99" Type="http://schemas.openxmlformats.org/officeDocument/2006/relationships/image" Target="../media/image403.png"/><Relationship Id="rId101" Type="http://schemas.openxmlformats.org/officeDocument/2006/relationships/image" Target="../media/image404.png"/><Relationship Id="rId122" Type="http://schemas.openxmlformats.org/officeDocument/2006/relationships/customXml" Target="../ink/ink401.xml"/><Relationship Id="rId143" Type="http://schemas.openxmlformats.org/officeDocument/2006/relationships/image" Target="../media/image425.png"/><Relationship Id="rId148" Type="http://schemas.openxmlformats.org/officeDocument/2006/relationships/customXml" Target="../ink/ink414.xml"/><Relationship Id="rId164" Type="http://schemas.openxmlformats.org/officeDocument/2006/relationships/customXml" Target="../ink/ink422.xml"/><Relationship Id="rId169" Type="http://schemas.openxmlformats.org/officeDocument/2006/relationships/image" Target="../media/image438.png"/><Relationship Id="rId185" Type="http://schemas.openxmlformats.org/officeDocument/2006/relationships/image" Target="../media/image446.png"/><Relationship Id="rId4" Type="http://schemas.openxmlformats.org/officeDocument/2006/relationships/customXml" Target="../ink/ink342.xml"/><Relationship Id="rId9" Type="http://schemas.openxmlformats.org/officeDocument/2006/relationships/image" Target="../media/image358.png"/><Relationship Id="rId180" Type="http://schemas.openxmlformats.org/officeDocument/2006/relationships/customXml" Target="../ink/ink430.xml"/><Relationship Id="rId210" Type="http://schemas.openxmlformats.org/officeDocument/2006/relationships/customXml" Target="../ink/ink445.xml"/><Relationship Id="rId215" Type="http://schemas.openxmlformats.org/officeDocument/2006/relationships/image" Target="../media/image461.png"/><Relationship Id="rId26" Type="http://schemas.openxmlformats.org/officeDocument/2006/relationships/customXml" Target="../ink/ink353.xml"/><Relationship Id="rId47" Type="http://schemas.openxmlformats.org/officeDocument/2006/relationships/image" Target="../media/image377.png"/><Relationship Id="rId68" Type="http://schemas.openxmlformats.org/officeDocument/2006/relationships/customXml" Target="../ink/ink374.xml"/><Relationship Id="rId89" Type="http://schemas.openxmlformats.org/officeDocument/2006/relationships/image" Target="../media/image398.png"/><Relationship Id="rId112" Type="http://schemas.openxmlformats.org/officeDocument/2006/relationships/customXml" Target="../ink/ink396.xml"/><Relationship Id="rId133" Type="http://schemas.openxmlformats.org/officeDocument/2006/relationships/image" Target="../media/image420.png"/><Relationship Id="rId154" Type="http://schemas.openxmlformats.org/officeDocument/2006/relationships/customXml" Target="../ink/ink417.xml"/><Relationship Id="rId175" Type="http://schemas.openxmlformats.org/officeDocument/2006/relationships/image" Target="../media/image441.png"/><Relationship Id="rId196" Type="http://schemas.openxmlformats.org/officeDocument/2006/relationships/customXml" Target="../ink/ink438.xml"/><Relationship Id="rId200" Type="http://schemas.openxmlformats.org/officeDocument/2006/relationships/customXml" Target="../ink/ink440.xml"/><Relationship Id="rId16" Type="http://schemas.openxmlformats.org/officeDocument/2006/relationships/customXml" Target="../ink/ink348.xml"/><Relationship Id="rId221" Type="http://schemas.openxmlformats.org/officeDocument/2006/relationships/image" Target="../media/image464.png"/><Relationship Id="rId37" Type="http://schemas.openxmlformats.org/officeDocument/2006/relationships/image" Target="../media/image372.png"/><Relationship Id="rId58" Type="http://schemas.openxmlformats.org/officeDocument/2006/relationships/customXml" Target="../ink/ink369.xml"/><Relationship Id="rId79" Type="http://schemas.openxmlformats.org/officeDocument/2006/relationships/image" Target="../media/image393.png"/><Relationship Id="rId102" Type="http://schemas.openxmlformats.org/officeDocument/2006/relationships/customXml" Target="../ink/ink391.xml"/><Relationship Id="rId123" Type="http://schemas.openxmlformats.org/officeDocument/2006/relationships/image" Target="../media/image415.png"/><Relationship Id="rId144" Type="http://schemas.openxmlformats.org/officeDocument/2006/relationships/customXml" Target="../ink/ink412.xml"/><Relationship Id="rId90" Type="http://schemas.openxmlformats.org/officeDocument/2006/relationships/customXml" Target="../ink/ink385.xml"/><Relationship Id="rId165" Type="http://schemas.openxmlformats.org/officeDocument/2006/relationships/image" Target="../media/image436.png"/><Relationship Id="rId186" Type="http://schemas.openxmlformats.org/officeDocument/2006/relationships/customXml" Target="../ink/ink43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4.png"/><Relationship Id="rId21" Type="http://schemas.openxmlformats.org/officeDocument/2006/relationships/image" Target="../media/image476.png"/><Relationship Id="rId42" Type="http://schemas.openxmlformats.org/officeDocument/2006/relationships/customXml" Target="../ink/ink473.xml"/><Relationship Id="rId63" Type="http://schemas.openxmlformats.org/officeDocument/2006/relationships/image" Target="../media/image497.png"/><Relationship Id="rId84" Type="http://schemas.openxmlformats.org/officeDocument/2006/relationships/customXml" Target="../ink/ink494.xml"/><Relationship Id="rId138" Type="http://schemas.openxmlformats.org/officeDocument/2006/relationships/customXml" Target="../ink/ink521.xml"/><Relationship Id="rId159" Type="http://schemas.openxmlformats.org/officeDocument/2006/relationships/image" Target="../media/image545.png"/><Relationship Id="rId170" Type="http://schemas.openxmlformats.org/officeDocument/2006/relationships/customXml" Target="../ink/ink537.xml"/><Relationship Id="rId191" Type="http://schemas.openxmlformats.org/officeDocument/2006/relationships/image" Target="../media/image561.png"/><Relationship Id="rId205" Type="http://schemas.openxmlformats.org/officeDocument/2006/relationships/image" Target="../media/image568.png"/><Relationship Id="rId107" Type="http://schemas.openxmlformats.org/officeDocument/2006/relationships/image" Target="../media/image519.png"/><Relationship Id="rId11" Type="http://schemas.openxmlformats.org/officeDocument/2006/relationships/image" Target="../media/image471.png"/><Relationship Id="rId32" Type="http://schemas.openxmlformats.org/officeDocument/2006/relationships/customXml" Target="../ink/ink468.xml"/><Relationship Id="rId53" Type="http://schemas.openxmlformats.org/officeDocument/2006/relationships/image" Target="../media/image492.png"/><Relationship Id="rId74" Type="http://schemas.openxmlformats.org/officeDocument/2006/relationships/customXml" Target="../ink/ink489.xml"/><Relationship Id="rId128" Type="http://schemas.openxmlformats.org/officeDocument/2006/relationships/customXml" Target="../ink/ink516.xml"/><Relationship Id="rId149" Type="http://schemas.openxmlformats.org/officeDocument/2006/relationships/image" Target="../media/image540.png"/><Relationship Id="rId5" Type="http://schemas.openxmlformats.org/officeDocument/2006/relationships/image" Target="../media/image468.png"/><Relationship Id="rId90" Type="http://schemas.openxmlformats.org/officeDocument/2006/relationships/customXml" Target="../ink/ink497.xml"/><Relationship Id="rId95" Type="http://schemas.openxmlformats.org/officeDocument/2006/relationships/image" Target="../media/image513.png"/><Relationship Id="rId160" Type="http://schemas.openxmlformats.org/officeDocument/2006/relationships/customXml" Target="../ink/ink532.xml"/><Relationship Id="rId165" Type="http://schemas.openxmlformats.org/officeDocument/2006/relationships/image" Target="../media/image548.png"/><Relationship Id="rId181" Type="http://schemas.openxmlformats.org/officeDocument/2006/relationships/image" Target="../media/image556.png"/><Relationship Id="rId186" Type="http://schemas.openxmlformats.org/officeDocument/2006/relationships/customXml" Target="../ink/ink545.xml"/><Relationship Id="rId216" Type="http://schemas.openxmlformats.org/officeDocument/2006/relationships/customXml" Target="../ink/ink560.xml"/><Relationship Id="rId211" Type="http://schemas.openxmlformats.org/officeDocument/2006/relationships/image" Target="../media/image571.png"/><Relationship Id="rId22" Type="http://schemas.openxmlformats.org/officeDocument/2006/relationships/customXml" Target="../ink/ink463.xml"/><Relationship Id="rId27" Type="http://schemas.openxmlformats.org/officeDocument/2006/relationships/image" Target="../media/image479.png"/><Relationship Id="rId43" Type="http://schemas.openxmlformats.org/officeDocument/2006/relationships/image" Target="../media/image487.png"/><Relationship Id="rId48" Type="http://schemas.openxmlformats.org/officeDocument/2006/relationships/customXml" Target="../ink/ink476.xml"/><Relationship Id="rId64" Type="http://schemas.openxmlformats.org/officeDocument/2006/relationships/customXml" Target="../ink/ink484.xml"/><Relationship Id="rId69" Type="http://schemas.openxmlformats.org/officeDocument/2006/relationships/image" Target="../media/image500.png"/><Relationship Id="rId113" Type="http://schemas.openxmlformats.org/officeDocument/2006/relationships/image" Target="../media/image522.png"/><Relationship Id="rId118" Type="http://schemas.openxmlformats.org/officeDocument/2006/relationships/customXml" Target="../ink/ink511.xml"/><Relationship Id="rId134" Type="http://schemas.openxmlformats.org/officeDocument/2006/relationships/customXml" Target="../ink/ink519.xml"/><Relationship Id="rId139" Type="http://schemas.openxmlformats.org/officeDocument/2006/relationships/image" Target="../media/image535.png"/><Relationship Id="rId80" Type="http://schemas.openxmlformats.org/officeDocument/2006/relationships/customXml" Target="../ink/ink492.xml"/><Relationship Id="rId85" Type="http://schemas.openxmlformats.org/officeDocument/2006/relationships/image" Target="../media/image508.png"/><Relationship Id="rId150" Type="http://schemas.openxmlformats.org/officeDocument/2006/relationships/customXml" Target="../ink/ink527.xml"/><Relationship Id="rId155" Type="http://schemas.openxmlformats.org/officeDocument/2006/relationships/image" Target="../media/image543.png"/><Relationship Id="rId171" Type="http://schemas.openxmlformats.org/officeDocument/2006/relationships/image" Target="../media/image551.png"/><Relationship Id="rId176" Type="http://schemas.openxmlformats.org/officeDocument/2006/relationships/customXml" Target="../ink/ink540.xml"/><Relationship Id="rId192" Type="http://schemas.openxmlformats.org/officeDocument/2006/relationships/customXml" Target="../ink/ink548.xml"/><Relationship Id="rId197" Type="http://schemas.openxmlformats.org/officeDocument/2006/relationships/image" Target="../media/image564.png"/><Relationship Id="rId206" Type="http://schemas.openxmlformats.org/officeDocument/2006/relationships/customXml" Target="../ink/ink555.xml"/><Relationship Id="rId201" Type="http://schemas.openxmlformats.org/officeDocument/2006/relationships/image" Target="../media/image566.png"/><Relationship Id="rId12" Type="http://schemas.openxmlformats.org/officeDocument/2006/relationships/customXml" Target="../ink/ink458.xml"/><Relationship Id="rId17" Type="http://schemas.openxmlformats.org/officeDocument/2006/relationships/image" Target="../media/image474.png"/><Relationship Id="rId33" Type="http://schemas.openxmlformats.org/officeDocument/2006/relationships/image" Target="../media/image482.png"/><Relationship Id="rId38" Type="http://schemas.openxmlformats.org/officeDocument/2006/relationships/customXml" Target="../ink/ink471.xml"/><Relationship Id="rId59" Type="http://schemas.openxmlformats.org/officeDocument/2006/relationships/image" Target="../media/image495.png"/><Relationship Id="rId103" Type="http://schemas.openxmlformats.org/officeDocument/2006/relationships/image" Target="../media/image517.png"/><Relationship Id="rId108" Type="http://schemas.openxmlformats.org/officeDocument/2006/relationships/customXml" Target="../ink/ink506.xml"/><Relationship Id="rId124" Type="http://schemas.openxmlformats.org/officeDocument/2006/relationships/customXml" Target="../ink/ink514.xml"/><Relationship Id="rId129" Type="http://schemas.openxmlformats.org/officeDocument/2006/relationships/image" Target="../media/image530.png"/><Relationship Id="rId54" Type="http://schemas.openxmlformats.org/officeDocument/2006/relationships/customXml" Target="../ink/ink479.xml"/><Relationship Id="rId70" Type="http://schemas.openxmlformats.org/officeDocument/2006/relationships/customXml" Target="../ink/ink487.xml"/><Relationship Id="rId75" Type="http://schemas.openxmlformats.org/officeDocument/2006/relationships/image" Target="../media/image503.png"/><Relationship Id="rId91" Type="http://schemas.openxmlformats.org/officeDocument/2006/relationships/image" Target="../media/image511.png"/><Relationship Id="rId96" Type="http://schemas.openxmlformats.org/officeDocument/2006/relationships/customXml" Target="../ink/ink500.xml"/><Relationship Id="rId140" Type="http://schemas.openxmlformats.org/officeDocument/2006/relationships/customXml" Target="../ink/ink522.xml"/><Relationship Id="rId145" Type="http://schemas.openxmlformats.org/officeDocument/2006/relationships/image" Target="../media/image538.png"/><Relationship Id="rId161" Type="http://schemas.openxmlformats.org/officeDocument/2006/relationships/image" Target="../media/image546.png"/><Relationship Id="rId166" Type="http://schemas.openxmlformats.org/officeDocument/2006/relationships/customXml" Target="../ink/ink535.xml"/><Relationship Id="rId182" Type="http://schemas.openxmlformats.org/officeDocument/2006/relationships/customXml" Target="../ink/ink543.xml"/><Relationship Id="rId187" Type="http://schemas.openxmlformats.org/officeDocument/2006/relationships/image" Target="../media/image559.png"/><Relationship Id="rId217" Type="http://schemas.openxmlformats.org/officeDocument/2006/relationships/image" Target="../media/image5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5.xml"/><Relationship Id="rId212" Type="http://schemas.openxmlformats.org/officeDocument/2006/relationships/customXml" Target="../ink/ink558.xml"/><Relationship Id="rId23" Type="http://schemas.openxmlformats.org/officeDocument/2006/relationships/image" Target="../media/image477.png"/><Relationship Id="rId28" Type="http://schemas.openxmlformats.org/officeDocument/2006/relationships/customXml" Target="../ink/ink466.xml"/><Relationship Id="rId49" Type="http://schemas.openxmlformats.org/officeDocument/2006/relationships/image" Target="../media/image490.png"/><Relationship Id="rId114" Type="http://schemas.openxmlformats.org/officeDocument/2006/relationships/customXml" Target="../ink/ink509.xml"/><Relationship Id="rId119" Type="http://schemas.openxmlformats.org/officeDocument/2006/relationships/image" Target="../media/image525.png"/><Relationship Id="rId44" Type="http://schemas.openxmlformats.org/officeDocument/2006/relationships/customXml" Target="../ink/ink474.xml"/><Relationship Id="rId60" Type="http://schemas.openxmlformats.org/officeDocument/2006/relationships/customXml" Target="../ink/ink482.xml"/><Relationship Id="rId65" Type="http://schemas.openxmlformats.org/officeDocument/2006/relationships/image" Target="../media/image498.png"/><Relationship Id="rId81" Type="http://schemas.openxmlformats.org/officeDocument/2006/relationships/image" Target="../media/image506.png"/><Relationship Id="rId86" Type="http://schemas.openxmlformats.org/officeDocument/2006/relationships/customXml" Target="../ink/ink495.xml"/><Relationship Id="rId130" Type="http://schemas.openxmlformats.org/officeDocument/2006/relationships/customXml" Target="../ink/ink517.xml"/><Relationship Id="rId135" Type="http://schemas.openxmlformats.org/officeDocument/2006/relationships/image" Target="../media/image533.png"/><Relationship Id="rId151" Type="http://schemas.openxmlformats.org/officeDocument/2006/relationships/image" Target="../media/image541.png"/><Relationship Id="rId156" Type="http://schemas.openxmlformats.org/officeDocument/2006/relationships/customXml" Target="../ink/ink530.xml"/><Relationship Id="rId177" Type="http://schemas.openxmlformats.org/officeDocument/2006/relationships/image" Target="../media/image554.png"/><Relationship Id="rId198" Type="http://schemas.openxmlformats.org/officeDocument/2006/relationships/customXml" Target="../ink/ink551.xml"/><Relationship Id="rId172" Type="http://schemas.openxmlformats.org/officeDocument/2006/relationships/customXml" Target="../ink/ink538.xml"/><Relationship Id="rId193" Type="http://schemas.openxmlformats.org/officeDocument/2006/relationships/image" Target="../media/image562.png"/><Relationship Id="rId202" Type="http://schemas.openxmlformats.org/officeDocument/2006/relationships/customXml" Target="../ink/ink553.xml"/><Relationship Id="rId207" Type="http://schemas.openxmlformats.org/officeDocument/2006/relationships/image" Target="../media/image569.png"/><Relationship Id="rId13" Type="http://schemas.openxmlformats.org/officeDocument/2006/relationships/image" Target="../media/image472.png"/><Relationship Id="rId18" Type="http://schemas.openxmlformats.org/officeDocument/2006/relationships/customXml" Target="../ink/ink461.xml"/><Relationship Id="rId39" Type="http://schemas.openxmlformats.org/officeDocument/2006/relationships/image" Target="../media/image485.png"/><Relationship Id="rId109" Type="http://schemas.openxmlformats.org/officeDocument/2006/relationships/image" Target="../media/image520.png"/><Relationship Id="rId34" Type="http://schemas.openxmlformats.org/officeDocument/2006/relationships/customXml" Target="../ink/ink469.xml"/><Relationship Id="rId50" Type="http://schemas.openxmlformats.org/officeDocument/2006/relationships/customXml" Target="../ink/ink477.xml"/><Relationship Id="rId55" Type="http://schemas.openxmlformats.org/officeDocument/2006/relationships/image" Target="../media/image493.png"/><Relationship Id="rId76" Type="http://schemas.openxmlformats.org/officeDocument/2006/relationships/customXml" Target="../ink/ink490.xml"/><Relationship Id="rId97" Type="http://schemas.openxmlformats.org/officeDocument/2006/relationships/image" Target="../media/image514.png"/><Relationship Id="rId104" Type="http://schemas.openxmlformats.org/officeDocument/2006/relationships/customXml" Target="../ink/ink504.xml"/><Relationship Id="rId120" Type="http://schemas.openxmlformats.org/officeDocument/2006/relationships/customXml" Target="../ink/ink512.xml"/><Relationship Id="rId125" Type="http://schemas.openxmlformats.org/officeDocument/2006/relationships/image" Target="../media/image528.png"/><Relationship Id="rId141" Type="http://schemas.openxmlformats.org/officeDocument/2006/relationships/image" Target="../media/image536.png"/><Relationship Id="rId146" Type="http://schemas.openxmlformats.org/officeDocument/2006/relationships/customXml" Target="../ink/ink525.xml"/><Relationship Id="rId167" Type="http://schemas.openxmlformats.org/officeDocument/2006/relationships/image" Target="../media/image549.png"/><Relationship Id="rId188" Type="http://schemas.openxmlformats.org/officeDocument/2006/relationships/customXml" Target="../ink/ink546.xml"/><Relationship Id="rId7" Type="http://schemas.openxmlformats.org/officeDocument/2006/relationships/image" Target="../media/image469.png"/><Relationship Id="rId71" Type="http://schemas.openxmlformats.org/officeDocument/2006/relationships/image" Target="../media/image501.png"/><Relationship Id="rId92" Type="http://schemas.openxmlformats.org/officeDocument/2006/relationships/customXml" Target="../ink/ink498.xml"/><Relationship Id="rId162" Type="http://schemas.openxmlformats.org/officeDocument/2006/relationships/customXml" Target="../ink/ink533.xml"/><Relationship Id="rId183" Type="http://schemas.openxmlformats.org/officeDocument/2006/relationships/image" Target="../media/image557.png"/><Relationship Id="rId213" Type="http://schemas.openxmlformats.org/officeDocument/2006/relationships/image" Target="../media/image572.png"/><Relationship Id="rId218" Type="http://schemas.openxmlformats.org/officeDocument/2006/relationships/customXml" Target="../ink/ink561.xml"/><Relationship Id="rId2" Type="http://schemas.openxmlformats.org/officeDocument/2006/relationships/image" Target="../media/image166.gif"/><Relationship Id="rId29" Type="http://schemas.openxmlformats.org/officeDocument/2006/relationships/image" Target="../media/image480.png"/><Relationship Id="rId24" Type="http://schemas.openxmlformats.org/officeDocument/2006/relationships/customXml" Target="../ink/ink464.xml"/><Relationship Id="rId40" Type="http://schemas.openxmlformats.org/officeDocument/2006/relationships/customXml" Target="../ink/ink472.xml"/><Relationship Id="rId45" Type="http://schemas.openxmlformats.org/officeDocument/2006/relationships/image" Target="../media/image488.png"/><Relationship Id="rId66" Type="http://schemas.openxmlformats.org/officeDocument/2006/relationships/customXml" Target="../ink/ink485.xml"/><Relationship Id="rId87" Type="http://schemas.openxmlformats.org/officeDocument/2006/relationships/image" Target="../media/image509.png"/><Relationship Id="rId110" Type="http://schemas.openxmlformats.org/officeDocument/2006/relationships/customXml" Target="../ink/ink507.xml"/><Relationship Id="rId115" Type="http://schemas.openxmlformats.org/officeDocument/2006/relationships/image" Target="../media/image523.png"/><Relationship Id="rId131" Type="http://schemas.openxmlformats.org/officeDocument/2006/relationships/image" Target="../media/image531.png"/><Relationship Id="rId136" Type="http://schemas.openxmlformats.org/officeDocument/2006/relationships/customXml" Target="../ink/ink520.xml"/><Relationship Id="rId157" Type="http://schemas.openxmlformats.org/officeDocument/2006/relationships/image" Target="../media/image544.png"/><Relationship Id="rId178" Type="http://schemas.openxmlformats.org/officeDocument/2006/relationships/customXml" Target="../ink/ink541.xml"/><Relationship Id="rId61" Type="http://schemas.openxmlformats.org/officeDocument/2006/relationships/image" Target="../media/image496.png"/><Relationship Id="rId82" Type="http://schemas.openxmlformats.org/officeDocument/2006/relationships/customXml" Target="../ink/ink493.xml"/><Relationship Id="rId152" Type="http://schemas.openxmlformats.org/officeDocument/2006/relationships/customXml" Target="../ink/ink528.xml"/><Relationship Id="rId173" Type="http://schemas.openxmlformats.org/officeDocument/2006/relationships/image" Target="../media/image552.png"/><Relationship Id="rId194" Type="http://schemas.openxmlformats.org/officeDocument/2006/relationships/customXml" Target="../ink/ink549.xml"/><Relationship Id="rId199" Type="http://schemas.openxmlformats.org/officeDocument/2006/relationships/image" Target="../media/image565.png"/><Relationship Id="rId203" Type="http://schemas.openxmlformats.org/officeDocument/2006/relationships/image" Target="../media/image567.png"/><Relationship Id="rId208" Type="http://schemas.openxmlformats.org/officeDocument/2006/relationships/customXml" Target="../ink/ink556.xml"/><Relationship Id="rId19" Type="http://schemas.openxmlformats.org/officeDocument/2006/relationships/image" Target="../media/image475.png"/><Relationship Id="rId14" Type="http://schemas.openxmlformats.org/officeDocument/2006/relationships/customXml" Target="../ink/ink459.xml"/><Relationship Id="rId30" Type="http://schemas.openxmlformats.org/officeDocument/2006/relationships/customXml" Target="../ink/ink467.xml"/><Relationship Id="rId35" Type="http://schemas.openxmlformats.org/officeDocument/2006/relationships/image" Target="../media/image483.png"/><Relationship Id="rId56" Type="http://schemas.openxmlformats.org/officeDocument/2006/relationships/customXml" Target="../ink/ink480.xml"/><Relationship Id="rId77" Type="http://schemas.openxmlformats.org/officeDocument/2006/relationships/image" Target="../media/image504.png"/><Relationship Id="rId100" Type="http://schemas.openxmlformats.org/officeDocument/2006/relationships/customXml" Target="../ink/ink502.xml"/><Relationship Id="rId105" Type="http://schemas.openxmlformats.org/officeDocument/2006/relationships/image" Target="../media/image518.png"/><Relationship Id="rId126" Type="http://schemas.openxmlformats.org/officeDocument/2006/relationships/customXml" Target="../ink/ink515.xml"/><Relationship Id="rId147" Type="http://schemas.openxmlformats.org/officeDocument/2006/relationships/image" Target="../media/image539.png"/><Relationship Id="rId168" Type="http://schemas.openxmlformats.org/officeDocument/2006/relationships/customXml" Target="../ink/ink536.xml"/><Relationship Id="rId8" Type="http://schemas.openxmlformats.org/officeDocument/2006/relationships/customXml" Target="../ink/ink456.xml"/><Relationship Id="rId51" Type="http://schemas.openxmlformats.org/officeDocument/2006/relationships/image" Target="../media/image491.png"/><Relationship Id="rId72" Type="http://schemas.openxmlformats.org/officeDocument/2006/relationships/customXml" Target="../ink/ink488.xml"/><Relationship Id="rId93" Type="http://schemas.openxmlformats.org/officeDocument/2006/relationships/image" Target="../media/image512.png"/><Relationship Id="rId98" Type="http://schemas.openxmlformats.org/officeDocument/2006/relationships/customXml" Target="../ink/ink501.xml"/><Relationship Id="rId121" Type="http://schemas.openxmlformats.org/officeDocument/2006/relationships/image" Target="../media/image526.png"/><Relationship Id="rId142" Type="http://schemas.openxmlformats.org/officeDocument/2006/relationships/customXml" Target="../ink/ink523.xml"/><Relationship Id="rId163" Type="http://schemas.openxmlformats.org/officeDocument/2006/relationships/image" Target="../media/image547.png"/><Relationship Id="rId184" Type="http://schemas.openxmlformats.org/officeDocument/2006/relationships/customXml" Target="../ink/ink544.xml"/><Relationship Id="rId189" Type="http://schemas.openxmlformats.org/officeDocument/2006/relationships/image" Target="../media/image560.png"/><Relationship Id="rId219" Type="http://schemas.openxmlformats.org/officeDocument/2006/relationships/image" Target="../media/image575.png"/><Relationship Id="rId3" Type="http://schemas.openxmlformats.org/officeDocument/2006/relationships/image" Target="../media/image7100.png"/><Relationship Id="rId214" Type="http://schemas.openxmlformats.org/officeDocument/2006/relationships/customXml" Target="../ink/ink559.xml"/><Relationship Id="rId25" Type="http://schemas.openxmlformats.org/officeDocument/2006/relationships/image" Target="../media/image478.png"/><Relationship Id="rId46" Type="http://schemas.openxmlformats.org/officeDocument/2006/relationships/customXml" Target="../ink/ink475.xml"/><Relationship Id="rId67" Type="http://schemas.openxmlformats.org/officeDocument/2006/relationships/image" Target="../media/image499.png"/><Relationship Id="rId116" Type="http://schemas.openxmlformats.org/officeDocument/2006/relationships/customXml" Target="../ink/ink510.xml"/><Relationship Id="rId137" Type="http://schemas.openxmlformats.org/officeDocument/2006/relationships/image" Target="../media/image534.png"/><Relationship Id="rId158" Type="http://schemas.openxmlformats.org/officeDocument/2006/relationships/customXml" Target="../ink/ink531.xml"/><Relationship Id="rId20" Type="http://schemas.openxmlformats.org/officeDocument/2006/relationships/customXml" Target="../ink/ink462.xml"/><Relationship Id="rId41" Type="http://schemas.openxmlformats.org/officeDocument/2006/relationships/image" Target="../media/image486.png"/><Relationship Id="rId62" Type="http://schemas.openxmlformats.org/officeDocument/2006/relationships/customXml" Target="../ink/ink483.xml"/><Relationship Id="rId83" Type="http://schemas.openxmlformats.org/officeDocument/2006/relationships/image" Target="../media/image507.png"/><Relationship Id="rId88" Type="http://schemas.openxmlformats.org/officeDocument/2006/relationships/customXml" Target="../ink/ink496.xml"/><Relationship Id="rId111" Type="http://schemas.openxmlformats.org/officeDocument/2006/relationships/image" Target="../media/image521.png"/><Relationship Id="rId132" Type="http://schemas.openxmlformats.org/officeDocument/2006/relationships/customXml" Target="../ink/ink518.xml"/><Relationship Id="rId153" Type="http://schemas.openxmlformats.org/officeDocument/2006/relationships/image" Target="../media/image542.png"/><Relationship Id="rId174" Type="http://schemas.openxmlformats.org/officeDocument/2006/relationships/customXml" Target="../ink/ink539.xml"/><Relationship Id="rId179" Type="http://schemas.openxmlformats.org/officeDocument/2006/relationships/image" Target="../media/image555.png"/><Relationship Id="rId195" Type="http://schemas.openxmlformats.org/officeDocument/2006/relationships/image" Target="../media/image563.png"/><Relationship Id="rId209" Type="http://schemas.openxmlformats.org/officeDocument/2006/relationships/image" Target="../media/image570.png"/><Relationship Id="rId190" Type="http://schemas.openxmlformats.org/officeDocument/2006/relationships/customXml" Target="../ink/ink547.xml"/><Relationship Id="rId204" Type="http://schemas.openxmlformats.org/officeDocument/2006/relationships/customXml" Target="../ink/ink554.xml"/><Relationship Id="rId220" Type="http://schemas.openxmlformats.org/officeDocument/2006/relationships/customXml" Target="../ink/ink562.xml"/><Relationship Id="rId15" Type="http://schemas.openxmlformats.org/officeDocument/2006/relationships/image" Target="../media/image473.png"/><Relationship Id="rId36" Type="http://schemas.openxmlformats.org/officeDocument/2006/relationships/customXml" Target="../ink/ink470.xml"/><Relationship Id="rId57" Type="http://schemas.openxmlformats.org/officeDocument/2006/relationships/image" Target="../media/image494.png"/><Relationship Id="rId106" Type="http://schemas.openxmlformats.org/officeDocument/2006/relationships/customXml" Target="../ink/ink505.xml"/><Relationship Id="rId127" Type="http://schemas.openxmlformats.org/officeDocument/2006/relationships/image" Target="../media/image529.png"/><Relationship Id="rId10" Type="http://schemas.openxmlformats.org/officeDocument/2006/relationships/customXml" Target="../ink/ink457.xml"/><Relationship Id="rId31" Type="http://schemas.openxmlformats.org/officeDocument/2006/relationships/image" Target="../media/image481.png"/><Relationship Id="rId52" Type="http://schemas.openxmlformats.org/officeDocument/2006/relationships/customXml" Target="../ink/ink478.xml"/><Relationship Id="rId73" Type="http://schemas.openxmlformats.org/officeDocument/2006/relationships/image" Target="../media/image502.png"/><Relationship Id="rId78" Type="http://schemas.openxmlformats.org/officeDocument/2006/relationships/customXml" Target="../ink/ink491.xml"/><Relationship Id="rId94" Type="http://schemas.openxmlformats.org/officeDocument/2006/relationships/customXml" Target="../ink/ink499.xml"/><Relationship Id="rId99" Type="http://schemas.openxmlformats.org/officeDocument/2006/relationships/image" Target="../media/image515.png"/><Relationship Id="rId101" Type="http://schemas.openxmlformats.org/officeDocument/2006/relationships/image" Target="../media/image516.png"/><Relationship Id="rId122" Type="http://schemas.openxmlformats.org/officeDocument/2006/relationships/customXml" Target="../ink/ink513.xml"/><Relationship Id="rId143" Type="http://schemas.openxmlformats.org/officeDocument/2006/relationships/image" Target="../media/image537.png"/><Relationship Id="rId148" Type="http://schemas.openxmlformats.org/officeDocument/2006/relationships/customXml" Target="../ink/ink526.xml"/><Relationship Id="rId164" Type="http://schemas.openxmlformats.org/officeDocument/2006/relationships/customXml" Target="../ink/ink534.xml"/><Relationship Id="rId169" Type="http://schemas.openxmlformats.org/officeDocument/2006/relationships/image" Target="../media/image550.png"/><Relationship Id="rId185" Type="http://schemas.openxmlformats.org/officeDocument/2006/relationships/image" Target="../media/image558.png"/><Relationship Id="rId4" Type="http://schemas.openxmlformats.org/officeDocument/2006/relationships/customXml" Target="../ink/ink454.xml"/><Relationship Id="rId9" Type="http://schemas.openxmlformats.org/officeDocument/2006/relationships/image" Target="../media/image470.png"/><Relationship Id="rId180" Type="http://schemas.openxmlformats.org/officeDocument/2006/relationships/customXml" Target="../ink/ink542.xml"/><Relationship Id="rId210" Type="http://schemas.openxmlformats.org/officeDocument/2006/relationships/customXml" Target="../ink/ink557.xml"/><Relationship Id="rId215" Type="http://schemas.openxmlformats.org/officeDocument/2006/relationships/image" Target="../media/image573.png"/><Relationship Id="rId26" Type="http://schemas.openxmlformats.org/officeDocument/2006/relationships/customXml" Target="../ink/ink465.xml"/><Relationship Id="rId47" Type="http://schemas.openxmlformats.org/officeDocument/2006/relationships/image" Target="../media/image489.png"/><Relationship Id="rId68" Type="http://schemas.openxmlformats.org/officeDocument/2006/relationships/customXml" Target="../ink/ink486.xml"/><Relationship Id="rId89" Type="http://schemas.openxmlformats.org/officeDocument/2006/relationships/image" Target="../media/image510.png"/><Relationship Id="rId112" Type="http://schemas.openxmlformats.org/officeDocument/2006/relationships/customXml" Target="../ink/ink508.xml"/><Relationship Id="rId133" Type="http://schemas.openxmlformats.org/officeDocument/2006/relationships/image" Target="../media/image532.png"/><Relationship Id="rId154" Type="http://schemas.openxmlformats.org/officeDocument/2006/relationships/customXml" Target="../ink/ink529.xml"/><Relationship Id="rId175" Type="http://schemas.openxmlformats.org/officeDocument/2006/relationships/image" Target="../media/image553.png"/><Relationship Id="rId196" Type="http://schemas.openxmlformats.org/officeDocument/2006/relationships/customXml" Target="../ink/ink550.xml"/><Relationship Id="rId200" Type="http://schemas.openxmlformats.org/officeDocument/2006/relationships/customXml" Target="../ink/ink552.xml"/><Relationship Id="rId16" Type="http://schemas.openxmlformats.org/officeDocument/2006/relationships/customXml" Target="../ink/ink460.xml"/><Relationship Id="rId221" Type="http://schemas.openxmlformats.org/officeDocument/2006/relationships/image" Target="../media/image576.png"/><Relationship Id="rId37" Type="http://schemas.openxmlformats.org/officeDocument/2006/relationships/image" Target="../media/image484.png"/><Relationship Id="rId58" Type="http://schemas.openxmlformats.org/officeDocument/2006/relationships/customXml" Target="../ink/ink481.xml"/><Relationship Id="rId79" Type="http://schemas.openxmlformats.org/officeDocument/2006/relationships/image" Target="../media/image505.png"/><Relationship Id="rId102" Type="http://schemas.openxmlformats.org/officeDocument/2006/relationships/customXml" Target="../ink/ink503.xml"/><Relationship Id="rId123" Type="http://schemas.openxmlformats.org/officeDocument/2006/relationships/image" Target="../media/image527.png"/><Relationship Id="rId144" Type="http://schemas.openxmlformats.org/officeDocument/2006/relationships/customXml" Target="../ink/ink52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3.png"/><Relationship Id="rId299" Type="http://schemas.openxmlformats.org/officeDocument/2006/relationships/image" Target="../media/image724.png"/><Relationship Id="rId21" Type="http://schemas.openxmlformats.org/officeDocument/2006/relationships/image" Target="../media/image585.png"/><Relationship Id="rId63" Type="http://schemas.openxmlformats.org/officeDocument/2006/relationships/image" Target="../media/image606.png"/><Relationship Id="rId159" Type="http://schemas.openxmlformats.org/officeDocument/2006/relationships/image" Target="../media/image654.png"/><Relationship Id="rId324" Type="http://schemas.openxmlformats.org/officeDocument/2006/relationships/customXml" Target="../ink/ink722.xml"/><Relationship Id="rId366" Type="http://schemas.openxmlformats.org/officeDocument/2006/relationships/customXml" Target="../ink/ink743.xml"/><Relationship Id="rId531" Type="http://schemas.openxmlformats.org/officeDocument/2006/relationships/image" Target="../media/image840.png"/><Relationship Id="rId170" Type="http://schemas.openxmlformats.org/officeDocument/2006/relationships/customXml" Target="../ink/ink645.xml"/><Relationship Id="rId226" Type="http://schemas.openxmlformats.org/officeDocument/2006/relationships/customXml" Target="../ink/ink673.xml"/><Relationship Id="rId433" Type="http://schemas.openxmlformats.org/officeDocument/2006/relationships/image" Target="../media/image791.png"/><Relationship Id="rId268" Type="http://schemas.openxmlformats.org/officeDocument/2006/relationships/customXml" Target="../ink/ink694.xml"/><Relationship Id="rId475" Type="http://schemas.openxmlformats.org/officeDocument/2006/relationships/image" Target="../media/image812.png"/><Relationship Id="rId32" Type="http://schemas.openxmlformats.org/officeDocument/2006/relationships/customXml" Target="../ink/ink576.xml"/><Relationship Id="rId74" Type="http://schemas.openxmlformats.org/officeDocument/2006/relationships/customXml" Target="../ink/ink597.xml"/><Relationship Id="rId128" Type="http://schemas.openxmlformats.org/officeDocument/2006/relationships/customXml" Target="../ink/ink624.xml"/><Relationship Id="rId335" Type="http://schemas.openxmlformats.org/officeDocument/2006/relationships/image" Target="../media/image742.png"/><Relationship Id="rId377" Type="http://schemas.openxmlformats.org/officeDocument/2006/relationships/image" Target="../media/image763.png"/><Relationship Id="rId500" Type="http://schemas.openxmlformats.org/officeDocument/2006/relationships/customXml" Target="../ink/ink810.xml"/><Relationship Id="rId542" Type="http://schemas.openxmlformats.org/officeDocument/2006/relationships/customXml" Target="../ink/ink831.xml"/><Relationship Id="rId5" Type="http://schemas.openxmlformats.org/officeDocument/2006/relationships/image" Target="../media/image11100.png"/><Relationship Id="rId181" Type="http://schemas.openxmlformats.org/officeDocument/2006/relationships/image" Target="../media/image665.png"/><Relationship Id="rId237" Type="http://schemas.openxmlformats.org/officeDocument/2006/relationships/image" Target="../media/image693.png"/><Relationship Id="rId402" Type="http://schemas.openxmlformats.org/officeDocument/2006/relationships/customXml" Target="../ink/ink761.xml"/><Relationship Id="rId279" Type="http://schemas.openxmlformats.org/officeDocument/2006/relationships/image" Target="../media/image714.png"/><Relationship Id="rId444" Type="http://schemas.openxmlformats.org/officeDocument/2006/relationships/customXml" Target="../ink/ink782.xml"/><Relationship Id="rId486" Type="http://schemas.openxmlformats.org/officeDocument/2006/relationships/customXml" Target="../ink/ink803.xml"/><Relationship Id="rId43" Type="http://schemas.openxmlformats.org/officeDocument/2006/relationships/image" Target="../media/image596.png"/><Relationship Id="rId139" Type="http://schemas.openxmlformats.org/officeDocument/2006/relationships/image" Target="../media/image644.png"/><Relationship Id="rId290" Type="http://schemas.openxmlformats.org/officeDocument/2006/relationships/customXml" Target="../ink/ink705.xml"/><Relationship Id="rId304" Type="http://schemas.openxmlformats.org/officeDocument/2006/relationships/customXml" Target="../ink/ink712.xml"/><Relationship Id="rId346" Type="http://schemas.openxmlformats.org/officeDocument/2006/relationships/customXml" Target="../ink/ink733.xml"/><Relationship Id="rId388" Type="http://schemas.openxmlformats.org/officeDocument/2006/relationships/customXml" Target="../ink/ink754.xml"/><Relationship Id="rId511" Type="http://schemas.openxmlformats.org/officeDocument/2006/relationships/image" Target="../media/image830.png"/><Relationship Id="rId553" Type="http://schemas.openxmlformats.org/officeDocument/2006/relationships/image" Target="../media/image851.png"/><Relationship Id="rId85" Type="http://schemas.openxmlformats.org/officeDocument/2006/relationships/image" Target="../media/image617.png"/><Relationship Id="rId150" Type="http://schemas.openxmlformats.org/officeDocument/2006/relationships/customXml" Target="../ink/ink635.xml"/><Relationship Id="rId192" Type="http://schemas.openxmlformats.org/officeDocument/2006/relationships/customXml" Target="../ink/ink656.xml"/><Relationship Id="rId206" Type="http://schemas.openxmlformats.org/officeDocument/2006/relationships/customXml" Target="../ink/ink663.xml"/><Relationship Id="rId413" Type="http://schemas.openxmlformats.org/officeDocument/2006/relationships/image" Target="../media/image781.png"/><Relationship Id="rId248" Type="http://schemas.openxmlformats.org/officeDocument/2006/relationships/customXml" Target="../ink/ink684.xml"/><Relationship Id="rId455" Type="http://schemas.openxmlformats.org/officeDocument/2006/relationships/image" Target="../media/image802.png"/><Relationship Id="rId497" Type="http://schemas.openxmlformats.org/officeDocument/2006/relationships/image" Target="../media/image823.png"/><Relationship Id="rId12" Type="http://schemas.openxmlformats.org/officeDocument/2006/relationships/customXml" Target="../ink/ink566.xml"/><Relationship Id="rId108" Type="http://schemas.openxmlformats.org/officeDocument/2006/relationships/customXml" Target="../ink/ink614.xml"/><Relationship Id="rId315" Type="http://schemas.openxmlformats.org/officeDocument/2006/relationships/image" Target="../media/image732.png"/><Relationship Id="rId357" Type="http://schemas.openxmlformats.org/officeDocument/2006/relationships/image" Target="../media/image753.png"/><Relationship Id="rId522" Type="http://schemas.openxmlformats.org/officeDocument/2006/relationships/customXml" Target="../ink/ink821.xml"/><Relationship Id="rId54" Type="http://schemas.openxmlformats.org/officeDocument/2006/relationships/customXml" Target="../ink/ink587.xml"/><Relationship Id="rId96" Type="http://schemas.openxmlformats.org/officeDocument/2006/relationships/customXml" Target="../ink/ink608.xml"/><Relationship Id="rId161" Type="http://schemas.openxmlformats.org/officeDocument/2006/relationships/image" Target="../media/image655.png"/><Relationship Id="rId217" Type="http://schemas.openxmlformats.org/officeDocument/2006/relationships/image" Target="../media/image683.png"/><Relationship Id="rId399" Type="http://schemas.openxmlformats.org/officeDocument/2006/relationships/image" Target="../media/image774.png"/><Relationship Id="rId259" Type="http://schemas.openxmlformats.org/officeDocument/2006/relationships/image" Target="../media/image704.png"/><Relationship Id="rId424" Type="http://schemas.openxmlformats.org/officeDocument/2006/relationships/customXml" Target="../ink/ink772.xml"/><Relationship Id="rId466" Type="http://schemas.openxmlformats.org/officeDocument/2006/relationships/customXml" Target="../ink/ink793.xml"/><Relationship Id="rId23" Type="http://schemas.openxmlformats.org/officeDocument/2006/relationships/image" Target="../media/image586.png"/><Relationship Id="rId119" Type="http://schemas.openxmlformats.org/officeDocument/2006/relationships/image" Target="../media/image634.png"/><Relationship Id="rId270" Type="http://schemas.openxmlformats.org/officeDocument/2006/relationships/customXml" Target="../ink/ink695.xml"/><Relationship Id="rId326" Type="http://schemas.openxmlformats.org/officeDocument/2006/relationships/customXml" Target="../ink/ink723.xml"/><Relationship Id="rId533" Type="http://schemas.openxmlformats.org/officeDocument/2006/relationships/image" Target="../media/image841.png"/><Relationship Id="rId65" Type="http://schemas.openxmlformats.org/officeDocument/2006/relationships/image" Target="../media/image607.png"/><Relationship Id="rId130" Type="http://schemas.openxmlformats.org/officeDocument/2006/relationships/customXml" Target="../ink/ink625.xml"/><Relationship Id="rId368" Type="http://schemas.openxmlformats.org/officeDocument/2006/relationships/customXml" Target="../ink/ink744.xml"/><Relationship Id="rId172" Type="http://schemas.openxmlformats.org/officeDocument/2006/relationships/customXml" Target="../ink/ink646.xml"/><Relationship Id="rId228" Type="http://schemas.openxmlformats.org/officeDocument/2006/relationships/customXml" Target="../ink/ink674.xml"/><Relationship Id="rId435" Type="http://schemas.openxmlformats.org/officeDocument/2006/relationships/image" Target="../media/image792.png"/><Relationship Id="rId477" Type="http://schemas.openxmlformats.org/officeDocument/2006/relationships/image" Target="../media/image813.png"/><Relationship Id="rId281" Type="http://schemas.openxmlformats.org/officeDocument/2006/relationships/image" Target="../media/image715.png"/><Relationship Id="rId337" Type="http://schemas.openxmlformats.org/officeDocument/2006/relationships/image" Target="../media/image743.png"/><Relationship Id="rId502" Type="http://schemas.openxmlformats.org/officeDocument/2006/relationships/customXml" Target="../ink/ink811.xml"/><Relationship Id="rId34" Type="http://schemas.openxmlformats.org/officeDocument/2006/relationships/customXml" Target="../ink/ink577.xml"/><Relationship Id="rId76" Type="http://schemas.openxmlformats.org/officeDocument/2006/relationships/customXml" Target="../ink/ink598.xml"/><Relationship Id="rId141" Type="http://schemas.openxmlformats.org/officeDocument/2006/relationships/image" Target="../media/image645.png"/><Relationship Id="rId379" Type="http://schemas.openxmlformats.org/officeDocument/2006/relationships/image" Target="../media/image764.png"/><Relationship Id="rId544" Type="http://schemas.openxmlformats.org/officeDocument/2006/relationships/customXml" Target="../ink/ink832.xml"/><Relationship Id="rId7" Type="http://schemas.openxmlformats.org/officeDocument/2006/relationships/image" Target="../media/image578.png"/><Relationship Id="rId183" Type="http://schemas.openxmlformats.org/officeDocument/2006/relationships/image" Target="../media/image666.png"/><Relationship Id="rId239" Type="http://schemas.openxmlformats.org/officeDocument/2006/relationships/image" Target="../media/image694.png"/><Relationship Id="rId390" Type="http://schemas.openxmlformats.org/officeDocument/2006/relationships/customXml" Target="../ink/ink755.xml"/><Relationship Id="rId404" Type="http://schemas.openxmlformats.org/officeDocument/2006/relationships/customXml" Target="../ink/ink762.xml"/><Relationship Id="rId446" Type="http://schemas.openxmlformats.org/officeDocument/2006/relationships/customXml" Target="../ink/ink783.xml"/><Relationship Id="rId250" Type="http://schemas.openxmlformats.org/officeDocument/2006/relationships/customXml" Target="../ink/ink685.xml"/><Relationship Id="rId292" Type="http://schemas.openxmlformats.org/officeDocument/2006/relationships/customXml" Target="../ink/ink706.xml"/><Relationship Id="rId306" Type="http://schemas.openxmlformats.org/officeDocument/2006/relationships/customXml" Target="../ink/ink713.xml"/><Relationship Id="rId488" Type="http://schemas.openxmlformats.org/officeDocument/2006/relationships/customXml" Target="../ink/ink804.xml"/><Relationship Id="rId45" Type="http://schemas.openxmlformats.org/officeDocument/2006/relationships/image" Target="../media/image597.png"/><Relationship Id="rId87" Type="http://schemas.openxmlformats.org/officeDocument/2006/relationships/image" Target="../media/image618.png"/><Relationship Id="rId110" Type="http://schemas.openxmlformats.org/officeDocument/2006/relationships/customXml" Target="../ink/ink615.xml"/><Relationship Id="rId348" Type="http://schemas.openxmlformats.org/officeDocument/2006/relationships/customXml" Target="../ink/ink734.xml"/><Relationship Id="rId513" Type="http://schemas.openxmlformats.org/officeDocument/2006/relationships/image" Target="../media/image831.png"/><Relationship Id="rId555" Type="http://schemas.openxmlformats.org/officeDocument/2006/relationships/image" Target="../media/image852.png"/><Relationship Id="rId152" Type="http://schemas.openxmlformats.org/officeDocument/2006/relationships/customXml" Target="../ink/ink636.xml"/><Relationship Id="rId194" Type="http://schemas.openxmlformats.org/officeDocument/2006/relationships/customXml" Target="../ink/ink657.xml"/><Relationship Id="rId208" Type="http://schemas.openxmlformats.org/officeDocument/2006/relationships/customXml" Target="../ink/ink664.xml"/><Relationship Id="rId415" Type="http://schemas.openxmlformats.org/officeDocument/2006/relationships/image" Target="../media/image782.png"/><Relationship Id="rId457" Type="http://schemas.openxmlformats.org/officeDocument/2006/relationships/image" Target="../media/image803.png"/><Relationship Id="rId261" Type="http://schemas.openxmlformats.org/officeDocument/2006/relationships/image" Target="../media/image705.png"/><Relationship Id="rId499" Type="http://schemas.openxmlformats.org/officeDocument/2006/relationships/image" Target="../media/image824.png"/><Relationship Id="rId14" Type="http://schemas.openxmlformats.org/officeDocument/2006/relationships/customXml" Target="../ink/ink567.xml"/><Relationship Id="rId56" Type="http://schemas.openxmlformats.org/officeDocument/2006/relationships/customXml" Target="../ink/ink588.xml"/><Relationship Id="rId317" Type="http://schemas.openxmlformats.org/officeDocument/2006/relationships/image" Target="../media/image733.png"/><Relationship Id="rId359" Type="http://schemas.openxmlformats.org/officeDocument/2006/relationships/image" Target="../media/image754.png"/><Relationship Id="rId524" Type="http://schemas.openxmlformats.org/officeDocument/2006/relationships/customXml" Target="../ink/ink822.xml"/><Relationship Id="rId98" Type="http://schemas.openxmlformats.org/officeDocument/2006/relationships/customXml" Target="../ink/ink609.xml"/><Relationship Id="rId121" Type="http://schemas.openxmlformats.org/officeDocument/2006/relationships/image" Target="../media/image635.png"/><Relationship Id="rId163" Type="http://schemas.openxmlformats.org/officeDocument/2006/relationships/image" Target="../media/image656.png"/><Relationship Id="rId219" Type="http://schemas.openxmlformats.org/officeDocument/2006/relationships/image" Target="../media/image684.png"/><Relationship Id="rId370" Type="http://schemas.openxmlformats.org/officeDocument/2006/relationships/customXml" Target="../ink/ink745.xml"/><Relationship Id="rId426" Type="http://schemas.openxmlformats.org/officeDocument/2006/relationships/customXml" Target="../ink/ink773.xml"/><Relationship Id="rId230" Type="http://schemas.openxmlformats.org/officeDocument/2006/relationships/customXml" Target="../ink/ink675.xml"/><Relationship Id="rId468" Type="http://schemas.openxmlformats.org/officeDocument/2006/relationships/customXml" Target="../ink/ink794.xml"/><Relationship Id="rId25" Type="http://schemas.openxmlformats.org/officeDocument/2006/relationships/image" Target="../media/image587.png"/><Relationship Id="rId67" Type="http://schemas.openxmlformats.org/officeDocument/2006/relationships/image" Target="../media/image608.png"/><Relationship Id="rId272" Type="http://schemas.openxmlformats.org/officeDocument/2006/relationships/customXml" Target="../ink/ink696.xml"/><Relationship Id="rId328" Type="http://schemas.openxmlformats.org/officeDocument/2006/relationships/customXml" Target="../ink/ink724.xml"/><Relationship Id="rId535" Type="http://schemas.openxmlformats.org/officeDocument/2006/relationships/image" Target="../media/image842.png"/><Relationship Id="rId132" Type="http://schemas.openxmlformats.org/officeDocument/2006/relationships/customXml" Target="../ink/ink626.xml"/><Relationship Id="rId174" Type="http://schemas.openxmlformats.org/officeDocument/2006/relationships/customXml" Target="../ink/ink647.xml"/><Relationship Id="rId381" Type="http://schemas.openxmlformats.org/officeDocument/2006/relationships/image" Target="../media/image765.png"/><Relationship Id="rId241" Type="http://schemas.openxmlformats.org/officeDocument/2006/relationships/image" Target="../media/image695.png"/><Relationship Id="rId437" Type="http://schemas.openxmlformats.org/officeDocument/2006/relationships/image" Target="../media/image793.png"/><Relationship Id="rId479" Type="http://schemas.openxmlformats.org/officeDocument/2006/relationships/image" Target="../media/image814.png"/><Relationship Id="rId15" Type="http://schemas.openxmlformats.org/officeDocument/2006/relationships/image" Target="../media/image582.png"/><Relationship Id="rId36" Type="http://schemas.openxmlformats.org/officeDocument/2006/relationships/customXml" Target="../ink/ink578.xml"/><Relationship Id="rId57" Type="http://schemas.openxmlformats.org/officeDocument/2006/relationships/image" Target="../media/image603.png"/><Relationship Id="rId262" Type="http://schemas.openxmlformats.org/officeDocument/2006/relationships/customXml" Target="../ink/ink691.xml"/><Relationship Id="rId283" Type="http://schemas.openxmlformats.org/officeDocument/2006/relationships/image" Target="../media/image716.png"/><Relationship Id="rId318" Type="http://schemas.openxmlformats.org/officeDocument/2006/relationships/customXml" Target="../ink/ink719.xml"/><Relationship Id="rId339" Type="http://schemas.openxmlformats.org/officeDocument/2006/relationships/image" Target="../media/image744.png"/><Relationship Id="rId490" Type="http://schemas.openxmlformats.org/officeDocument/2006/relationships/customXml" Target="../ink/ink805.xml"/><Relationship Id="rId504" Type="http://schemas.openxmlformats.org/officeDocument/2006/relationships/customXml" Target="../ink/ink812.xml"/><Relationship Id="rId525" Type="http://schemas.openxmlformats.org/officeDocument/2006/relationships/image" Target="../media/image837.png"/><Relationship Id="rId546" Type="http://schemas.openxmlformats.org/officeDocument/2006/relationships/customXml" Target="../ink/ink833.xml"/><Relationship Id="rId78" Type="http://schemas.openxmlformats.org/officeDocument/2006/relationships/customXml" Target="../ink/ink599.xml"/><Relationship Id="rId99" Type="http://schemas.openxmlformats.org/officeDocument/2006/relationships/image" Target="../media/image624.png"/><Relationship Id="rId101" Type="http://schemas.openxmlformats.org/officeDocument/2006/relationships/image" Target="../media/image625.png"/><Relationship Id="rId122" Type="http://schemas.openxmlformats.org/officeDocument/2006/relationships/customXml" Target="../ink/ink621.xml"/><Relationship Id="rId143" Type="http://schemas.openxmlformats.org/officeDocument/2006/relationships/image" Target="../media/image646.png"/><Relationship Id="rId164" Type="http://schemas.openxmlformats.org/officeDocument/2006/relationships/customXml" Target="../ink/ink642.xml"/><Relationship Id="rId185" Type="http://schemas.openxmlformats.org/officeDocument/2006/relationships/image" Target="../media/image667.png"/><Relationship Id="rId350" Type="http://schemas.openxmlformats.org/officeDocument/2006/relationships/customXml" Target="../ink/ink735.xml"/><Relationship Id="rId371" Type="http://schemas.openxmlformats.org/officeDocument/2006/relationships/image" Target="../media/image760.png"/><Relationship Id="rId406" Type="http://schemas.openxmlformats.org/officeDocument/2006/relationships/customXml" Target="../ink/ink763.xml"/><Relationship Id="rId9" Type="http://schemas.openxmlformats.org/officeDocument/2006/relationships/image" Target="../media/image579.png"/><Relationship Id="rId210" Type="http://schemas.openxmlformats.org/officeDocument/2006/relationships/customXml" Target="../ink/ink665.xml"/><Relationship Id="rId392" Type="http://schemas.openxmlformats.org/officeDocument/2006/relationships/customXml" Target="../ink/ink756.xml"/><Relationship Id="rId427" Type="http://schemas.openxmlformats.org/officeDocument/2006/relationships/image" Target="../media/image788.png"/><Relationship Id="rId448" Type="http://schemas.openxmlformats.org/officeDocument/2006/relationships/customXml" Target="../ink/ink784.xml"/><Relationship Id="rId469" Type="http://schemas.openxmlformats.org/officeDocument/2006/relationships/image" Target="../media/image809.png"/><Relationship Id="rId26" Type="http://schemas.openxmlformats.org/officeDocument/2006/relationships/customXml" Target="../ink/ink573.xml"/><Relationship Id="rId231" Type="http://schemas.openxmlformats.org/officeDocument/2006/relationships/image" Target="../media/image690.png"/><Relationship Id="rId252" Type="http://schemas.openxmlformats.org/officeDocument/2006/relationships/customXml" Target="../ink/ink686.xml"/><Relationship Id="rId273" Type="http://schemas.openxmlformats.org/officeDocument/2006/relationships/image" Target="../media/image711.png"/><Relationship Id="rId294" Type="http://schemas.openxmlformats.org/officeDocument/2006/relationships/customXml" Target="../ink/ink707.xml"/><Relationship Id="rId308" Type="http://schemas.openxmlformats.org/officeDocument/2006/relationships/customXml" Target="../ink/ink714.xml"/><Relationship Id="rId329" Type="http://schemas.openxmlformats.org/officeDocument/2006/relationships/image" Target="../media/image739.png"/><Relationship Id="rId480" Type="http://schemas.openxmlformats.org/officeDocument/2006/relationships/customXml" Target="../ink/ink800.xml"/><Relationship Id="rId515" Type="http://schemas.openxmlformats.org/officeDocument/2006/relationships/image" Target="../media/image832.png"/><Relationship Id="rId536" Type="http://schemas.openxmlformats.org/officeDocument/2006/relationships/customXml" Target="../ink/ink828.xml"/><Relationship Id="rId47" Type="http://schemas.openxmlformats.org/officeDocument/2006/relationships/image" Target="../media/image598.png"/><Relationship Id="rId68" Type="http://schemas.openxmlformats.org/officeDocument/2006/relationships/customXml" Target="../ink/ink594.xml"/><Relationship Id="rId89" Type="http://schemas.openxmlformats.org/officeDocument/2006/relationships/image" Target="../media/image619.png"/><Relationship Id="rId112" Type="http://schemas.openxmlformats.org/officeDocument/2006/relationships/customXml" Target="../ink/ink616.xml"/><Relationship Id="rId133" Type="http://schemas.openxmlformats.org/officeDocument/2006/relationships/image" Target="../media/image641.png"/><Relationship Id="rId154" Type="http://schemas.openxmlformats.org/officeDocument/2006/relationships/customXml" Target="../ink/ink637.xml"/><Relationship Id="rId175" Type="http://schemas.openxmlformats.org/officeDocument/2006/relationships/image" Target="../media/image662.png"/><Relationship Id="rId340" Type="http://schemas.openxmlformats.org/officeDocument/2006/relationships/customXml" Target="../ink/ink730.xml"/><Relationship Id="rId361" Type="http://schemas.openxmlformats.org/officeDocument/2006/relationships/image" Target="../media/image755.png"/><Relationship Id="rId557" Type="http://schemas.openxmlformats.org/officeDocument/2006/relationships/image" Target="../media/image853.png"/><Relationship Id="rId196" Type="http://schemas.openxmlformats.org/officeDocument/2006/relationships/customXml" Target="../ink/ink658.xml"/><Relationship Id="rId200" Type="http://schemas.openxmlformats.org/officeDocument/2006/relationships/customXml" Target="../ink/ink660.xml"/><Relationship Id="rId382" Type="http://schemas.openxmlformats.org/officeDocument/2006/relationships/customXml" Target="../ink/ink751.xml"/><Relationship Id="rId417" Type="http://schemas.openxmlformats.org/officeDocument/2006/relationships/image" Target="../media/image783.png"/><Relationship Id="rId438" Type="http://schemas.openxmlformats.org/officeDocument/2006/relationships/customXml" Target="../ink/ink779.xml"/><Relationship Id="rId459" Type="http://schemas.openxmlformats.org/officeDocument/2006/relationships/image" Target="../media/image804.png"/><Relationship Id="rId16" Type="http://schemas.openxmlformats.org/officeDocument/2006/relationships/customXml" Target="../ink/ink568.xml"/><Relationship Id="rId221" Type="http://schemas.openxmlformats.org/officeDocument/2006/relationships/image" Target="../media/image685.png"/><Relationship Id="rId242" Type="http://schemas.openxmlformats.org/officeDocument/2006/relationships/customXml" Target="../ink/ink681.xml"/><Relationship Id="rId263" Type="http://schemas.openxmlformats.org/officeDocument/2006/relationships/image" Target="../media/image706.png"/><Relationship Id="rId284" Type="http://schemas.openxmlformats.org/officeDocument/2006/relationships/customXml" Target="../ink/ink702.xml"/><Relationship Id="rId319" Type="http://schemas.openxmlformats.org/officeDocument/2006/relationships/image" Target="../media/image734.png"/><Relationship Id="rId470" Type="http://schemas.openxmlformats.org/officeDocument/2006/relationships/customXml" Target="../ink/ink795.xml"/><Relationship Id="rId491" Type="http://schemas.openxmlformats.org/officeDocument/2006/relationships/image" Target="../media/image820.png"/><Relationship Id="rId505" Type="http://schemas.openxmlformats.org/officeDocument/2006/relationships/image" Target="../media/image827.png"/><Relationship Id="rId526" Type="http://schemas.openxmlformats.org/officeDocument/2006/relationships/customXml" Target="../ink/ink823.xml"/><Relationship Id="rId37" Type="http://schemas.openxmlformats.org/officeDocument/2006/relationships/image" Target="../media/image593.png"/><Relationship Id="rId58" Type="http://schemas.openxmlformats.org/officeDocument/2006/relationships/customXml" Target="../ink/ink589.xml"/><Relationship Id="rId79" Type="http://schemas.openxmlformats.org/officeDocument/2006/relationships/image" Target="../media/image614.png"/><Relationship Id="rId102" Type="http://schemas.openxmlformats.org/officeDocument/2006/relationships/customXml" Target="../ink/ink611.xml"/><Relationship Id="rId123" Type="http://schemas.openxmlformats.org/officeDocument/2006/relationships/image" Target="../media/image636.png"/><Relationship Id="rId144" Type="http://schemas.openxmlformats.org/officeDocument/2006/relationships/customXml" Target="../ink/ink632.xml"/><Relationship Id="rId330" Type="http://schemas.openxmlformats.org/officeDocument/2006/relationships/customXml" Target="../ink/ink725.xml"/><Relationship Id="rId547" Type="http://schemas.openxmlformats.org/officeDocument/2006/relationships/image" Target="../media/image848.png"/><Relationship Id="rId90" Type="http://schemas.openxmlformats.org/officeDocument/2006/relationships/customXml" Target="../ink/ink605.xml"/><Relationship Id="rId165" Type="http://schemas.openxmlformats.org/officeDocument/2006/relationships/image" Target="../media/image657.png"/><Relationship Id="rId186" Type="http://schemas.openxmlformats.org/officeDocument/2006/relationships/customXml" Target="../ink/ink653.xml"/><Relationship Id="rId351" Type="http://schemas.openxmlformats.org/officeDocument/2006/relationships/image" Target="../media/image750.png"/><Relationship Id="rId372" Type="http://schemas.openxmlformats.org/officeDocument/2006/relationships/customXml" Target="../ink/ink746.xml"/><Relationship Id="rId393" Type="http://schemas.openxmlformats.org/officeDocument/2006/relationships/image" Target="../media/image771.png"/><Relationship Id="rId407" Type="http://schemas.openxmlformats.org/officeDocument/2006/relationships/image" Target="../media/image778.png"/><Relationship Id="rId428" Type="http://schemas.openxmlformats.org/officeDocument/2006/relationships/customXml" Target="../ink/ink774.xml"/><Relationship Id="rId449" Type="http://schemas.openxmlformats.org/officeDocument/2006/relationships/image" Target="../media/image799.png"/><Relationship Id="rId211" Type="http://schemas.openxmlformats.org/officeDocument/2006/relationships/image" Target="../media/image680.png"/><Relationship Id="rId232" Type="http://schemas.openxmlformats.org/officeDocument/2006/relationships/customXml" Target="../ink/ink676.xml"/><Relationship Id="rId253" Type="http://schemas.openxmlformats.org/officeDocument/2006/relationships/image" Target="../media/image701.png"/><Relationship Id="rId274" Type="http://schemas.openxmlformats.org/officeDocument/2006/relationships/customXml" Target="../ink/ink697.xml"/><Relationship Id="rId295" Type="http://schemas.openxmlformats.org/officeDocument/2006/relationships/image" Target="../media/image722.png"/><Relationship Id="rId309" Type="http://schemas.openxmlformats.org/officeDocument/2006/relationships/image" Target="../media/image729.png"/><Relationship Id="rId460" Type="http://schemas.openxmlformats.org/officeDocument/2006/relationships/customXml" Target="../ink/ink790.xml"/><Relationship Id="rId481" Type="http://schemas.openxmlformats.org/officeDocument/2006/relationships/image" Target="../media/image815.png"/><Relationship Id="rId516" Type="http://schemas.openxmlformats.org/officeDocument/2006/relationships/customXml" Target="../ink/ink818.xml"/><Relationship Id="rId27" Type="http://schemas.openxmlformats.org/officeDocument/2006/relationships/image" Target="../media/image588.png"/><Relationship Id="rId48" Type="http://schemas.openxmlformats.org/officeDocument/2006/relationships/customXml" Target="../ink/ink584.xml"/><Relationship Id="rId69" Type="http://schemas.openxmlformats.org/officeDocument/2006/relationships/image" Target="../media/image609.png"/><Relationship Id="rId113" Type="http://schemas.openxmlformats.org/officeDocument/2006/relationships/image" Target="../media/image631.png"/><Relationship Id="rId134" Type="http://schemas.openxmlformats.org/officeDocument/2006/relationships/customXml" Target="../ink/ink627.xml"/><Relationship Id="rId320" Type="http://schemas.openxmlformats.org/officeDocument/2006/relationships/customXml" Target="../ink/ink720.xml"/><Relationship Id="rId537" Type="http://schemas.openxmlformats.org/officeDocument/2006/relationships/image" Target="../media/image843.png"/><Relationship Id="rId80" Type="http://schemas.openxmlformats.org/officeDocument/2006/relationships/customXml" Target="../ink/ink600.xml"/><Relationship Id="rId155" Type="http://schemas.openxmlformats.org/officeDocument/2006/relationships/image" Target="../media/image652.png"/><Relationship Id="rId176" Type="http://schemas.openxmlformats.org/officeDocument/2006/relationships/customXml" Target="../ink/ink648.xml"/><Relationship Id="rId197" Type="http://schemas.openxmlformats.org/officeDocument/2006/relationships/image" Target="../media/image673.png"/><Relationship Id="rId341" Type="http://schemas.openxmlformats.org/officeDocument/2006/relationships/image" Target="../media/image745.png"/><Relationship Id="rId362" Type="http://schemas.openxmlformats.org/officeDocument/2006/relationships/customXml" Target="../ink/ink741.xml"/><Relationship Id="rId383" Type="http://schemas.openxmlformats.org/officeDocument/2006/relationships/image" Target="../media/image766.png"/><Relationship Id="rId418" Type="http://schemas.openxmlformats.org/officeDocument/2006/relationships/customXml" Target="../ink/ink769.xml"/><Relationship Id="rId439" Type="http://schemas.openxmlformats.org/officeDocument/2006/relationships/image" Target="../media/image794.png"/><Relationship Id="rId201" Type="http://schemas.openxmlformats.org/officeDocument/2006/relationships/image" Target="../media/image675.png"/><Relationship Id="rId222" Type="http://schemas.openxmlformats.org/officeDocument/2006/relationships/customXml" Target="../ink/ink671.xml"/><Relationship Id="rId243" Type="http://schemas.openxmlformats.org/officeDocument/2006/relationships/image" Target="../media/image696.png"/><Relationship Id="rId264" Type="http://schemas.openxmlformats.org/officeDocument/2006/relationships/customXml" Target="../ink/ink692.xml"/><Relationship Id="rId285" Type="http://schemas.openxmlformats.org/officeDocument/2006/relationships/image" Target="../media/image717.png"/><Relationship Id="rId450" Type="http://schemas.openxmlformats.org/officeDocument/2006/relationships/customXml" Target="../ink/ink785.xml"/><Relationship Id="rId471" Type="http://schemas.openxmlformats.org/officeDocument/2006/relationships/image" Target="../media/image810.png"/><Relationship Id="rId506" Type="http://schemas.openxmlformats.org/officeDocument/2006/relationships/customXml" Target="../ink/ink813.xml"/><Relationship Id="rId17" Type="http://schemas.openxmlformats.org/officeDocument/2006/relationships/image" Target="../media/image583.png"/><Relationship Id="rId38" Type="http://schemas.openxmlformats.org/officeDocument/2006/relationships/customXml" Target="../ink/ink579.xml"/><Relationship Id="rId59" Type="http://schemas.openxmlformats.org/officeDocument/2006/relationships/image" Target="../media/image604.png"/><Relationship Id="rId103" Type="http://schemas.openxmlformats.org/officeDocument/2006/relationships/image" Target="../media/image626.png"/><Relationship Id="rId124" Type="http://schemas.openxmlformats.org/officeDocument/2006/relationships/customXml" Target="../ink/ink622.xml"/><Relationship Id="rId310" Type="http://schemas.openxmlformats.org/officeDocument/2006/relationships/customXml" Target="../ink/ink715.xml"/><Relationship Id="rId492" Type="http://schemas.openxmlformats.org/officeDocument/2006/relationships/customXml" Target="../ink/ink806.xml"/><Relationship Id="rId527" Type="http://schemas.openxmlformats.org/officeDocument/2006/relationships/image" Target="../media/image838.png"/><Relationship Id="rId548" Type="http://schemas.openxmlformats.org/officeDocument/2006/relationships/customXml" Target="../ink/ink834.xml"/><Relationship Id="rId70" Type="http://schemas.openxmlformats.org/officeDocument/2006/relationships/customXml" Target="../ink/ink595.xml"/><Relationship Id="rId91" Type="http://schemas.openxmlformats.org/officeDocument/2006/relationships/image" Target="../media/image620.png"/><Relationship Id="rId145" Type="http://schemas.openxmlformats.org/officeDocument/2006/relationships/image" Target="../media/image647.png"/><Relationship Id="rId166" Type="http://schemas.openxmlformats.org/officeDocument/2006/relationships/customXml" Target="../ink/ink643.xml"/><Relationship Id="rId187" Type="http://schemas.openxmlformats.org/officeDocument/2006/relationships/image" Target="../media/image668.png"/><Relationship Id="rId331" Type="http://schemas.openxmlformats.org/officeDocument/2006/relationships/image" Target="../media/image740.png"/><Relationship Id="rId352" Type="http://schemas.openxmlformats.org/officeDocument/2006/relationships/customXml" Target="../ink/ink736.xml"/><Relationship Id="rId373" Type="http://schemas.openxmlformats.org/officeDocument/2006/relationships/image" Target="../media/image761.png"/><Relationship Id="rId394" Type="http://schemas.openxmlformats.org/officeDocument/2006/relationships/customXml" Target="../ink/ink757.xml"/><Relationship Id="rId408" Type="http://schemas.openxmlformats.org/officeDocument/2006/relationships/customXml" Target="../ink/ink764.xml"/><Relationship Id="rId429" Type="http://schemas.openxmlformats.org/officeDocument/2006/relationships/image" Target="../media/image78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66.xml"/><Relationship Id="rId233" Type="http://schemas.openxmlformats.org/officeDocument/2006/relationships/image" Target="../media/image691.png"/><Relationship Id="rId254" Type="http://schemas.openxmlformats.org/officeDocument/2006/relationships/customXml" Target="../ink/ink687.xml"/><Relationship Id="rId440" Type="http://schemas.openxmlformats.org/officeDocument/2006/relationships/customXml" Target="../ink/ink780.xml"/><Relationship Id="rId28" Type="http://schemas.openxmlformats.org/officeDocument/2006/relationships/customXml" Target="../ink/ink574.xml"/><Relationship Id="rId49" Type="http://schemas.openxmlformats.org/officeDocument/2006/relationships/image" Target="../media/image599.png"/><Relationship Id="rId114" Type="http://schemas.openxmlformats.org/officeDocument/2006/relationships/customXml" Target="../ink/ink617.xml"/><Relationship Id="rId275" Type="http://schemas.openxmlformats.org/officeDocument/2006/relationships/image" Target="../media/image712.png"/><Relationship Id="rId296" Type="http://schemas.openxmlformats.org/officeDocument/2006/relationships/customXml" Target="../ink/ink708.xml"/><Relationship Id="rId300" Type="http://schemas.openxmlformats.org/officeDocument/2006/relationships/customXml" Target="../ink/ink710.xml"/><Relationship Id="rId461" Type="http://schemas.openxmlformats.org/officeDocument/2006/relationships/image" Target="../media/image805.png"/><Relationship Id="rId482" Type="http://schemas.openxmlformats.org/officeDocument/2006/relationships/customXml" Target="../ink/ink801.xml"/><Relationship Id="rId517" Type="http://schemas.openxmlformats.org/officeDocument/2006/relationships/image" Target="../media/image833.png"/><Relationship Id="rId538" Type="http://schemas.openxmlformats.org/officeDocument/2006/relationships/customXml" Target="../ink/ink829.xml"/><Relationship Id="rId60" Type="http://schemas.openxmlformats.org/officeDocument/2006/relationships/customXml" Target="../ink/ink590.xml"/><Relationship Id="rId81" Type="http://schemas.openxmlformats.org/officeDocument/2006/relationships/image" Target="../media/image615.png"/><Relationship Id="rId135" Type="http://schemas.openxmlformats.org/officeDocument/2006/relationships/image" Target="../media/image642.png"/><Relationship Id="rId156" Type="http://schemas.openxmlformats.org/officeDocument/2006/relationships/customXml" Target="../ink/ink638.xml"/><Relationship Id="rId177" Type="http://schemas.openxmlformats.org/officeDocument/2006/relationships/image" Target="../media/image663.png"/><Relationship Id="rId198" Type="http://schemas.openxmlformats.org/officeDocument/2006/relationships/customXml" Target="../ink/ink659.xml"/><Relationship Id="rId321" Type="http://schemas.openxmlformats.org/officeDocument/2006/relationships/image" Target="../media/image735.png"/><Relationship Id="rId342" Type="http://schemas.openxmlformats.org/officeDocument/2006/relationships/customXml" Target="../ink/ink731.xml"/><Relationship Id="rId363" Type="http://schemas.openxmlformats.org/officeDocument/2006/relationships/image" Target="../media/image756.png"/><Relationship Id="rId384" Type="http://schemas.openxmlformats.org/officeDocument/2006/relationships/customXml" Target="../ink/ink752.xml"/><Relationship Id="rId419" Type="http://schemas.openxmlformats.org/officeDocument/2006/relationships/image" Target="../media/image784.png"/><Relationship Id="rId202" Type="http://schemas.openxmlformats.org/officeDocument/2006/relationships/customXml" Target="../ink/ink661.xml"/><Relationship Id="rId223" Type="http://schemas.openxmlformats.org/officeDocument/2006/relationships/image" Target="../media/image686.png"/><Relationship Id="rId244" Type="http://schemas.openxmlformats.org/officeDocument/2006/relationships/customXml" Target="../ink/ink682.xml"/><Relationship Id="rId430" Type="http://schemas.openxmlformats.org/officeDocument/2006/relationships/customXml" Target="../ink/ink775.xml"/><Relationship Id="rId18" Type="http://schemas.openxmlformats.org/officeDocument/2006/relationships/customXml" Target="../ink/ink569.xml"/><Relationship Id="rId39" Type="http://schemas.openxmlformats.org/officeDocument/2006/relationships/image" Target="../media/image594.png"/><Relationship Id="rId265" Type="http://schemas.openxmlformats.org/officeDocument/2006/relationships/image" Target="../media/image707.png"/><Relationship Id="rId286" Type="http://schemas.openxmlformats.org/officeDocument/2006/relationships/customXml" Target="../ink/ink703.xml"/><Relationship Id="rId451" Type="http://schemas.openxmlformats.org/officeDocument/2006/relationships/image" Target="../media/image800.png"/><Relationship Id="rId472" Type="http://schemas.openxmlformats.org/officeDocument/2006/relationships/customXml" Target="../ink/ink796.xml"/><Relationship Id="rId493" Type="http://schemas.openxmlformats.org/officeDocument/2006/relationships/image" Target="../media/image821.png"/><Relationship Id="rId507" Type="http://schemas.openxmlformats.org/officeDocument/2006/relationships/image" Target="../media/image828.png"/><Relationship Id="rId528" Type="http://schemas.openxmlformats.org/officeDocument/2006/relationships/customXml" Target="../ink/ink824.xml"/><Relationship Id="rId549" Type="http://schemas.openxmlformats.org/officeDocument/2006/relationships/image" Target="../media/image849.png"/><Relationship Id="rId50" Type="http://schemas.openxmlformats.org/officeDocument/2006/relationships/customXml" Target="../ink/ink585.xml"/><Relationship Id="rId104" Type="http://schemas.openxmlformats.org/officeDocument/2006/relationships/customXml" Target="../ink/ink612.xml"/><Relationship Id="rId125" Type="http://schemas.openxmlformats.org/officeDocument/2006/relationships/image" Target="../media/image637.png"/><Relationship Id="rId146" Type="http://schemas.openxmlformats.org/officeDocument/2006/relationships/customXml" Target="../ink/ink633.xml"/><Relationship Id="rId167" Type="http://schemas.openxmlformats.org/officeDocument/2006/relationships/image" Target="../media/image658.png"/><Relationship Id="rId188" Type="http://schemas.openxmlformats.org/officeDocument/2006/relationships/customXml" Target="../ink/ink654.xml"/><Relationship Id="rId311" Type="http://schemas.openxmlformats.org/officeDocument/2006/relationships/image" Target="../media/image730.png"/><Relationship Id="rId332" Type="http://schemas.openxmlformats.org/officeDocument/2006/relationships/customXml" Target="../ink/ink726.xml"/><Relationship Id="rId353" Type="http://schemas.openxmlformats.org/officeDocument/2006/relationships/image" Target="../media/image751.png"/><Relationship Id="rId374" Type="http://schemas.openxmlformats.org/officeDocument/2006/relationships/customXml" Target="../ink/ink747.xml"/><Relationship Id="rId395" Type="http://schemas.openxmlformats.org/officeDocument/2006/relationships/image" Target="../media/image772.png"/><Relationship Id="rId409" Type="http://schemas.openxmlformats.org/officeDocument/2006/relationships/image" Target="../media/image779.png"/><Relationship Id="rId71" Type="http://schemas.openxmlformats.org/officeDocument/2006/relationships/image" Target="../media/image610.png"/><Relationship Id="rId92" Type="http://schemas.openxmlformats.org/officeDocument/2006/relationships/customXml" Target="../ink/ink606.xml"/><Relationship Id="rId213" Type="http://schemas.openxmlformats.org/officeDocument/2006/relationships/image" Target="../media/image681.png"/><Relationship Id="rId234" Type="http://schemas.openxmlformats.org/officeDocument/2006/relationships/customXml" Target="../ink/ink677.xml"/><Relationship Id="rId420" Type="http://schemas.openxmlformats.org/officeDocument/2006/relationships/customXml" Target="../ink/ink770.xml"/><Relationship Id="rId2" Type="http://schemas.openxmlformats.org/officeDocument/2006/relationships/image" Target="../media/image8100.png"/><Relationship Id="rId29" Type="http://schemas.openxmlformats.org/officeDocument/2006/relationships/image" Target="../media/image589.png"/><Relationship Id="rId255" Type="http://schemas.openxmlformats.org/officeDocument/2006/relationships/image" Target="../media/image702.png"/><Relationship Id="rId276" Type="http://schemas.openxmlformats.org/officeDocument/2006/relationships/customXml" Target="../ink/ink698.xml"/><Relationship Id="rId297" Type="http://schemas.openxmlformats.org/officeDocument/2006/relationships/image" Target="../media/image723.png"/><Relationship Id="rId441" Type="http://schemas.openxmlformats.org/officeDocument/2006/relationships/image" Target="../media/image795.png"/><Relationship Id="rId462" Type="http://schemas.openxmlformats.org/officeDocument/2006/relationships/customXml" Target="../ink/ink791.xml"/><Relationship Id="rId483" Type="http://schemas.openxmlformats.org/officeDocument/2006/relationships/image" Target="../media/image816.png"/><Relationship Id="rId518" Type="http://schemas.openxmlformats.org/officeDocument/2006/relationships/customXml" Target="../ink/ink819.xml"/><Relationship Id="rId539" Type="http://schemas.openxmlformats.org/officeDocument/2006/relationships/image" Target="../media/image844.png"/><Relationship Id="rId40" Type="http://schemas.openxmlformats.org/officeDocument/2006/relationships/customXml" Target="../ink/ink580.xml"/><Relationship Id="rId115" Type="http://schemas.openxmlformats.org/officeDocument/2006/relationships/image" Target="../media/image632.png"/><Relationship Id="rId136" Type="http://schemas.openxmlformats.org/officeDocument/2006/relationships/customXml" Target="../ink/ink628.xml"/><Relationship Id="rId157" Type="http://schemas.openxmlformats.org/officeDocument/2006/relationships/image" Target="../media/image653.png"/><Relationship Id="rId178" Type="http://schemas.openxmlformats.org/officeDocument/2006/relationships/customXml" Target="../ink/ink649.xml"/><Relationship Id="rId301" Type="http://schemas.openxmlformats.org/officeDocument/2006/relationships/image" Target="../media/image725.png"/><Relationship Id="rId322" Type="http://schemas.openxmlformats.org/officeDocument/2006/relationships/customXml" Target="../ink/ink721.xml"/><Relationship Id="rId343" Type="http://schemas.openxmlformats.org/officeDocument/2006/relationships/image" Target="../media/image746.png"/><Relationship Id="rId364" Type="http://schemas.openxmlformats.org/officeDocument/2006/relationships/customXml" Target="../ink/ink742.xml"/><Relationship Id="rId550" Type="http://schemas.openxmlformats.org/officeDocument/2006/relationships/customXml" Target="../ink/ink835.xml"/><Relationship Id="rId61" Type="http://schemas.openxmlformats.org/officeDocument/2006/relationships/image" Target="../media/image605.png"/><Relationship Id="rId82" Type="http://schemas.openxmlformats.org/officeDocument/2006/relationships/customXml" Target="../ink/ink601.xml"/><Relationship Id="rId199" Type="http://schemas.openxmlformats.org/officeDocument/2006/relationships/image" Target="../media/image674.png"/><Relationship Id="rId203" Type="http://schemas.openxmlformats.org/officeDocument/2006/relationships/image" Target="../media/image676.png"/><Relationship Id="rId385" Type="http://schemas.openxmlformats.org/officeDocument/2006/relationships/image" Target="../media/image767.png"/><Relationship Id="rId19" Type="http://schemas.openxmlformats.org/officeDocument/2006/relationships/image" Target="../media/image584.png"/><Relationship Id="rId224" Type="http://schemas.openxmlformats.org/officeDocument/2006/relationships/customXml" Target="../ink/ink672.xml"/><Relationship Id="rId245" Type="http://schemas.openxmlformats.org/officeDocument/2006/relationships/image" Target="../media/image697.png"/><Relationship Id="rId266" Type="http://schemas.openxmlformats.org/officeDocument/2006/relationships/customXml" Target="../ink/ink693.xml"/><Relationship Id="rId287" Type="http://schemas.openxmlformats.org/officeDocument/2006/relationships/image" Target="../media/image718.png"/><Relationship Id="rId410" Type="http://schemas.openxmlformats.org/officeDocument/2006/relationships/customXml" Target="../ink/ink765.xml"/><Relationship Id="rId431" Type="http://schemas.openxmlformats.org/officeDocument/2006/relationships/image" Target="../media/image790.png"/><Relationship Id="rId452" Type="http://schemas.openxmlformats.org/officeDocument/2006/relationships/customXml" Target="../ink/ink786.xml"/><Relationship Id="rId473" Type="http://schemas.openxmlformats.org/officeDocument/2006/relationships/image" Target="../media/image811.png"/><Relationship Id="rId494" Type="http://schemas.openxmlformats.org/officeDocument/2006/relationships/customXml" Target="../ink/ink807.xml"/><Relationship Id="rId508" Type="http://schemas.openxmlformats.org/officeDocument/2006/relationships/customXml" Target="../ink/ink814.xml"/><Relationship Id="rId529" Type="http://schemas.openxmlformats.org/officeDocument/2006/relationships/image" Target="../media/image839.png"/><Relationship Id="rId30" Type="http://schemas.openxmlformats.org/officeDocument/2006/relationships/customXml" Target="../ink/ink575.xml"/><Relationship Id="rId105" Type="http://schemas.openxmlformats.org/officeDocument/2006/relationships/image" Target="../media/image627.png"/><Relationship Id="rId126" Type="http://schemas.openxmlformats.org/officeDocument/2006/relationships/customXml" Target="../ink/ink623.xml"/><Relationship Id="rId147" Type="http://schemas.openxmlformats.org/officeDocument/2006/relationships/image" Target="../media/image648.png"/><Relationship Id="rId168" Type="http://schemas.openxmlformats.org/officeDocument/2006/relationships/customXml" Target="../ink/ink644.xml"/><Relationship Id="rId312" Type="http://schemas.openxmlformats.org/officeDocument/2006/relationships/customXml" Target="../ink/ink716.xml"/><Relationship Id="rId333" Type="http://schemas.openxmlformats.org/officeDocument/2006/relationships/image" Target="../media/image741.png"/><Relationship Id="rId354" Type="http://schemas.openxmlformats.org/officeDocument/2006/relationships/customXml" Target="../ink/ink737.xml"/><Relationship Id="rId540" Type="http://schemas.openxmlformats.org/officeDocument/2006/relationships/customXml" Target="../ink/ink830.xml"/><Relationship Id="rId51" Type="http://schemas.openxmlformats.org/officeDocument/2006/relationships/image" Target="../media/image600.png"/><Relationship Id="rId72" Type="http://schemas.openxmlformats.org/officeDocument/2006/relationships/customXml" Target="../ink/ink596.xml"/><Relationship Id="rId93" Type="http://schemas.openxmlformats.org/officeDocument/2006/relationships/image" Target="../media/image621.png"/><Relationship Id="rId189" Type="http://schemas.openxmlformats.org/officeDocument/2006/relationships/image" Target="../media/image669.png"/><Relationship Id="rId375" Type="http://schemas.openxmlformats.org/officeDocument/2006/relationships/image" Target="../media/image762.png"/><Relationship Id="rId396" Type="http://schemas.openxmlformats.org/officeDocument/2006/relationships/customXml" Target="../ink/ink758.xml"/><Relationship Id="rId3" Type="http://schemas.openxmlformats.org/officeDocument/2006/relationships/image" Target="../media/image234.png"/><Relationship Id="rId214" Type="http://schemas.openxmlformats.org/officeDocument/2006/relationships/customXml" Target="../ink/ink667.xml"/><Relationship Id="rId235" Type="http://schemas.openxmlformats.org/officeDocument/2006/relationships/image" Target="../media/image692.png"/><Relationship Id="rId256" Type="http://schemas.openxmlformats.org/officeDocument/2006/relationships/customXml" Target="../ink/ink688.xml"/><Relationship Id="rId277" Type="http://schemas.openxmlformats.org/officeDocument/2006/relationships/image" Target="../media/image713.png"/><Relationship Id="rId298" Type="http://schemas.openxmlformats.org/officeDocument/2006/relationships/customXml" Target="../ink/ink709.xml"/><Relationship Id="rId400" Type="http://schemas.openxmlformats.org/officeDocument/2006/relationships/customXml" Target="../ink/ink760.xml"/><Relationship Id="rId421" Type="http://schemas.openxmlformats.org/officeDocument/2006/relationships/image" Target="../media/image785.png"/><Relationship Id="rId442" Type="http://schemas.openxmlformats.org/officeDocument/2006/relationships/customXml" Target="../ink/ink781.xml"/><Relationship Id="rId463" Type="http://schemas.openxmlformats.org/officeDocument/2006/relationships/image" Target="../media/image806.png"/><Relationship Id="rId484" Type="http://schemas.openxmlformats.org/officeDocument/2006/relationships/customXml" Target="../ink/ink802.xml"/><Relationship Id="rId519" Type="http://schemas.openxmlformats.org/officeDocument/2006/relationships/image" Target="../media/image834.png"/><Relationship Id="rId116" Type="http://schemas.openxmlformats.org/officeDocument/2006/relationships/customXml" Target="../ink/ink618.xml"/><Relationship Id="rId137" Type="http://schemas.openxmlformats.org/officeDocument/2006/relationships/image" Target="../media/image643.png"/><Relationship Id="rId158" Type="http://schemas.openxmlformats.org/officeDocument/2006/relationships/customXml" Target="../ink/ink639.xml"/><Relationship Id="rId302" Type="http://schemas.openxmlformats.org/officeDocument/2006/relationships/customXml" Target="../ink/ink711.xml"/><Relationship Id="rId323" Type="http://schemas.openxmlformats.org/officeDocument/2006/relationships/image" Target="../media/image736.png"/><Relationship Id="rId344" Type="http://schemas.openxmlformats.org/officeDocument/2006/relationships/customXml" Target="../ink/ink732.xml"/><Relationship Id="rId530" Type="http://schemas.openxmlformats.org/officeDocument/2006/relationships/customXml" Target="../ink/ink825.xml"/><Relationship Id="rId20" Type="http://schemas.openxmlformats.org/officeDocument/2006/relationships/customXml" Target="../ink/ink570.xml"/><Relationship Id="rId41" Type="http://schemas.openxmlformats.org/officeDocument/2006/relationships/image" Target="../media/image595.png"/><Relationship Id="rId62" Type="http://schemas.openxmlformats.org/officeDocument/2006/relationships/customXml" Target="../ink/ink591.xml"/><Relationship Id="rId83" Type="http://schemas.openxmlformats.org/officeDocument/2006/relationships/image" Target="../media/image616.png"/><Relationship Id="rId179" Type="http://schemas.openxmlformats.org/officeDocument/2006/relationships/image" Target="../media/image664.png"/><Relationship Id="rId365" Type="http://schemas.openxmlformats.org/officeDocument/2006/relationships/image" Target="../media/image757.png"/><Relationship Id="rId386" Type="http://schemas.openxmlformats.org/officeDocument/2006/relationships/customXml" Target="../ink/ink753.xml"/><Relationship Id="rId551" Type="http://schemas.openxmlformats.org/officeDocument/2006/relationships/image" Target="../media/image850.png"/><Relationship Id="rId190" Type="http://schemas.openxmlformats.org/officeDocument/2006/relationships/customXml" Target="../ink/ink655.xml"/><Relationship Id="rId204" Type="http://schemas.openxmlformats.org/officeDocument/2006/relationships/customXml" Target="../ink/ink662.xml"/><Relationship Id="rId225" Type="http://schemas.openxmlformats.org/officeDocument/2006/relationships/image" Target="../media/image687.png"/><Relationship Id="rId246" Type="http://schemas.openxmlformats.org/officeDocument/2006/relationships/customXml" Target="../ink/ink683.xml"/><Relationship Id="rId267" Type="http://schemas.openxmlformats.org/officeDocument/2006/relationships/image" Target="../media/image708.png"/><Relationship Id="rId288" Type="http://schemas.openxmlformats.org/officeDocument/2006/relationships/customXml" Target="../ink/ink704.xml"/><Relationship Id="rId411" Type="http://schemas.openxmlformats.org/officeDocument/2006/relationships/image" Target="../media/image780.png"/><Relationship Id="rId432" Type="http://schemas.openxmlformats.org/officeDocument/2006/relationships/customXml" Target="../ink/ink776.xml"/><Relationship Id="rId453" Type="http://schemas.openxmlformats.org/officeDocument/2006/relationships/image" Target="../media/image801.png"/><Relationship Id="rId474" Type="http://schemas.openxmlformats.org/officeDocument/2006/relationships/customXml" Target="../ink/ink797.xml"/><Relationship Id="rId509" Type="http://schemas.openxmlformats.org/officeDocument/2006/relationships/image" Target="../media/image829.png"/><Relationship Id="rId106" Type="http://schemas.openxmlformats.org/officeDocument/2006/relationships/customXml" Target="../ink/ink613.xml"/><Relationship Id="rId127" Type="http://schemas.openxmlformats.org/officeDocument/2006/relationships/image" Target="../media/image638.png"/><Relationship Id="rId313" Type="http://schemas.openxmlformats.org/officeDocument/2006/relationships/image" Target="../media/image731.png"/><Relationship Id="rId495" Type="http://schemas.openxmlformats.org/officeDocument/2006/relationships/image" Target="../media/image822.png"/><Relationship Id="rId10" Type="http://schemas.openxmlformats.org/officeDocument/2006/relationships/customXml" Target="../ink/ink565.xml"/><Relationship Id="rId31" Type="http://schemas.openxmlformats.org/officeDocument/2006/relationships/image" Target="../media/image590.png"/><Relationship Id="rId52" Type="http://schemas.openxmlformats.org/officeDocument/2006/relationships/customXml" Target="../ink/ink586.xml"/><Relationship Id="rId73" Type="http://schemas.openxmlformats.org/officeDocument/2006/relationships/image" Target="../media/image611.png"/><Relationship Id="rId94" Type="http://schemas.openxmlformats.org/officeDocument/2006/relationships/customXml" Target="../ink/ink607.xml"/><Relationship Id="rId148" Type="http://schemas.openxmlformats.org/officeDocument/2006/relationships/customXml" Target="../ink/ink634.xml"/><Relationship Id="rId169" Type="http://schemas.openxmlformats.org/officeDocument/2006/relationships/image" Target="../media/image659.png"/><Relationship Id="rId334" Type="http://schemas.openxmlformats.org/officeDocument/2006/relationships/customXml" Target="../ink/ink727.xml"/><Relationship Id="rId355" Type="http://schemas.openxmlformats.org/officeDocument/2006/relationships/image" Target="../media/image752.png"/><Relationship Id="rId376" Type="http://schemas.openxmlformats.org/officeDocument/2006/relationships/customXml" Target="../ink/ink748.xml"/><Relationship Id="rId397" Type="http://schemas.openxmlformats.org/officeDocument/2006/relationships/image" Target="../media/image773.png"/><Relationship Id="rId520" Type="http://schemas.openxmlformats.org/officeDocument/2006/relationships/customXml" Target="../ink/ink820.xml"/><Relationship Id="rId541" Type="http://schemas.openxmlformats.org/officeDocument/2006/relationships/image" Target="../media/image845.png"/><Relationship Id="rId4" Type="http://schemas.openxmlformats.org/officeDocument/2006/relationships/image" Target="../media/image10100.png"/><Relationship Id="rId180" Type="http://schemas.openxmlformats.org/officeDocument/2006/relationships/customXml" Target="../ink/ink650.xml"/><Relationship Id="rId215" Type="http://schemas.openxmlformats.org/officeDocument/2006/relationships/image" Target="../media/image682.png"/><Relationship Id="rId236" Type="http://schemas.openxmlformats.org/officeDocument/2006/relationships/customXml" Target="../ink/ink678.xml"/><Relationship Id="rId257" Type="http://schemas.openxmlformats.org/officeDocument/2006/relationships/image" Target="../media/image703.png"/><Relationship Id="rId278" Type="http://schemas.openxmlformats.org/officeDocument/2006/relationships/customXml" Target="../ink/ink699.xml"/><Relationship Id="rId401" Type="http://schemas.openxmlformats.org/officeDocument/2006/relationships/image" Target="../media/image775.png"/><Relationship Id="rId422" Type="http://schemas.openxmlformats.org/officeDocument/2006/relationships/customXml" Target="../ink/ink771.xml"/><Relationship Id="rId443" Type="http://schemas.openxmlformats.org/officeDocument/2006/relationships/image" Target="../media/image796.png"/><Relationship Id="rId464" Type="http://schemas.openxmlformats.org/officeDocument/2006/relationships/customXml" Target="../ink/ink792.xml"/><Relationship Id="rId303" Type="http://schemas.openxmlformats.org/officeDocument/2006/relationships/image" Target="../media/image726.png"/><Relationship Id="rId485" Type="http://schemas.openxmlformats.org/officeDocument/2006/relationships/image" Target="../media/image817.png"/><Relationship Id="rId42" Type="http://schemas.openxmlformats.org/officeDocument/2006/relationships/customXml" Target="../ink/ink581.xml"/><Relationship Id="rId84" Type="http://schemas.openxmlformats.org/officeDocument/2006/relationships/customXml" Target="../ink/ink602.xml"/><Relationship Id="rId138" Type="http://schemas.openxmlformats.org/officeDocument/2006/relationships/customXml" Target="../ink/ink629.xml"/><Relationship Id="rId345" Type="http://schemas.openxmlformats.org/officeDocument/2006/relationships/image" Target="../media/image747.png"/><Relationship Id="rId387" Type="http://schemas.openxmlformats.org/officeDocument/2006/relationships/image" Target="../media/image768.png"/><Relationship Id="rId510" Type="http://schemas.openxmlformats.org/officeDocument/2006/relationships/customXml" Target="../ink/ink815.xml"/><Relationship Id="rId552" Type="http://schemas.openxmlformats.org/officeDocument/2006/relationships/customXml" Target="../ink/ink836.xml"/><Relationship Id="rId191" Type="http://schemas.openxmlformats.org/officeDocument/2006/relationships/image" Target="../media/image670.png"/><Relationship Id="rId205" Type="http://schemas.openxmlformats.org/officeDocument/2006/relationships/image" Target="../media/image677.png"/><Relationship Id="rId247" Type="http://schemas.openxmlformats.org/officeDocument/2006/relationships/image" Target="../media/image698.png"/><Relationship Id="rId412" Type="http://schemas.openxmlformats.org/officeDocument/2006/relationships/customXml" Target="../ink/ink766.xml"/><Relationship Id="rId107" Type="http://schemas.openxmlformats.org/officeDocument/2006/relationships/image" Target="../media/image628.png"/><Relationship Id="rId289" Type="http://schemas.openxmlformats.org/officeDocument/2006/relationships/image" Target="../media/image719.png"/><Relationship Id="rId454" Type="http://schemas.openxmlformats.org/officeDocument/2006/relationships/customXml" Target="../ink/ink787.xml"/><Relationship Id="rId496" Type="http://schemas.openxmlformats.org/officeDocument/2006/relationships/customXml" Target="../ink/ink808.xml"/><Relationship Id="rId11" Type="http://schemas.openxmlformats.org/officeDocument/2006/relationships/image" Target="../media/image580.png"/><Relationship Id="rId53" Type="http://schemas.openxmlformats.org/officeDocument/2006/relationships/image" Target="../media/image601.png"/><Relationship Id="rId149" Type="http://schemas.openxmlformats.org/officeDocument/2006/relationships/image" Target="../media/image649.png"/><Relationship Id="rId314" Type="http://schemas.openxmlformats.org/officeDocument/2006/relationships/customXml" Target="../ink/ink717.xml"/><Relationship Id="rId356" Type="http://schemas.openxmlformats.org/officeDocument/2006/relationships/customXml" Target="../ink/ink738.xml"/><Relationship Id="rId398" Type="http://schemas.openxmlformats.org/officeDocument/2006/relationships/customXml" Target="../ink/ink759.xml"/><Relationship Id="rId521" Type="http://schemas.openxmlformats.org/officeDocument/2006/relationships/image" Target="../media/image835.png"/><Relationship Id="rId95" Type="http://schemas.openxmlformats.org/officeDocument/2006/relationships/image" Target="../media/image622.png"/><Relationship Id="rId160" Type="http://schemas.openxmlformats.org/officeDocument/2006/relationships/customXml" Target="../ink/ink640.xml"/><Relationship Id="rId216" Type="http://schemas.openxmlformats.org/officeDocument/2006/relationships/customXml" Target="../ink/ink668.xml"/><Relationship Id="rId423" Type="http://schemas.openxmlformats.org/officeDocument/2006/relationships/image" Target="../media/image786.png"/><Relationship Id="rId258" Type="http://schemas.openxmlformats.org/officeDocument/2006/relationships/customXml" Target="../ink/ink689.xml"/><Relationship Id="rId465" Type="http://schemas.openxmlformats.org/officeDocument/2006/relationships/image" Target="../media/image807.png"/><Relationship Id="rId22" Type="http://schemas.openxmlformats.org/officeDocument/2006/relationships/customXml" Target="../ink/ink571.xml"/><Relationship Id="rId64" Type="http://schemas.openxmlformats.org/officeDocument/2006/relationships/customXml" Target="../ink/ink592.xml"/><Relationship Id="rId118" Type="http://schemas.openxmlformats.org/officeDocument/2006/relationships/customXml" Target="../ink/ink619.xml"/><Relationship Id="rId325" Type="http://schemas.openxmlformats.org/officeDocument/2006/relationships/image" Target="../media/image737.png"/><Relationship Id="rId367" Type="http://schemas.openxmlformats.org/officeDocument/2006/relationships/image" Target="../media/image758.png"/><Relationship Id="rId532" Type="http://schemas.openxmlformats.org/officeDocument/2006/relationships/customXml" Target="../ink/ink826.xml"/><Relationship Id="rId171" Type="http://schemas.openxmlformats.org/officeDocument/2006/relationships/image" Target="../media/image660.png"/><Relationship Id="rId227" Type="http://schemas.openxmlformats.org/officeDocument/2006/relationships/image" Target="../media/image688.png"/><Relationship Id="rId269" Type="http://schemas.openxmlformats.org/officeDocument/2006/relationships/image" Target="../media/image709.png"/><Relationship Id="rId434" Type="http://schemas.openxmlformats.org/officeDocument/2006/relationships/customXml" Target="../ink/ink777.xml"/><Relationship Id="rId476" Type="http://schemas.openxmlformats.org/officeDocument/2006/relationships/customXml" Target="../ink/ink798.xml"/><Relationship Id="rId33" Type="http://schemas.openxmlformats.org/officeDocument/2006/relationships/image" Target="../media/image591.png"/><Relationship Id="rId129" Type="http://schemas.openxmlformats.org/officeDocument/2006/relationships/image" Target="../media/image639.png"/><Relationship Id="rId280" Type="http://schemas.openxmlformats.org/officeDocument/2006/relationships/customXml" Target="../ink/ink700.xml"/><Relationship Id="rId336" Type="http://schemas.openxmlformats.org/officeDocument/2006/relationships/customXml" Target="../ink/ink728.xml"/><Relationship Id="rId501" Type="http://schemas.openxmlformats.org/officeDocument/2006/relationships/image" Target="../media/image825.png"/><Relationship Id="rId543" Type="http://schemas.openxmlformats.org/officeDocument/2006/relationships/image" Target="../media/image846.png"/><Relationship Id="rId75" Type="http://schemas.openxmlformats.org/officeDocument/2006/relationships/image" Target="../media/image612.png"/><Relationship Id="rId140" Type="http://schemas.openxmlformats.org/officeDocument/2006/relationships/customXml" Target="../ink/ink630.xml"/><Relationship Id="rId182" Type="http://schemas.openxmlformats.org/officeDocument/2006/relationships/customXml" Target="../ink/ink651.xml"/><Relationship Id="rId378" Type="http://schemas.openxmlformats.org/officeDocument/2006/relationships/customXml" Target="../ink/ink749.xml"/><Relationship Id="rId403" Type="http://schemas.openxmlformats.org/officeDocument/2006/relationships/image" Target="../media/image776.png"/><Relationship Id="rId6" Type="http://schemas.openxmlformats.org/officeDocument/2006/relationships/customXml" Target="../ink/ink563.xml"/><Relationship Id="rId238" Type="http://schemas.openxmlformats.org/officeDocument/2006/relationships/customXml" Target="../ink/ink679.xml"/><Relationship Id="rId445" Type="http://schemas.openxmlformats.org/officeDocument/2006/relationships/image" Target="../media/image797.png"/><Relationship Id="rId487" Type="http://schemas.openxmlformats.org/officeDocument/2006/relationships/image" Target="../media/image818.png"/><Relationship Id="rId291" Type="http://schemas.openxmlformats.org/officeDocument/2006/relationships/image" Target="../media/image720.png"/><Relationship Id="rId305" Type="http://schemas.openxmlformats.org/officeDocument/2006/relationships/image" Target="../media/image727.png"/><Relationship Id="rId347" Type="http://schemas.openxmlformats.org/officeDocument/2006/relationships/image" Target="../media/image748.png"/><Relationship Id="rId512" Type="http://schemas.openxmlformats.org/officeDocument/2006/relationships/customXml" Target="../ink/ink816.xml"/><Relationship Id="rId44" Type="http://schemas.openxmlformats.org/officeDocument/2006/relationships/customXml" Target="../ink/ink582.xml"/><Relationship Id="rId86" Type="http://schemas.openxmlformats.org/officeDocument/2006/relationships/customXml" Target="../ink/ink603.xml"/><Relationship Id="rId151" Type="http://schemas.openxmlformats.org/officeDocument/2006/relationships/image" Target="../media/image650.png"/><Relationship Id="rId389" Type="http://schemas.openxmlformats.org/officeDocument/2006/relationships/image" Target="../media/image769.png"/><Relationship Id="rId554" Type="http://schemas.openxmlformats.org/officeDocument/2006/relationships/customXml" Target="../ink/ink837.xml"/><Relationship Id="rId193" Type="http://schemas.openxmlformats.org/officeDocument/2006/relationships/image" Target="../media/image671.png"/><Relationship Id="rId207" Type="http://schemas.openxmlformats.org/officeDocument/2006/relationships/image" Target="../media/image678.png"/><Relationship Id="rId249" Type="http://schemas.openxmlformats.org/officeDocument/2006/relationships/image" Target="../media/image699.png"/><Relationship Id="rId414" Type="http://schemas.openxmlformats.org/officeDocument/2006/relationships/customXml" Target="../ink/ink767.xml"/><Relationship Id="rId456" Type="http://schemas.openxmlformats.org/officeDocument/2006/relationships/customXml" Target="../ink/ink788.xml"/><Relationship Id="rId498" Type="http://schemas.openxmlformats.org/officeDocument/2006/relationships/customXml" Target="../ink/ink809.xml"/><Relationship Id="rId13" Type="http://schemas.openxmlformats.org/officeDocument/2006/relationships/image" Target="../media/image581.png"/><Relationship Id="rId109" Type="http://schemas.openxmlformats.org/officeDocument/2006/relationships/image" Target="../media/image629.png"/><Relationship Id="rId260" Type="http://schemas.openxmlformats.org/officeDocument/2006/relationships/customXml" Target="../ink/ink690.xml"/><Relationship Id="rId316" Type="http://schemas.openxmlformats.org/officeDocument/2006/relationships/customXml" Target="../ink/ink718.xml"/><Relationship Id="rId523" Type="http://schemas.openxmlformats.org/officeDocument/2006/relationships/image" Target="../media/image836.png"/><Relationship Id="rId55" Type="http://schemas.openxmlformats.org/officeDocument/2006/relationships/image" Target="../media/image602.png"/><Relationship Id="rId97" Type="http://schemas.openxmlformats.org/officeDocument/2006/relationships/image" Target="../media/image623.png"/><Relationship Id="rId120" Type="http://schemas.openxmlformats.org/officeDocument/2006/relationships/customXml" Target="../ink/ink620.xml"/><Relationship Id="rId358" Type="http://schemas.openxmlformats.org/officeDocument/2006/relationships/customXml" Target="../ink/ink739.xml"/><Relationship Id="rId162" Type="http://schemas.openxmlformats.org/officeDocument/2006/relationships/customXml" Target="../ink/ink641.xml"/><Relationship Id="rId218" Type="http://schemas.openxmlformats.org/officeDocument/2006/relationships/customXml" Target="../ink/ink669.xml"/><Relationship Id="rId425" Type="http://schemas.openxmlformats.org/officeDocument/2006/relationships/image" Target="../media/image787.png"/><Relationship Id="rId467" Type="http://schemas.openxmlformats.org/officeDocument/2006/relationships/image" Target="../media/image808.png"/><Relationship Id="rId271" Type="http://schemas.openxmlformats.org/officeDocument/2006/relationships/image" Target="../media/image710.png"/><Relationship Id="rId24" Type="http://schemas.openxmlformats.org/officeDocument/2006/relationships/customXml" Target="../ink/ink572.xml"/><Relationship Id="rId66" Type="http://schemas.openxmlformats.org/officeDocument/2006/relationships/customXml" Target="../ink/ink593.xml"/><Relationship Id="rId131" Type="http://schemas.openxmlformats.org/officeDocument/2006/relationships/image" Target="../media/image640.png"/><Relationship Id="rId327" Type="http://schemas.openxmlformats.org/officeDocument/2006/relationships/image" Target="../media/image738.png"/><Relationship Id="rId369" Type="http://schemas.openxmlformats.org/officeDocument/2006/relationships/image" Target="../media/image759.png"/><Relationship Id="rId534" Type="http://schemas.openxmlformats.org/officeDocument/2006/relationships/customXml" Target="../ink/ink827.xml"/><Relationship Id="rId173" Type="http://schemas.openxmlformats.org/officeDocument/2006/relationships/image" Target="../media/image661.png"/><Relationship Id="rId229" Type="http://schemas.openxmlformats.org/officeDocument/2006/relationships/image" Target="../media/image689.png"/><Relationship Id="rId380" Type="http://schemas.openxmlformats.org/officeDocument/2006/relationships/customXml" Target="../ink/ink750.xml"/><Relationship Id="rId436" Type="http://schemas.openxmlformats.org/officeDocument/2006/relationships/customXml" Target="../ink/ink778.xml"/><Relationship Id="rId240" Type="http://schemas.openxmlformats.org/officeDocument/2006/relationships/customXml" Target="../ink/ink680.xml"/><Relationship Id="rId478" Type="http://schemas.openxmlformats.org/officeDocument/2006/relationships/customXml" Target="../ink/ink799.xml"/><Relationship Id="rId35" Type="http://schemas.openxmlformats.org/officeDocument/2006/relationships/image" Target="../media/image592.png"/><Relationship Id="rId77" Type="http://schemas.openxmlformats.org/officeDocument/2006/relationships/image" Target="../media/image613.png"/><Relationship Id="rId100" Type="http://schemas.openxmlformats.org/officeDocument/2006/relationships/customXml" Target="../ink/ink610.xml"/><Relationship Id="rId282" Type="http://schemas.openxmlformats.org/officeDocument/2006/relationships/customXml" Target="../ink/ink701.xml"/><Relationship Id="rId338" Type="http://schemas.openxmlformats.org/officeDocument/2006/relationships/customXml" Target="../ink/ink729.xml"/><Relationship Id="rId503" Type="http://schemas.openxmlformats.org/officeDocument/2006/relationships/image" Target="../media/image826.png"/><Relationship Id="rId545" Type="http://schemas.openxmlformats.org/officeDocument/2006/relationships/image" Target="../media/image847.png"/><Relationship Id="rId8" Type="http://schemas.openxmlformats.org/officeDocument/2006/relationships/customXml" Target="../ink/ink564.xml"/><Relationship Id="rId142" Type="http://schemas.openxmlformats.org/officeDocument/2006/relationships/customXml" Target="../ink/ink631.xml"/><Relationship Id="rId184" Type="http://schemas.openxmlformats.org/officeDocument/2006/relationships/customXml" Target="../ink/ink652.xml"/><Relationship Id="rId391" Type="http://schemas.openxmlformats.org/officeDocument/2006/relationships/image" Target="../media/image770.png"/><Relationship Id="rId405" Type="http://schemas.openxmlformats.org/officeDocument/2006/relationships/image" Target="../media/image777.png"/><Relationship Id="rId447" Type="http://schemas.openxmlformats.org/officeDocument/2006/relationships/image" Target="../media/image798.png"/><Relationship Id="rId251" Type="http://schemas.openxmlformats.org/officeDocument/2006/relationships/image" Target="../media/image700.png"/><Relationship Id="rId489" Type="http://schemas.openxmlformats.org/officeDocument/2006/relationships/image" Target="../media/image819.png"/><Relationship Id="rId46" Type="http://schemas.openxmlformats.org/officeDocument/2006/relationships/customXml" Target="../ink/ink583.xml"/><Relationship Id="rId293" Type="http://schemas.openxmlformats.org/officeDocument/2006/relationships/image" Target="../media/image721.png"/><Relationship Id="rId307" Type="http://schemas.openxmlformats.org/officeDocument/2006/relationships/image" Target="../media/image728.png"/><Relationship Id="rId349" Type="http://schemas.openxmlformats.org/officeDocument/2006/relationships/image" Target="../media/image749.png"/><Relationship Id="rId514" Type="http://schemas.openxmlformats.org/officeDocument/2006/relationships/customXml" Target="../ink/ink817.xml"/><Relationship Id="rId556" Type="http://schemas.openxmlformats.org/officeDocument/2006/relationships/customXml" Target="../ink/ink838.xml"/><Relationship Id="rId88" Type="http://schemas.openxmlformats.org/officeDocument/2006/relationships/customXml" Target="../ink/ink604.xml"/><Relationship Id="rId111" Type="http://schemas.openxmlformats.org/officeDocument/2006/relationships/image" Target="../media/image630.png"/><Relationship Id="rId153" Type="http://schemas.openxmlformats.org/officeDocument/2006/relationships/image" Target="../media/image651.png"/><Relationship Id="rId195" Type="http://schemas.openxmlformats.org/officeDocument/2006/relationships/image" Target="../media/image672.png"/><Relationship Id="rId209" Type="http://schemas.openxmlformats.org/officeDocument/2006/relationships/image" Target="../media/image679.png"/><Relationship Id="rId360" Type="http://schemas.openxmlformats.org/officeDocument/2006/relationships/customXml" Target="../ink/ink740.xml"/><Relationship Id="rId416" Type="http://schemas.openxmlformats.org/officeDocument/2006/relationships/customXml" Target="../ink/ink768.xml"/><Relationship Id="rId220" Type="http://schemas.openxmlformats.org/officeDocument/2006/relationships/customXml" Target="../ink/ink670.xml"/><Relationship Id="rId458" Type="http://schemas.openxmlformats.org/officeDocument/2006/relationships/customXml" Target="../ink/ink7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1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.4: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Continuity and One-Sided Limits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0" y="0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2983738" y="2011575"/>
                <a:ext cx="62245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738" y="2011575"/>
                <a:ext cx="6224524" cy="553998"/>
              </a:xfrm>
              <a:prstGeom prst="rect">
                <a:avLst/>
              </a:prstGeom>
              <a:blipFill>
                <a:blip r:embed="rId2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5E8A05-BBE1-1F46-A7F1-58F817D73225}"/>
                  </a:ext>
                </a:extLst>
              </p:cNvPr>
              <p:cNvSpPr txBox="1"/>
              <p:nvPr/>
            </p:nvSpPr>
            <p:spPr>
              <a:xfrm>
                <a:off x="1486168" y="138701"/>
                <a:ext cx="4144275" cy="1572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5E8A05-BBE1-1F46-A7F1-58F817D7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68" y="138701"/>
                <a:ext cx="4144275" cy="1572162"/>
              </a:xfrm>
              <a:prstGeom prst="rect">
                <a:avLst/>
              </a:prstGeom>
              <a:blipFill>
                <a:blip r:embed="rId3"/>
                <a:stretch>
                  <a:fillRect r="-294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F5CB2-8C21-98C5-F123-F409C13E443E}"/>
              </a:ext>
            </a:extLst>
          </p:cNvPr>
          <p:cNvGrpSpPr/>
          <p:nvPr/>
        </p:nvGrpSpPr>
        <p:grpSpPr>
          <a:xfrm>
            <a:off x="157134" y="3050594"/>
            <a:ext cx="1820160" cy="2251080"/>
            <a:chOff x="157134" y="3050594"/>
            <a:chExt cx="1820160" cy="22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C651943-980B-8D42-9B78-8EC887B2C63B}"/>
                    </a:ext>
                  </a:extLst>
                </p14:cNvPr>
                <p14:cNvContentPartPr/>
                <p14:nvPr/>
              </p14:nvContentPartPr>
              <p14:xfrm>
                <a:off x="232374" y="3050594"/>
                <a:ext cx="266040" cy="766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C651943-980B-8D42-9B78-8EC887B2C6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4734" y="3032954"/>
                  <a:ext cx="30168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32A7FC-A114-45F9-DFB6-7388A07D1BEA}"/>
                    </a:ext>
                  </a:extLst>
                </p14:cNvPr>
                <p14:cNvContentPartPr/>
                <p14:nvPr/>
              </p14:nvContentPartPr>
              <p14:xfrm>
                <a:off x="564654" y="3679154"/>
                <a:ext cx="64800" cy="77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32A7FC-A114-45F9-DFB6-7388A07D1B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6654" y="3661154"/>
                  <a:ext cx="100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B86E46-BC8C-0F6C-ABE2-88F46F6EA431}"/>
                    </a:ext>
                  </a:extLst>
                </p14:cNvPr>
                <p14:cNvContentPartPr/>
                <p14:nvPr/>
              </p14:nvContentPartPr>
              <p14:xfrm>
                <a:off x="518574" y="3469274"/>
                <a:ext cx="23760" cy="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B86E46-BC8C-0F6C-ABE2-88F46F6EA4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0934" y="3451634"/>
                  <a:ext cx="59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BFCEF0-3FD2-FE32-5180-3AE4F5511F43}"/>
                    </a:ext>
                  </a:extLst>
                </p14:cNvPr>
                <p14:cNvContentPartPr/>
                <p14:nvPr/>
              </p14:nvContentPartPr>
              <p14:xfrm>
                <a:off x="693894" y="3545954"/>
                <a:ext cx="265680" cy="161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BFCEF0-3FD2-FE32-5180-3AE4F5511F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5894" y="3527954"/>
                  <a:ext cx="301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DF8BD4-872E-2652-F5DB-EE36F603624E}"/>
                    </a:ext>
                  </a:extLst>
                </p14:cNvPr>
                <p14:cNvContentPartPr/>
                <p14:nvPr/>
              </p14:nvContentPartPr>
              <p14:xfrm>
                <a:off x="296814" y="4020074"/>
                <a:ext cx="100080" cy="35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DF8BD4-872E-2652-F5DB-EE36F60362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8814" y="4002434"/>
                  <a:ext cx="1357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AB4225-C728-E386-2E91-0F06AFBA91E2}"/>
                    </a:ext>
                  </a:extLst>
                </p14:cNvPr>
                <p14:cNvContentPartPr/>
                <p14:nvPr/>
              </p14:nvContentPartPr>
              <p14:xfrm>
                <a:off x="237414" y="4141034"/>
                <a:ext cx="285480" cy="231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AB4225-C728-E386-2E91-0F06AFBA91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9414" y="4123034"/>
                  <a:ext cx="321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5148006-9C2E-8D2D-F09A-E9FB37A69A97}"/>
                    </a:ext>
                  </a:extLst>
                </p14:cNvPr>
                <p14:cNvContentPartPr/>
                <p14:nvPr/>
              </p14:nvContentPartPr>
              <p14:xfrm>
                <a:off x="503094" y="4193234"/>
                <a:ext cx="189000" cy="36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5148006-9C2E-8D2D-F09A-E9FB37A69A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5454" y="4175594"/>
                  <a:ext cx="224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7CA310-E269-1E81-9F06-B9EFA331CF3B}"/>
                    </a:ext>
                  </a:extLst>
                </p14:cNvPr>
                <p14:cNvContentPartPr/>
                <p14:nvPr/>
              </p14:nvContentPartPr>
              <p14:xfrm>
                <a:off x="546294" y="4120154"/>
                <a:ext cx="203040" cy="221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7CA310-E269-1E81-9F06-B9EFA331CF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8654" y="4102154"/>
                  <a:ext cx="238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89FB7A-B353-18E7-D430-A9B25E089EB9}"/>
                    </a:ext>
                  </a:extLst>
                </p14:cNvPr>
                <p14:cNvContentPartPr/>
                <p14:nvPr/>
              </p14:nvContentPartPr>
              <p14:xfrm>
                <a:off x="885054" y="4008554"/>
                <a:ext cx="160560" cy="18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89FB7A-B353-18E7-D430-A9B25E089E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7414" y="3990554"/>
                  <a:ext cx="196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C843D7-1F8F-C27C-9127-CBB00F457AEE}"/>
                    </a:ext>
                  </a:extLst>
                </p14:cNvPr>
                <p14:cNvContentPartPr/>
                <p14:nvPr/>
              </p14:nvContentPartPr>
              <p14:xfrm>
                <a:off x="1012854" y="4038434"/>
                <a:ext cx="138600" cy="258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C843D7-1F8F-C27C-9127-CBB00F457AE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4854" y="4020794"/>
                  <a:ext cx="174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853742-8F43-B7DB-7E86-05D3E7BC3E9F}"/>
                    </a:ext>
                  </a:extLst>
                </p14:cNvPr>
                <p14:cNvContentPartPr/>
                <p14:nvPr/>
              </p14:nvContentPartPr>
              <p14:xfrm>
                <a:off x="1012134" y="3895514"/>
                <a:ext cx="125640" cy="1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853742-8F43-B7DB-7E86-05D3E7BC3E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4494" y="3877874"/>
                  <a:ext cx="161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70DF98-3311-6AA8-E865-589AD427C4C5}"/>
                    </a:ext>
                  </a:extLst>
                </p14:cNvPr>
                <p14:cNvContentPartPr/>
                <p14:nvPr/>
              </p14:nvContentPartPr>
              <p14:xfrm>
                <a:off x="1118334" y="3201074"/>
                <a:ext cx="351360" cy="730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70DF98-3311-6AA8-E865-589AD427C4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0334" y="3183074"/>
                  <a:ext cx="38700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F41958-5B4D-5745-E4E6-29DCB6699B64}"/>
                    </a:ext>
                  </a:extLst>
                </p14:cNvPr>
                <p14:cNvContentPartPr/>
                <p14:nvPr/>
              </p14:nvContentPartPr>
              <p14:xfrm>
                <a:off x="1300854" y="3142394"/>
                <a:ext cx="324000" cy="601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F41958-5B4D-5745-E4E6-29DCB6699B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83214" y="3124754"/>
                  <a:ext cx="35964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7684D8-D5B0-5CF8-91C0-6CEB83F45A26}"/>
                    </a:ext>
                  </a:extLst>
                </p14:cNvPr>
                <p14:cNvContentPartPr/>
                <p14:nvPr/>
              </p14:nvContentPartPr>
              <p14:xfrm>
                <a:off x="1526574" y="3265874"/>
                <a:ext cx="77760" cy="39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7684D8-D5B0-5CF8-91C0-6CEB83F45A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08934" y="3248234"/>
                  <a:ext cx="1134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A2040D-9E9C-F5D6-8A75-2D139203740D}"/>
                    </a:ext>
                  </a:extLst>
                </p14:cNvPr>
                <p14:cNvContentPartPr/>
                <p14:nvPr/>
              </p14:nvContentPartPr>
              <p14:xfrm>
                <a:off x="1435134" y="3346514"/>
                <a:ext cx="304200" cy="29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A2040D-9E9C-F5D6-8A75-2D13920374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17134" y="3328874"/>
                  <a:ext cx="339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05EB3D-89E4-5000-D49D-347C820BE06C}"/>
                    </a:ext>
                  </a:extLst>
                </p14:cNvPr>
                <p14:cNvContentPartPr/>
                <p14:nvPr/>
              </p14:nvContentPartPr>
              <p14:xfrm>
                <a:off x="1541694" y="3142394"/>
                <a:ext cx="258480" cy="600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05EB3D-89E4-5000-D49D-347C820BE0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23694" y="3124754"/>
                  <a:ext cx="29412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46761A-9852-7068-D36D-D4C24E13C41E}"/>
                    </a:ext>
                  </a:extLst>
                </p14:cNvPr>
                <p14:cNvContentPartPr/>
                <p14:nvPr/>
              </p14:nvContentPartPr>
              <p14:xfrm>
                <a:off x="157134" y="5055434"/>
                <a:ext cx="6120" cy="6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46761A-9852-7068-D36D-D4C24E13C4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9134" y="5037794"/>
                  <a:ext cx="41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81A5674-2EE0-34EF-417B-3F800DFCD09A}"/>
                    </a:ext>
                  </a:extLst>
                </p14:cNvPr>
                <p14:cNvContentPartPr/>
                <p14:nvPr/>
              </p14:nvContentPartPr>
              <p14:xfrm>
                <a:off x="160734" y="5065514"/>
                <a:ext cx="190080" cy="31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81A5674-2EE0-34EF-417B-3F800DFCD0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3094" y="5047514"/>
                  <a:ext cx="22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10238B-8462-1DBA-ACF9-7634BB129A56}"/>
                    </a:ext>
                  </a:extLst>
                </p14:cNvPr>
                <p14:cNvContentPartPr/>
                <p14:nvPr/>
              </p14:nvContentPartPr>
              <p14:xfrm>
                <a:off x="241014" y="5257034"/>
                <a:ext cx="209880" cy="44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10238B-8462-1DBA-ACF9-7634BB129A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3374" y="5239394"/>
                  <a:ext cx="245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0D36CC-C4AC-5A44-6186-0B5FB9CA5674}"/>
                    </a:ext>
                  </a:extLst>
                </p14:cNvPr>
                <p14:cNvContentPartPr/>
                <p14:nvPr/>
              </p14:nvContentPartPr>
              <p14:xfrm>
                <a:off x="570414" y="4907834"/>
                <a:ext cx="376200" cy="359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0D36CC-C4AC-5A44-6186-0B5FB9CA56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2414" y="4889834"/>
                  <a:ext cx="4118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ADAA84-3533-C983-BD0D-AF87B543AF50}"/>
                    </a:ext>
                  </a:extLst>
                </p14:cNvPr>
                <p14:cNvContentPartPr/>
                <p14:nvPr/>
              </p14:nvContentPartPr>
              <p14:xfrm>
                <a:off x="838974" y="4670234"/>
                <a:ext cx="321840" cy="539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ADAA84-3533-C983-BD0D-AF87B543AF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0974" y="4652594"/>
                  <a:ext cx="35748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F764DC-1B53-F71F-2116-852522F74785}"/>
                    </a:ext>
                  </a:extLst>
                </p14:cNvPr>
                <p14:cNvContentPartPr/>
                <p14:nvPr/>
              </p14:nvContentPartPr>
              <p14:xfrm>
                <a:off x="1023654" y="4826114"/>
                <a:ext cx="184680" cy="126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F764DC-1B53-F71F-2116-852522F747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5654" y="4808114"/>
                  <a:ext cx="220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9AE0B0-85D1-27D8-3E63-A7D486C2D9CB}"/>
                    </a:ext>
                  </a:extLst>
                </p14:cNvPr>
                <p14:cNvContentPartPr/>
                <p14:nvPr/>
              </p14:nvContentPartPr>
              <p14:xfrm>
                <a:off x="1169454" y="4790114"/>
                <a:ext cx="123840" cy="34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9AE0B0-85D1-27D8-3E63-A7D486C2D9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51454" y="4772114"/>
                  <a:ext cx="1594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B165A3E-04F0-CD47-5863-47D1622B07CA}"/>
                    </a:ext>
                  </a:extLst>
                </p14:cNvPr>
                <p14:cNvContentPartPr/>
                <p14:nvPr/>
              </p14:nvContentPartPr>
              <p14:xfrm>
                <a:off x="1226334" y="4664114"/>
                <a:ext cx="207000" cy="55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B165A3E-04F0-CD47-5863-47D1622B07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08694" y="4646114"/>
                  <a:ext cx="2426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1B41184-B4A5-F2BD-EEBB-26A4B92D6A5A}"/>
                    </a:ext>
                  </a:extLst>
                </p14:cNvPr>
                <p14:cNvContentPartPr/>
                <p14:nvPr/>
              </p14:nvContentPartPr>
              <p14:xfrm>
                <a:off x="1467534" y="4719554"/>
                <a:ext cx="258480" cy="95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1B41184-B4A5-F2BD-EEBB-26A4B92D6A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49894" y="4701554"/>
                  <a:ext cx="294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19A71B-B051-735B-A8FF-1F69E21674F2}"/>
                    </a:ext>
                  </a:extLst>
                </p14:cNvPr>
                <p14:cNvContentPartPr/>
                <p14:nvPr/>
              </p14:nvContentPartPr>
              <p14:xfrm>
                <a:off x="1523334" y="4639274"/>
                <a:ext cx="173160" cy="286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19A71B-B051-735B-A8FF-1F69E21674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05694" y="4621634"/>
                  <a:ext cx="2088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605574E-58D7-8F73-7BD2-B3F997A79959}"/>
                    </a:ext>
                  </a:extLst>
                </p14:cNvPr>
                <p14:cNvContentPartPr/>
                <p14:nvPr/>
              </p14:nvContentPartPr>
              <p14:xfrm>
                <a:off x="1705854" y="4471154"/>
                <a:ext cx="271440" cy="430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605574E-58D7-8F73-7BD2-B3F997A799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88214" y="4453154"/>
                  <a:ext cx="307080" cy="46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02BC03-428A-F92A-B3E5-61D75FCC82AD}"/>
              </a:ext>
            </a:extLst>
          </p:cNvPr>
          <p:cNvGrpSpPr/>
          <p:nvPr/>
        </p:nvGrpSpPr>
        <p:grpSpPr>
          <a:xfrm>
            <a:off x="710454" y="5499674"/>
            <a:ext cx="835200" cy="578520"/>
            <a:chOff x="710454" y="5499674"/>
            <a:chExt cx="83520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301CF4-5791-C6AB-A32C-199473F01385}"/>
                    </a:ext>
                  </a:extLst>
                </p14:cNvPr>
                <p14:cNvContentPartPr/>
                <p14:nvPr/>
              </p14:nvContentPartPr>
              <p14:xfrm>
                <a:off x="710454" y="5761394"/>
                <a:ext cx="169560" cy="93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301CF4-5791-C6AB-A32C-199473F013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454" y="5743754"/>
                  <a:ext cx="205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1C3872-2DF2-B5AB-C5FA-E300FD379538}"/>
                    </a:ext>
                  </a:extLst>
                </p14:cNvPr>
                <p14:cNvContentPartPr/>
                <p14:nvPr/>
              </p14:nvContentPartPr>
              <p14:xfrm>
                <a:off x="809814" y="5930234"/>
                <a:ext cx="180720" cy="117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1C3872-2DF2-B5AB-C5FA-E300FD3795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1814" y="5912234"/>
                  <a:ext cx="21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5C26508-F33D-F819-36BC-99E4D825110F}"/>
                    </a:ext>
                  </a:extLst>
                </p14:cNvPr>
                <p14:cNvContentPartPr/>
                <p14:nvPr/>
              </p14:nvContentPartPr>
              <p14:xfrm>
                <a:off x="1165494" y="5635754"/>
                <a:ext cx="184680" cy="380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5C26508-F33D-F819-36BC-99E4D82511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7854" y="5618114"/>
                  <a:ext cx="2203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95235B8-AEBF-5B26-710A-E45818FED179}"/>
                    </a:ext>
                  </a:extLst>
                </p14:cNvPr>
                <p14:cNvContentPartPr/>
                <p14:nvPr/>
              </p14:nvContentPartPr>
              <p14:xfrm>
                <a:off x="1303374" y="5499674"/>
                <a:ext cx="242280" cy="578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95235B8-AEBF-5B26-710A-E45818FED1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85374" y="5481674"/>
                  <a:ext cx="277920" cy="61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5B3455-CB6D-9020-30F5-CBA497D277C9}"/>
              </a:ext>
            </a:extLst>
          </p:cNvPr>
          <p:cNvGrpSpPr/>
          <p:nvPr/>
        </p:nvGrpSpPr>
        <p:grpSpPr>
          <a:xfrm>
            <a:off x="2079894" y="2661074"/>
            <a:ext cx="5410440" cy="3564720"/>
            <a:chOff x="2079894" y="2661074"/>
            <a:chExt cx="5410440" cy="35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E9E1FA3-F0B2-5D30-FF3B-60C07AD2BFFE}"/>
                    </a:ext>
                  </a:extLst>
                </p14:cNvPr>
                <p14:cNvContentPartPr/>
                <p14:nvPr/>
              </p14:nvContentPartPr>
              <p14:xfrm>
                <a:off x="2079894" y="2961314"/>
                <a:ext cx="403560" cy="3124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E9E1FA3-F0B2-5D30-FF3B-60C07AD2BF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62254" y="2943674"/>
                  <a:ext cx="439200" cy="31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1D92599-A984-D246-404E-31CF7716838E}"/>
                    </a:ext>
                  </a:extLst>
                </p14:cNvPr>
                <p14:cNvContentPartPr/>
                <p14:nvPr/>
              </p14:nvContentPartPr>
              <p14:xfrm>
                <a:off x="2461134" y="2895434"/>
                <a:ext cx="256680" cy="654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1D92599-A984-D246-404E-31CF771683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43494" y="2877434"/>
                  <a:ext cx="29232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99E1D19-FDD0-1569-A45E-0009ED18102D}"/>
                    </a:ext>
                  </a:extLst>
                </p14:cNvPr>
                <p14:cNvContentPartPr/>
                <p14:nvPr/>
              </p14:nvContentPartPr>
              <p14:xfrm>
                <a:off x="2739414" y="3403754"/>
                <a:ext cx="30240" cy="12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99E1D19-FDD0-1569-A45E-0009ED1810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21774" y="3385754"/>
                  <a:ext cx="65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732C50A-85C5-7937-A70B-8C172266CD44}"/>
                    </a:ext>
                  </a:extLst>
                </p14:cNvPr>
                <p14:cNvContentPartPr/>
                <p14:nvPr/>
              </p14:nvContentPartPr>
              <p14:xfrm>
                <a:off x="2704854" y="3200714"/>
                <a:ext cx="13320" cy="56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732C50A-85C5-7937-A70B-8C172266CD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86854" y="3183074"/>
                  <a:ext cx="48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B4DF4FE-B35A-AEE6-31AD-994BCBA68B7D}"/>
                    </a:ext>
                  </a:extLst>
                </p14:cNvPr>
                <p14:cNvContentPartPr/>
                <p14:nvPr/>
              </p14:nvContentPartPr>
              <p14:xfrm>
                <a:off x="2831214" y="3264074"/>
                <a:ext cx="248040" cy="180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B4DF4FE-B35A-AEE6-31AD-994BCBA68B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13214" y="3246434"/>
                  <a:ext cx="283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824D231-961C-233D-A3A4-2CA0AFA14488}"/>
                    </a:ext>
                  </a:extLst>
                </p14:cNvPr>
                <p14:cNvContentPartPr/>
                <p14:nvPr/>
              </p14:nvContentPartPr>
              <p14:xfrm>
                <a:off x="2487054" y="3728114"/>
                <a:ext cx="52560" cy="303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824D231-961C-233D-A3A4-2CA0AFA144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69054" y="3710474"/>
                  <a:ext cx="88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A600AE7-E32D-057D-7A33-126DC534F36C}"/>
                    </a:ext>
                  </a:extLst>
                </p14:cNvPr>
                <p14:cNvContentPartPr/>
                <p14:nvPr/>
              </p14:nvContentPartPr>
              <p14:xfrm>
                <a:off x="2464014" y="3836474"/>
                <a:ext cx="209520" cy="155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A600AE7-E32D-057D-7A33-126DC534F3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46014" y="3818834"/>
                  <a:ext cx="245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8697DE9-C3F3-6C7C-DDAA-C176E162489C}"/>
                    </a:ext>
                  </a:extLst>
                </p14:cNvPr>
                <p14:cNvContentPartPr/>
                <p14:nvPr/>
              </p14:nvContentPartPr>
              <p14:xfrm>
                <a:off x="2674974" y="3850874"/>
                <a:ext cx="164880" cy="14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8697DE9-C3F3-6C7C-DDAA-C176E16248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56974" y="3833234"/>
                  <a:ext cx="20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974FCD-C8DA-D274-BDAB-DC0E90157D2D}"/>
                    </a:ext>
                  </a:extLst>
                </p14:cNvPr>
                <p14:cNvContentPartPr/>
                <p14:nvPr/>
              </p14:nvContentPartPr>
              <p14:xfrm>
                <a:off x="2750574" y="3760874"/>
                <a:ext cx="145080" cy="181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974FCD-C8DA-D274-BDAB-DC0E90157D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32934" y="3743234"/>
                  <a:ext cx="180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B3BB080-4BAC-8ED0-3D89-2E4BC7086BEC}"/>
                    </a:ext>
                  </a:extLst>
                </p14:cNvPr>
                <p14:cNvContentPartPr/>
                <p14:nvPr/>
              </p14:nvContentPartPr>
              <p14:xfrm>
                <a:off x="2960814" y="3658994"/>
                <a:ext cx="114480" cy="187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B3BB080-4BAC-8ED0-3D89-2E4BC7086BE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43174" y="3641354"/>
                  <a:ext cx="150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DB1497C-30D1-9537-70FA-7F8B53C16A45}"/>
                    </a:ext>
                  </a:extLst>
                </p14:cNvPr>
                <p14:cNvContentPartPr/>
                <p14:nvPr/>
              </p14:nvContentPartPr>
              <p14:xfrm>
                <a:off x="3058734" y="3648914"/>
                <a:ext cx="118080" cy="346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DB1497C-30D1-9537-70FA-7F8B53C16A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41094" y="3631274"/>
                  <a:ext cx="1537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C47E15C-D72E-D345-8003-8F80C9E39062}"/>
                    </a:ext>
                  </a:extLst>
                </p14:cNvPr>
                <p14:cNvContentPartPr/>
                <p14:nvPr/>
              </p14:nvContentPartPr>
              <p14:xfrm>
                <a:off x="3193014" y="3567554"/>
                <a:ext cx="35640" cy="172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C47E15C-D72E-D345-8003-8F80C9E390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75014" y="3549554"/>
                  <a:ext cx="71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EB850CA-C529-22ED-FA7B-43FB190D29BB}"/>
                    </a:ext>
                  </a:extLst>
                </p14:cNvPr>
                <p14:cNvContentPartPr/>
                <p14:nvPr/>
              </p14:nvContentPartPr>
              <p14:xfrm>
                <a:off x="3171054" y="3625154"/>
                <a:ext cx="95760" cy="15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EB850CA-C529-22ED-FA7B-43FB190D29B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53414" y="3607154"/>
                  <a:ext cx="131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CCF5F5-7516-8F4B-F283-2A87BCD35B3F}"/>
                    </a:ext>
                  </a:extLst>
                </p14:cNvPr>
                <p14:cNvContentPartPr/>
                <p14:nvPr/>
              </p14:nvContentPartPr>
              <p14:xfrm>
                <a:off x="3347094" y="3155714"/>
                <a:ext cx="307080" cy="680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CCF5F5-7516-8F4B-F283-2A87BCD35B3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29094" y="3137714"/>
                  <a:ext cx="34272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1A3C810-38BC-4AA7-B060-DC749A7618F4}"/>
                    </a:ext>
                  </a:extLst>
                </p14:cNvPr>
                <p14:cNvContentPartPr/>
                <p14:nvPr/>
              </p14:nvContentPartPr>
              <p14:xfrm>
                <a:off x="3537894" y="3094154"/>
                <a:ext cx="201240" cy="509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1A3C810-38BC-4AA7-B060-DC749A7618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19894" y="3076154"/>
                  <a:ext cx="2368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F01735-8602-409F-F51B-C00D7E92860B}"/>
                    </a:ext>
                  </a:extLst>
                </p14:cNvPr>
                <p14:cNvContentPartPr/>
                <p14:nvPr/>
              </p14:nvContentPartPr>
              <p14:xfrm>
                <a:off x="3746334" y="3182714"/>
                <a:ext cx="34920" cy="347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F01735-8602-409F-F51B-C00D7E9286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28334" y="3165074"/>
                  <a:ext cx="705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EDFDF1-7E09-049C-D364-A201A05C2156}"/>
                    </a:ext>
                  </a:extLst>
                </p14:cNvPr>
                <p14:cNvContentPartPr/>
                <p14:nvPr/>
              </p14:nvContentPartPr>
              <p14:xfrm>
                <a:off x="3676134" y="3249314"/>
                <a:ext cx="258480" cy="276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EDFDF1-7E09-049C-D364-A201A05C21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58134" y="3231674"/>
                  <a:ext cx="294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9AEE5CD-A106-F9AF-1994-4A11FBB15197}"/>
                    </a:ext>
                  </a:extLst>
                </p14:cNvPr>
                <p14:cNvContentPartPr/>
                <p14:nvPr/>
              </p14:nvContentPartPr>
              <p14:xfrm>
                <a:off x="3803214" y="3117194"/>
                <a:ext cx="191880" cy="488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9AEE5CD-A106-F9AF-1994-4A11FBB1519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85574" y="3099194"/>
                  <a:ext cx="2275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845E01-BFC7-AE21-31F0-4F7D06AA52F1}"/>
                    </a:ext>
                  </a:extLst>
                </p14:cNvPr>
                <p14:cNvContentPartPr/>
                <p14:nvPr/>
              </p14:nvContentPartPr>
              <p14:xfrm>
                <a:off x="2559414" y="4426154"/>
                <a:ext cx="173880" cy="23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845E01-BFC7-AE21-31F0-4F7D06AA52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41414" y="4408514"/>
                  <a:ext cx="209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C63529-871D-EF16-594F-8168D1ABFB51}"/>
                    </a:ext>
                  </a:extLst>
                </p14:cNvPr>
                <p14:cNvContentPartPr/>
                <p14:nvPr/>
              </p14:nvContentPartPr>
              <p14:xfrm>
                <a:off x="2666334" y="4580234"/>
                <a:ext cx="81000" cy="36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C63529-871D-EF16-594F-8168D1ABFB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48334" y="4562594"/>
                  <a:ext cx="116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052BD1D-21E3-AADC-2715-AB9F75EDA7B2}"/>
                    </a:ext>
                  </a:extLst>
                </p14:cNvPr>
                <p14:cNvContentPartPr/>
                <p14:nvPr/>
              </p14:nvContentPartPr>
              <p14:xfrm>
                <a:off x="2832294" y="4243994"/>
                <a:ext cx="246600" cy="410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052BD1D-21E3-AADC-2715-AB9F75EDA7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14654" y="4226354"/>
                  <a:ext cx="2822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B31D21F-6E21-D0B3-63EA-1B277FE1E103}"/>
                    </a:ext>
                  </a:extLst>
                </p14:cNvPr>
                <p14:cNvContentPartPr/>
                <p14:nvPr/>
              </p14:nvContentPartPr>
              <p14:xfrm>
                <a:off x="3231894" y="4232834"/>
                <a:ext cx="81360" cy="265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B31D21F-6E21-D0B3-63EA-1B277FE1E1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14254" y="4215194"/>
                  <a:ext cx="1170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7F8A3D-3E85-DE64-D109-0A6EE6EAE9F7}"/>
                    </a:ext>
                  </a:extLst>
                </p14:cNvPr>
                <p14:cNvContentPartPr/>
                <p14:nvPr/>
              </p14:nvContentPartPr>
              <p14:xfrm>
                <a:off x="3218934" y="4332914"/>
                <a:ext cx="175320" cy="66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7F8A3D-3E85-DE64-D109-0A6EE6EAE9F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01294" y="4314914"/>
                  <a:ext cx="210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3F1277-7224-8F23-09F0-7AAF62E82A6D}"/>
                    </a:ext>
                  </a:extLst>
                </p14:cNvPr>
                <p14:cNvContentPartPr/>
                <p14:nvPr/>
              </p14:nvContentPartPr>
              <p14:xfrm>
                <a:off x="3409734" y="4000274"/>
                <a:ext cx="88200" cy="227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3F1277-7224-8F23-09F0-7AAF62E82A6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91734" y="3982634"/>
                  <a:ext cx="123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F9D3C57-EFB5-CE75-7364-7E978A1EFF0A}"/>
                    </a:ext>
                  </a:extLst>
                </p14:cNvPr>
                <p14:cNvContentPartPr/>
                <p14:nvPr/>
              </p14:nvContentPartPr>
              <p14:xfrm>
                <a:off x="3491094" y="3988754"/>
                <a:ext cx="187200" cy="201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F9D3C57-EFB5-CE75-7364-7E978A1EFF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73454" y="3970754"/>
                  <a:ext cx="222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73218B-843B-286D-7C7D-1FB348B50444}"/>
                    </a:ext>
                  </a:extLst>
                </p14:cNvPr>
                <p14:cNvContentPartPr/>
                <p14:nvPr/>
              </p14:nvContentPartPr>
              <p14:xfrm>
                <a:off x="3471294" y="4218074"/>
                <a:ext cx="291960" cy="136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73218B-843B-286D-7C7D-1FB348B5044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53654" y="4200434"/>
                  <a:ext cx="327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09A6937-036F-9B1F-AACA-0DF307A0BEF5}"/>
                    </a:ext>
                  </a:extLst>
                </p14:cNvPr>
                <p14:cNvContentPartPr/>
                <p14:nvPr/>
              </p14:nvContentPartPr>
              <p14:xfrm>
                <a:off x="3549054" y="4447754"/>
                <a:ext cx="131400" cy="10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09A6937-036F-9B1F-AACA-0DF307A0BE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31054" y="4429754"/>
                  <a:ext cx="167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8E38646-2BD3-D8B8-F435-C272AF38FD9E}"/>
                    </a:ext>
                  </a:extLst>
                </p14:cNvPr>
                <p14:cNvContentPartPr/>
                <p14:nvPr/>
              </p14:nvContentPartPr>
              <p14:xfrm>
                <a:off x="3657774" y="4417874"/>
                <a:ext cx="97920" cy="234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8E38646-2BD3-D8B8-F435-C272AF38FD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40134" y="4400234"/>
                  <a:ext cx="133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ECA79F8-D580-30C8-C8D2-4D7C02D5E6EA}"/>
                    </a:ext>
                  </a:extLst>
                </p14:cNvPr>
                <p14:cNvContentPartPr/>
                <p14:nvPr/>
              </p14:nvContentPartPr>
              <p14:xfrm>
                <a:off x="2748774" y="5165234"/>
                <a:ext cx="205200" cy="2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ECA79F8-D580-30C8-C8D2-4D7C02D5E6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30774" y="5147234"/>
                  <a:ext cx="240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D981D6D-B6DF-79E2-D078-0CBD73E04F0C}"/>
                    </a:ext>
                  </a:extLst>
                </p14:cNvPr>
                <p14:cNvContentPartPr/>
                <p14:nvPr/>
              </p14:nvContentPartPr>
              <p14:xfrm>
                <a:off x="2970174" y="5299154"/>
                <a:ext cx="91080" cy="91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D981D6D-B6DF-79E2-D078-0CBD73E04F0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52534" y="5281514"/>
                  <a:ext cx="126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75B541-48F2-E0E7-98C0-313A40BC5376}"/>
                    </a:ext>
                  </a:extLst>
                </p14:cNvPr>
                <p14:cNvContentPartPr/>
                <p14:nvPr/>
              </p14:nvContentPartPr>
              <p14:xfrm>
                <a:off x="3117054" y="5047514"/>
                <a:ext cx="266760" cy="327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75B541-48F2-E0E7-98C0-313A40BC53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99054" y="5029514"/>
                  <a:ext cx="302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40FC231-843F-26DF-74BD-385062855C9D}"/>
                    </a:ext>
                  </a:extLst>
                </p14:cNvPr>
                <p14:cNvContentPartPr/>
                <p14:nvPr/>
              </p14:nvContentPartPr>
              <p14:xfrm>
                <a:off x="3452934" y="4955714"/>
                <a:ext cx="68760" cy="284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40FC231-843F-26DF-74BD-385062855C9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34934" y="4937714"/>
                  <a:ext cx="104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4BFD20-1E85-DE68-259F-6F31364E0567}"/>
                    </a:ext>
                  </a:extLst>
                </p14:cNvPr>
                <p14:cNvContentPartPr/>
                <p14:nvPr/>
              </p14:nvContentPartPr>
              <p14:xfrm>
                <a:off x="3448254" y="4924754"/>
                <a:ext cx="173160" cy="225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4BFD20-1E85-DE68-259F-6F31364E05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30254" y="4906754"/>
                  <a:ext cx="208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9C9C923-E524-0C6F-1CED-314A32AF696A}"/>
                    </a:ext>
                  </a:extLst>
                </p14:cNvPr>
                <p14:cNvContentPartPr/>
                <p14:nvPr/>
              </p14:nvContentPartPr>
              <p14:xfrm>
                <a:off x="3618894" y="4929074"/>
                <a:ext cx="112680" cy="129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9C9C923-E524-0C6F-1CED-314A32AF69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01254" y="4911074"/>
                  <a:ext cx="148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A13155A-0411-AC21-F131-25568E9EDE8F}"/>
                    </a:ext>
                  </a:extLst>
                </p14:cNvPr>
                <p14:cNvContentPartPr/>
                <p14:nvPr/>
              </p14:nvContentPartPr>
              <p14:xfrm>
                <a:off x="3724014" y="4899914"/>
                <a:ext cx="77760" cy="372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A13155A-0411-AC21-F131-25568E9EDE8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06014" y="4881914"/>
                  <a:ext cx="1134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1257007-62C9-1A82-B84C-95ACD151EFF9}"/>
                    </a:ext>
                  </a:extLst>
                </p14:cNvPr>
                <p14:cNvContentPartPr/>
                <p14:nvPr/>
              </p14:nvContentPartPr>
              <p14:xfrm>
                <a:off x="3001134" y="5807474"/>
                <a:ext cx="185040" cy="40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1257007-62C9-1A82-B84C-95ACD151EFF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83494" y="5789474"/>
                  <a:ext cx="220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BEC5D8E-6678-7F5D-B79A-470DB50BB7D2}"/>
                    </a:ext>
                  </a:extLst>
                </p14:cNvPr>
                <p14:cNvContentPartPr/>
                <p14:nvPr/>
              </p14:nvContentPartPr>
              <p14:xfrm>
                <a:off x="3101214" y="5908994"/>
                <a:ext cx="154800" cy="70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BEC5D8E-6678-7F5D-B79A-470DB50BB7D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83214" y="5891354"/>
                  <a:ext cx="190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25DC190-D1EF-DA3F-BFC9-2D0CF222F2F3}"/>
                    </a:ext>
                  </a:extLst>
                </p14:cNvPr>
                <p14:cNvContentPartPr/>
                <p14:nvPr/>
              </p14:nvContentPartPr>
              <p14:xfrm>
                <a:off x="3292734" y="5701274"/>
                <a:ext cx="203040" cy="383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25DC190-D1EF-DA3F-BFC9-2D0CF222F2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75094" y="5683274"/>
                  <a:ext cx="2386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1FE012F-8F3D-6A89-F436-D90D713989F3}"/>
                    </a:ext>
                  </a:extLst>
                </p14:cNvPr>
                <p14:cNvContentPartPr/>
                <p14:nvPr/>
              </p14:nvContentPartPr>
              <p14:xfrm>
                <a:off x="3471654" y="5610554"/>
                <a:ext cx="212400" cy="419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1FE012F-8F3D-6A89-F436-D90D713989F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53654" y="5592914"/>
                  <a:ext cx="248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E67004-50E6-6FF7-28AB-6D3C871EEA60}"/>
                    </a:ext>
                  </a:extLst>
                </p14:cNvPr>
                <p14:cNvContentPartPr/>
                <p14:nvPr/>
              </p14:nvContentPartPr>
              <p14:xfrm>
                <a:off x="4076094" y="2815514"/>
                <a:ext cx="367200" cy="3301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E67004-50E6-6FF7-28AB-6D3C871EEA6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58454" y="2797874"/>
                  <a:ext cx="402840" cy="33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63135D4-60DF-3270-27E3-43F85344CA49}"/>
                    </a:ext>
                  </a:extLst>
                </p14:cNvPr>
                <p14:cNvContentPartPr/>
                <p14:nvPr/>
              </p14:nvContentPartPr>
              <p14:xfrm>
                <a:off x="4389294" y="2661074"/>
                <a:ext cx="241560" cy="653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63135D4-60DF-3270-27E3-43F85344CA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71654" y="2643074"/>
                  <a:ext cx="27720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0BE5BC2-F290-C576-043C-F5DD463A0D81}"/>
                    </a:ext>
                  </a:extLst>
                </p14:cNvPr>
                <p14:cNvContentPartPr/>
                <p14:nvPr/>
              </p14:nvContentPartPr>
              <p14:xfrm>
                <a:off x="4691694" y="3108914"/>
                <a:ext cx="20880" cy="115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0BE5BC2-F290-C576-043C-F5DD463A0D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73694" y="3091274"/>
                  <a:ext cx="56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F9ADFFD-4BF4-B1FE-1F61-412642368E31}"/>
                    </a:ext>
                  </a:extLst>
                </p14:cNvPr>
                <p14:cNvContentPartPr/>
                <p14:nvPr/>
              </p14:nvContentPartPr>
              <p14:xfrm>
                <a:off x="4752174" y="3002354"/>
                <a:ext cx="231120" cy="19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F9ADFFD-4BF4-B1FE-1F61-412642368E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34534" y="2984714"/>
                  <a:ext cx="266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C096472-13E8-1738-A0E6-C03B6990867D}"/>
                    </a:ext>
                  </a:extLst>
                </p14:cNvPr>
                <p14:cNvContentPartPr/>
                <p14:nvPr/>
              </p14:nvContentPartPr>
              <p14:xfrm>
                <a:off x="4662534" y="2889314"/>
                <a:ext cx="27720" cy="24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C096472-13E8-1738-A0E6-C03B6990867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44534" y="2871674"/>
                  <a:ext cx="63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158E036-5A97-208D-A41D-5085717B23AE}"/>
                    </a:ext>
                  </a:extLst>
                </p14:cNvPr>
                <p14:cNvContentPartPr/>
                <p14:nvPr/>
              </p14:nvContentPartPr>
              <p14:xfrm>
                <a:off x="4402974" y="3515714"/>
                <a:ext cx="64440" cy="334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158E036-5A97-208D-A41D-5085717B23A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84974" y="3497714"/>
                  <a:ext cx="1000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F06EA0E-A873-542A-AC94-EEE6D245D969}"/>
                    </a:ext>
                  </a:extLst>
                </p14:cNvPr>
                <p14:cNvContentPartPr/>
                <p14:nvPr/>
              </p14:nvContentPartPr>
              <p14:xfrm>
                <a:off x="4330254" y="3607154"/>
                <a:ext cx="214560" cy="206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F06EA0E-A873-542A-AC94-EEE6D245D96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12614" y="3589154"/>
                  <a:ext cx="250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88C074B-D892-6C87-EF1A-AA9126463803}"/>
                    </a:ext>
                  </a:extLst>
                </p14:cNvPr>
                <p14:cNvContentPartPr/>
                <p14:nvPr/>
              </p14:nvContentPartPr>
              <p14:xfrm>
                <a:off x="4525734" y="3605354"/>
                <a:ext cx="161280" cy="25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88C074B-D892-6C87-EF1A-AA912646380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8094" y="3587354"/>
                  <a:ext cx="196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8476845-043D-E523-4D2F-E68D4A3820E8}"/>
                    </a:ext>
                  </a:extLst>
                </p14:cNvPr>
                <p14:cNvContentPartPr/>
                <p14:nvPr/>
              </p14:nvContentPartPr>
              <p14:xfrm>
                <a:off x="4623294" y="3456314"/>
                <a:ext cx="109440" cy="227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8476845-043D-E523-4D2F-E68D4A3820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05654" y="3438674"/>
                  <a:ext cx="145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D42E014-4324-93D3-9FE9-2C1E26BC7BEF}"/>
                    </a:ext>
                  </a:extLst>
                </p14:cNvPr>
                <p14:cNvContentPartPr/>
                <p14:nvPr/>
              </p14:nvContentPartPr>
              <p14:xfrm>
                <a:off x="4823454" y="3416714"/>
                <a:ext cx="114120" cy="165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D42E014-4324-93D3-9FE9-2C1E26BC7B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05814" y="3398714"/>
                  <a:ext cx="149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1D6CB9-C085-0187-B94C-0B9BDF30937C}"/>
                    </a:ext>
                  </a:extLst>
                </p14:cNvPr>
                <p14:cNvContentPartPr/>
                <p14:nvPr/>
              </p14:nvContentPartPr>
              <p14:xfrm>
                <a:off x="4937214" y="3418514"/>
                <a:ext cx="72000" cy="339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1D6CB9-C085-0187-B94C-0B9BDF30937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19574" y="3400874"/>
                  <a:ext cx="107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89E2F3E-1E2A-943A-9F17-254D074AC357}"/>
                    </a:ext>
                  </a:extLst>
                </p14:cNvPr>
                <p14:cNvContentPartPr/>
                <p14:nvPr/>
              </p14:nvContentPartPr>
              <p14:xfrm>
                <a:off x="5114334" y="2804714"/>
                <a:ext cx="320760" cy="73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89E2F3E-1E2A-943A-9F17-254D074AC35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96334" y="2786714"/>
                  <a:ext cx="35640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04EE262-38B9-1542-3419-890DCA7B31DF}"/>
                    </a:ext>
                  </a:extLst>
                </p14:cNvPr>
                <p14:cNvContentPartPr/>
                <p14:nvPr/>
              </p14:nvContentPartPr>
              <p14:xfrm>
                <a:off x="5353734" y="2808674"/>
                <a:ext cx="210240" cy="612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04EE262-38B9-1542-3419-890DCA7B31D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36094" y="2790674"/>
                  <a:ext cx="24588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C6B622-8F25-0618-B1E7-534178D80466}"/>
                    </a:ext>
                  </a:extLst>
                </p14:cNvPr>
                <p14:cNvContentPartPr/>
                <p14:nvPr/>
              </p14:nvContentPartPr>
              <p14:xfrm>
                <a:off x="5598174" y="2914874"/>
                <a:ext cx="19080" cy="402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C6B622-8F25-0618-B1E7-534178D8046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80534" y="2897234"/>
                  <a:ext cx="547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929E796-C2CB-D49D-0961-4B73D52DCCB1}"/>
                    </a:ext>
                  </a:extLst>
                </p14:cNvPr>
                <p14:cNvContentPartPr/>
                <p14:nvPr/>
              </p14:nvContentPartPr>
              <p14:xfrm>
                <a:off x="5506734" y="2982554"/>
                <a:ext cx="186480" cy="301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929E796-C2CB-D49D-0961-4B73D52DCCB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88734" y="2964554"/>
                  <a:ext cx="2221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9D51683-BC5C-9097-2C29-8D61B6867137}"/>
                    </a:ext>
                  </a:extLst>
                </p14:cNvPr>
                <p14:cNvContentPartPr/>
                <p14:nvPr/>
              </p14:nvContentPartPr>
              <p14:xfrm>
                <a:off x="5620494" y="2799674"/>
                <a:ext cx="255960" cy="627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9D51683-BC5C-9097-2C29-8D61B686713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02854" y="2781674"/>
                  <a:ext cx="29160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19A2B26-7F84-535F-8782-E2BA8C5D0DD7}"/>
                    </a:ext>
                  </a:extLst>
                </p14:cNvPr>
                <p14:cNvContentPartPr/>
                <p14:nvPr/>
              </p14:nvContentPartPr>
              <p14:xfrm>
                <a:off x="4739574" y="4255874"/>
                <a:ext cx="212400" cy="15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19A2B26-7F84-535F-8782-E2BA8C5D0DD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21574" y="4237874"/>
                  <a:ext cx="248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30F3D26-B916-E6A3-4D58-1622FF9BBBBC}"/>
                    </a:ext>
                  </a:extLst>
                </p14:cNvPr>
                <p14:cNvContentPartPr/>
                <p14:nvPr/>
              </p14:nvContentPartPr>
              <p14:xfrm>
                <a:off x="4774494" y="4409954"/>
                <a:ext cx="343440" cy="10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30F3D26-B916-E6A3-4D58-1622FF9BBBB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56854" y="4391954"/>
                  <a:ext cx="379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F907112-44D9-7929-FB3F-F5DBF84ED8CB}"/>
                    </a:ext>
                  </a:extLst>
                </p14:cNvPr>
                <p14:cNvContentPartPr/>
                <p14:nvPr/>
              </p14:nvContentPartPr>
              <p14:xfrm>
                <a:off x="5176614" y="3995594"/>
                <a:ext cx="194040" cy="596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F907112-44D9-7929-FB3F-F5DBF84ED8C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58974" y="3977594"/>
                  <a:ext cx="22968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FE9D503-206C-6BA1-BA92-5D22DEE4B021}"/>
                    </a:ext>
                  </a:extLst>
                </p14:cNvPr>
                <p14:cNvContentPartPr/>
                <p14:nvPr/>
              </p14:nvContentPartPr>
              <p14:xfrm>
                <a:off x="5398014" y="3888674"/>
                <a:ext cx="182880" cy="695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FE9D503-206C-6BA1-BA92-5D22DEE4B02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80374" y="3871034"/>
                  <a:ext cx="21852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B1D8DC-9E9E-AADF-ECC6-EEA47F950628}"/>
                    </a:ext>
                  </a:extLst>
                </p14:cNvPr>
                <p14:cNvContentPartPr/>
                <p14:nvPr/>
              </p14:nvContentPartPr>
              <p14:xfrm>
                <a:off x="6083094" y="2691314"/>
                <a:ext cx="365760" cy="3534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B1D8DC-9E9E-AADF-ECC6-EEA47F95062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65094" y="2673674"/>
                  <a:ext cx="401400" cy="35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A2E5D3B-95FC-2D6B-8337-165BF20C6CAE}"/>
                    </a:ext>
                  </a:extLst>
                </p14:cNvPr>
                <p14:cNvContentPartPr/>
                <p14:nvPr/>
              </p14:nvContentPartPr>
              <p14:xfrm>
                <a:off x="6568374" y="3174434"/>
                <a:ext cx="325440" cy="1118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A2E5D3B-95FC-2D6B-8337-165BF20C6CA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50734" y="3156794"/>
                  <a:ext cx="361080" cy="11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25D8E86-5B85-83FB-514A-3129E688E020}"/>
                    </a:ext>
                  </a:extLst>
                </p14:cNvPr>
                <p14:cNvContentPartPr/>
                <p14:nvPr/>
              </p14:nvContentPartPr>
              <p14:xfrm>
                <a:off x="6864294" y="3243194"/>
                <a:ext cx="244080" cy="678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25D8E86-5B85-83FB-514A-3129E688E0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46654" y="3225554"/>
                  <a:ext cx="27972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211D3B1-5DEF-AEEB-0951-E2553740E884}"/>
                    </a:ext>
                  </a:extLst>
                </p14:cNvPr>
                <p14:cNvContentPartPr/>
                <p14:nvPr/>
              </p14:nvContentPartPr>
              <p14:xfrm>
                <a:off x="7073814" y="3410594"/>
                <a:ext cx="155880" cy="219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211D3B1-5DEF-AEEB-0951-E2553740E8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56174" y="3392954"/>
                  <a:ext cx="191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0B75193-EC45-4C02-1459-31DD8D820054}"/>
                    </a:ext>
                  </a:extLst>
                </p14:cNvPr>
                <p14:cNvContentPartPr/>
                <p14:nvPr/>
              </p14:nvContentPartPr>
              <p14:xfrm>
                <a:off x="7233294" y="3399434"/>
                <a:ext cx="127800" cy="401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0B75193-EC45-4C02-1459-31DD8D8200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15294" y="3381434"/>
                  <a:ext cx="1634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42B416F-8CBC-00AF-852C-5C907BDEB027}"/>
                    </a:ext>
                  </a:extLst>
                </p14:cNvPr>
                <p14:cNvContentPartPr/>
                <p14:nvPr/>
              </p14:nvContentPartPr>
              <p14:xfrm>
                <a:off x="7276494" y="3219074"/>
                <a:ext cx="213840" cy="722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42B416F-8CBC-00AF-852C-5C907BDEB02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58494" y="3201074"/>
                  <a:ext cx="249480" cy="75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D2697BF-1C2D-C9CA-9097-C38BCBFFBF8D}"/>
              </a:ext>
            </a:extLst>
          </p:cNvPr>
          <p:cNvGrpSpPr/>
          <p:nvPr/>
        </p:nvGrpSpPr>
        <p:grpSpPr>
          <a:xfrm>
            <a:off x="7678974" y="1869074"/>
            <a:ext cx="2504520" cy="3933720"/>
            <a:chOff x="7678974" y="1869074"/>
            <a:chExt cx="2504520" cy="39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DC5E2D8-9351-3F98-9EF0-C96915F48554}"/>
                    </a:ext>
                  </a:extLst>
                </p14:cNvPr>
                <p14:cNvContentPartPr/>
                <p14:nvPr/>
              </p14:nvContentPartPr>
              <p14:xfrm>
                <a:off x="7678974" y="3489434"/>
                <a:ext cx="171000" cy="70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DC5E2D8-9351-3F98-9EF0-C96915F485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60974" y="3471794"/>
                  <a:ext cx="206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1B93E1-652B-73E9-E867-EA698E3A2E0F}"/>
                    </a:ext>
                  </a:extLst>
                </p14:cNvPr>
                <p14:cNvContentPartPr/>
                <p14:nvPr/>
              </p14:nvContentPartPr>
              <p14:xfrm>
                <a:off x="7735494" y="3638114"/>
                <a:ext cx="154800" cy="38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1B93E1-652B-73E9-E867-EA698E3A2E0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17494" y="3620474"/>
                  <a:ext cx="190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990EF4-B432-3FC8-5C49-838B8E2ABFF4}"/>
                    </a:ext>
                  </a:extLst>
                </p14:cNvPr>
                <p14:cNvContentPartPr/>
                <p14:nvPr/>
              </p14:nvContentPartPr>
              <p14:xfrm>
                <a:off x="7919454" y="3219794"/>
                <a:ext cx="372960" cy="462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990EF4-B432-3FC8-5C49-838B8E2ABFF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01454" y="3202154"/>
                  <a:ext cx="40860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9C5B89A-0949-D2FC-7893-C6C1EC9AE1B4}"/>
                    </a:ext>
                  </a:extLst>
                </p14:cNvPr>
                <p14:cNvContentPartPr/>
                <p14:nvPr/>
              </p14:nvContentPartPr>
              <p14:xfrm>
                <a:off x="8286294" y="3146354"/>
                <a:ext cx="193680" cy="584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9C5B89A-0949-D2FC-7893-C6C1EC9AE1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68654" y="3128354"/>
                  <a:ext cx="22932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E92521D-7D65-788A-275B-E1FED95E11F1}"/>
                    </a:ext>
                  </a:extLst>
                </p14:cNvPr>
                <p14:cNvContentPartPr/>
                <p14:nvPr/>
              </p14:nvContentPartPr>
              <p14:xfrm>
                <a:off x="8462334" y="3318434"/>
                <a:ext cx="84240" cy="131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E92521D-7D65-788A-275B-E1FED95E11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44334" y="3300434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FF2E63F-4ACE-B0FA-25A4-58CE0FAC6583}"/>
                    </a:ext>
                  </a:extLst>
                </p14:cNvPr>
                <p14:cNvContentPartPr/>
                <p14:nvPr/>
              </p14:nvContentPartPr>
              <p14:xfrm>
                <a:off x="8564934" y="3341474"/>
                <a:ext cx="106920" cy="272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FF2E63F-4ACE-B0FA-25A4-58CE0FAC658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46934" y="3323834"/>
                  <a:ext cx="142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A04EC20-24DD-DE93-45B8-D89643FBC10D}"/>
                    </a:ext>
                  </a:extLst>
                </p14:cNvPr>
                <p14:cNvContentPartPr/>
                <p14:nvPr/>
              </p14:nvContentPartPr>
              <p14:xfrm>
                <a:off x="8622894" y="3166154"/>
                <a:ext cx="124560" cy="449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A04EC20-24DD-DE93-45B8-D89643FBC1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04894" y="3148154"/>
                  <a:ext cx="1602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0871935-F804-1286-B7B6-A01439ADB7E5}"/>
                    </a:ext>
                  </a:extLst>
                </p14:cNvPr>
                <p14:cNvContentPartPr/>
                <p14:nvPr/>
              </p14:nvContentPartPr>
              <p14:xfrm>
                <a:off x="8937174" y="3151754"/>
                <a:ext cx="66600" cy="349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0871935-F804-1286-B7B6-A01439ADB7E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19534" y="3133754"/>
                  <a:ext cx="1022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0C8EC0D-BC05-B90B-37B3-0975BC614090}"/>
                    </a:ext>
                  </a:extLst>
                </p14:cNvPr>
                <p14:cNvContentPartPr/>
                <p14:nvPr/>
              </p14:nvContentPartPr>
              <p14:xfrm>
                <a:off x="8931414" y="3374594"/>
                <a:ext cx="147960" cy="23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0C8EC0D-BC05-B90B-37B3-0975BC61409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13414" y="3356594"/>
                  <a:ext cx="183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5D5B771-06B0-FF4B-2EE7-D13EF37CE6D5}"/>
                    </a:ext>
                  </a:extLst>
                </p14:cNvPr>
                <p14:cNvContentPartPr/>
                <p14:nvPr/>
              </p14:nvContentPartPr>
              <p14:xfrm>
                <a:off x="9108894" y="3125474"/>
                <a:ext cx="205200" cy="44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5D5B771-06B0-FF4B-2EE7-D13EF37CE6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90894" y="3107834"/>
                  <a:ext cx="2408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AC31352-F138-1D55-5AA7-3F774CA13BD0}"/>
                    </a:ext>
                  </a:extLst>
                </p14:cNvPr>
                <p14:cNvContentPartPr/>
                <p14:nvPr/>
              </p14:nvContentPartPr>
              <p14:xfrm>
                <a:off x="7849614" y="4228154"/>
                <a:ext cx="216360" cy="124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AC31352-F138-1D55-5AA7-3F774CA13BD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31614" y="4210154"/>
                  <a:ext cx="252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B387DD4-5BA1-8011-CE88-FFA5A2EE25AA}"/>
                    </a:ext>
                  </a:extLst>
                </p14:cNvPr>
                <p14:cNvContentPartPr/>
                <p14:nvPr/>
              </p14:nvContentPartPr>
              <p14:xfrm>
                <a:off x="7980294" y="4414634"/>
                <a:ext cx="191880" cy="105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B387DD4-5BA1-8011-CE88-FFA5A2EE25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62654" y="4396994"/>
                  <a:ext cx="227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44B19C3-5C31-5CCE-DAF6-52BDEA042E3E}"/>
                    </a:ext>
                  </a:extLst>
                </p14:cNvPr>
                <p14:cNvContentPartPr/>
                <p14:nvPr/>
              </p14:nvContentPartPr>
              <p14:xfrm>
                <a:off x="8393574" y="4047434"/>
                <a:ext cx="114480" cy="503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44B19C3-5C31-5CCE-DAF6-52BDEA042E3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75934" y="4029434"/>
                  <a:ext cx="1501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607041-A7F7-990D-FD9D-6B7D6C19D372}"/>
                    </a:ext>
                  </a:extLst>
                </p14:cNvPr>
                <p14:cNvContentPartPr/>
                <p14:nvPr/>
              </p14:nvContentPartPr>
              <p14:xfrm>
                <a:off x="8544414" y="4049234"/>
                <a:ext cx="138600" cy="47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607041-A7F7-990D-FD9D-6B7D6C19D37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26414" y="4031594"/>
                  <a:ext cx="1742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BC7C130-F092-FB5A-96FA-A33AEBBB7987}"/>
                    </a:ext>
                  </a:extLst>
                </p14:cNvPr>
                <p14:cNvContentPartPr/>
                <p14:nvPr/>
              </p14:nvContentPartPr>
              <p14:xfrm>
                <a:off x="9592374" y="2777714"/>
                <a:ext cx="285480" cy="3025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BC7C130-F092-FB5A-96FA-A33AEBBB798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74374" y="2759714"/>
                  <a:ext cx="321120" cy="30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394BB38-FF06-AC7C-BC66-43D474C94937}"/>
                    </a:ext>
                  </a:extLst>
                </p14:cNvPr>
                <p14:cNvContentPartPr/>
                <p14:nvPr/>
              </p14:nvContentPartPr>
              <p14:xfrm>
                <a:off x="9265134" y="1986434"/>
                <a:ext cx="203040" cy="329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394BB38-FF06-AC7C-BC66-43D474C9493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47494" y="1968794"/>
                  <a:ext cx="238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6BDE633-D769-D7C1-9203-C5E343CC0DDF}"/>
                    </a:ext>
                  </a:extLst>
                </p14:cNvPr>
                <p14:cNvContentPartPr/>
                <p14:nvPr/>
              </p14:nvContentPartPr>
              <p14:xfrm>
                <a:off x="9422454" y="1955114"/>
                <a:ext cx="108360" cy="657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6BDE633-D769-D7C1-9203-C5E343CC0DD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04814" y="1937474"/>
                  <a:ext cx="14400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8987BC-74D3-90D9-AD46-E79CF59FDCCC}"/>
                    </a:ext>
                  </a:extLst>
                </p14:cNvPr>
                <p14:cNvContentPartPr/>
                <p14:nvPr/>
              </p14:nvContentPartPr>
              <p14:xfrm>
                <a:off x="9597414" y="1960514"/>
                <a:ext cx="230040" cy="397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8987BC-74D3-90D9-AD46-E79CF59FDCC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79774" y="1942874"/>
                  <a:ext cx="2656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AB4C769-7D9D-361B-AD64-BB99948A5542}"/>
                    </a:ext>
                  </a:extLst>
                </p14:cNvPr>
                <p14:cNvContentPartPr/>
                <p14:nvPr/>
              </p14:nvContentPartPr>
              <p14:xfrm>
                <a:off x="9845814" y="1869074"/>
                <a:ext cx="337680" cy="415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AB4C769-7D9D-361B-AD64-BB99948A554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27814" y="1851434"/>
                  <a:ext cx="373320" cy="45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898A89B-D84A-999E-A8B2-9B25F65AB3BE}"/>
                  </a:ext>
                </a:extLst>
              </p14:cNvPr>
              <p14:cNvContentPartPr/>
              <p14:nvPr/>
            </p14:nvContentPartPr>
            <p14:xfrm>
              <a:off x="2955054" y="1712834"/>
              <a:ext cx="7350120" cy="9525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898A89B-D84A-999E-A8B2-9B25F65AB3B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865054" y="1533194"/>
                <a:ext cx="7529760" cy="13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589F060-E4F8-55B5-2111-89A3872F74E8}"/>
                  </a:ext>
                </a:extLst>
              </p14:cNvPr>
              <p14:cNvContentPartPr/>
              <p14:nvPr/>
            </p14:nvContentPartPr>
            <p14:xfrm>
              <a:off x="6008400" y="155520"/>
              <a:ext cx="4600440" cy="12409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589F060-E4F8-55B5-2111-89A3872F74E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999040" y="146160"/>
                <a:ext cx="4619160" cy="12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98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0" y="0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463242" y="1890629"/>
                <a:ext cx="478866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42" y="1890629"/>
                <a:ext cx="4788663" cy="430887"/>
              </a:xfrm>
              <a:prstGeom prst="rect">
                <a:avLst/>
              </a:prstGeom>
              <a:blipFill>
                <a:blip r:embed="rId2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5E8A05-BBE1-1F46-A7F1-58F817D73225}"/>
                  </a:ext>
                </a:extLst>
              </p:cNvPr>
              <p:cNvSpPr txBox="1"/>
              <p:nvPr/>
            </p:nvSpPr>
            <p:spPr>
              <a:xfrm>
                <a:off x="1486168" y="138701"/>
                <a:ext cx="4973028" cy="1373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5E8A05-BBE1-1F46-A7F1-58F817D7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68" y="138701"/>
                <a:ext cx="4973028" cy="1373068"/>
              </a:xfrm>
              <a:prstGeom prst="rect">
                <a:avLst/>
              </a:prstGeom>
              <a:blipFill>
                <a:blip r:embed="rId3"/>
                <a:stretch>
                  <a:fillRect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629928-1DD4-C975-F99C-61C57B7081B7}"/>
                  </a:ext>
                </a:extLst>
              </p:cNvPr>
              <p:cNvSpPr txBox="1"/>
              <p:nvPr/>
            </p:nvSpPr>
            <p:spPr>
              <a:xfrm>
                <a:off x="6627234" y="1878008"/>
                <a:ext cx="478866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629928-1DD4-C975-F99C-61C57B70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34" y="1878008"/>
                <a:ext cx="4788663" cy="430887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2D6BF0-4CE8-9830-E256-B44F2914C0F4}"/>
              </a:ext>
            </a:extLst>
          </p:cNvPr>
          <p:cNvCxnSpPr/>
          <p:nvPr/>
        </p:nvCxnSpPr>
        <p:spPr>
          <a:xfrm>
            <a:off x="0" y="177229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C08BDC-31D8-B058-68B7-DB1173F1377F}"/>
              </a:ext>
            </a:extLst>
          </p:cNvPr>
          <p:cNvCxnSpPr>
            <a:cxnSpLocks/>
          </p:cNvCxnSpPr>
          <p:nvPr/>
        </p:nvCxnSpPr>
        <p:spPr>
          <a:xfrm flipV="1">
            <a:off x="5850326" y="1772292"/>
            <a:ext cx="806" cy="4551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54A973-C825-90F9-E49D-8C050026D3A5}"/>
                  </a:ext>
                </a:extLst>
              </p14:cNvPr>
              <p14:cNvContentPartPr/>
              <p14:nvPr/>
            </p14:nvContentPartPr>
            <p14:xfrm>
              <a:off x="115560" y="304920"/>
              <a:ext cx="12105000" cy="5656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54A973-C825-90F9-E49D-8C050026D3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00" y="295560"/>
                <a:ext cx="12123720" cy="56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09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3033687" y="55682"/>
                <a:ext cx="612462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𝑫𝒊𝒔𝒄𝒖𝒔𝒔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𝒄𝒐𝒏𝒕𝒊𝒏𝒖𝒊𝒕𝒚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87" y="55682"/>
                <a:ext cx="6124625" cy="809452"/>
              </a:xfrm>
              <a:prstGeom prst="rect">
                <a:avLst/>
              </a:prstGeom>
              <a:blipFill>
                <a:blip r:embed="rId2"/>
                <a:stretch>
                  <a:fillRect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6D98259-3C98-4D40-05C1-CF273523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12" y="1245383"/>
            <a:ext cx="7106376" cy="4703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04E1CE-D643-649E-BD89-01996C9C6255}"/>
                  </a:ext>
                </a:extLst>
              </p:cNvPr>
              <p:cNvSpPr txBox="1"/>
              <p:nvPr/>
            </p:nvSpPr>
            <p:spPr>
              <a:xfrm>
                <a:off x="7078892" y="1664413"/>
                <a:ext cx="1705511" cy="925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04E1CE-D643-649E-BD89-01996C9C6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92" y="1664413"/>
                <a:ext cx="170551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04C1B2-B123-8336-0614-490EE8EA6064}"/>
                  </a:ext>
                </a:extLst>
              </p14:cNvPr>
              <p14:cNvContentPartPr/>
              <p14:nvPr/>
            </p14:nvContentPartPr>
            <p14:xfrm>
              <a:off x="5955294" y="1372274"/>
              <a:ext cx="231480" cy="444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04C1B2-B123-8336-0614-490EE8EA60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5294" y="1192634"/>
                <a:ext cx="411120" cy="48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73C5C21-5021-4FBF-9750-0AFCEDF6CCAB}"/>
              </a:ext>
            </a:extLst>
          </p:cNvPr>
          <p:cNvGrpSpPr/>
          <p:nvPr/>
        </p:nvGrpSpPr>
        <p:grpSpPr>
          <a:xfrm>
            <a:off x="2406774" y="1070954"/>
            <a:ext cx="3314520" cy="1793520"/>
            <a:chOff x="2406774" y="1070954"/>
            <a:chExt cx="3314520" cy="179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FE865C-4D40-C241-2D3C-A274B2ED6B7B}"/>
                    </a:ext>
                  </a:extLst>
                </p14:cNvPr>
                <p14:cNvContentPartPr/>
                <p14:nvPr/>
              </p14:nvContentPartPr>
              <p14:xfrm>
                <a:off x="5252574" y="2123594"/>
                <a:ext cx="410760" cy="515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FE865C-4D40-C241-2D3C-A274B2ED6B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34934" y="2105594"/>
                  <a:ext cx="44640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5070FC-BE0E-F009-E1D7-3AA816EE4760}"/>
                    </a:ext>
                  </a:extLst>
                </p14:cNvPr>
                <p14:cNvContentPartPr/>
                <p14:nvPr/>
              </p14:nvContentPartPr>
              <p14:xfrm>
                <a:off x="5467854" y="2438594"/>
                <a:ext cx="253440" cy="261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5070FC-BE0E-F009-E1D7-3AA816EE47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50214" y="2420594"/>
                  <a:ext cx="289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63A423-92C5-4764-223F-B42687514CB2}"/>
                    </a:ext>
                  </a:extLst>
                </p14:cNvPr>
                <p14:cNvContentPartPr/>
                <p14:nvPr/>
              </p14:nvContentPartPr>
              <p14:xfrm>
                <a:off x="2406774" y="1520594"/>
                <a:ext cx="392040" cy="569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63A423-92C5-4764-223F-B42687514C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88774" y="1502594"/>
                  <a:ext cx="4276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AC60512-3E23-85F4-0F82-F74E0987DEB2}"/>
                    </a:ext>
                  </a:extLst>
                </p14:cNvPr>
                <p14:cNvContentPartPr/>
                <p14:nvPr/>
              </p14:nvContentPartPr>
              <p14:xfrm>
                <a:off x="2826534" y="1615994"/>
                <a:ext cx="162360" cy="237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AC60512-3E23-85F4-0F82-F74E0987DE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08894" y="1597994"/>
                  <a:ext cx="198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3966AE-DD01-1CDC-6E0A-739D3E83CBEE}"/>
                    </a:ext>
                  </a:extLst>
                </p14:cNvPr>
                <p14:cNvContentPartPr/>
                <p14:nvPr/>
              </p14:nvContentPartPr>
              <p14:xfrm>
                <a:off x="3018054" y="1551914"/>
                <a:ext cx="247320" cy="147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3966AE-DD01-1CDC-6E0A-739D3E83CB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00054" y="1534274"/>
                  <a:ext cx="282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873A2D-4441-3D70-5D31-5E24818417F4}"/>
                    </a:ext>
                  </a:extLst>
                </p14:cNvPr>
                <p14:cNvContentPartPr/>
                <p14:nvPr/>
              </p14:nvContentPartPr>
              <p14:xfrm>
                <a:off x="3225054" y="1500074"/>
                <a:ext cx="298800" cy="311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873A2D-4441-3D70-5D31-5E24818417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07054" y="1482074"/>
                  <a:ext cx="334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6431863-251F-9A7A-9DD2-D226E4ABF0C5}"/>
                    </a:ext>
                  </a:extLst>
                </p14:cNvPr>
                <p14:cNvContentPartPr/>
                <p14:nvPr/>
              </p14:nvContentPartPr>
              <p14:xfrm>
                <a:off x="3247014" y="1428794"/>
                <a:ext cx="205200" cy="19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6431863-251F-9A7A-9DD2-D226E4ABF0C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9014" y="1411154"/>
                  <a:ext cx="240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7975D0-3822-9A16-9B8C-6A5217E5FA77}"/>
                    </a:ext>
                  </a:extLst>
                </p14:cNvPr>
                <p14:cNvContentPartPr/>
                <p14:nvPr/>
              </p14:nvContentPartPr>
              <p14:xfrm>
                <a:off x="3153774" y="1070954"/>
                <a:ext cx="596520" cy="28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7975D0-3822-9A16-9B8C-6A5217E5FA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35774" y="1053314"/>
                  <a:ext cx="632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23A640-B33B-CF07-FEAE-ADDAFF1C6706}"/>
                    </a:ext>
                  </a:extLst>
                </p14:cNvPr>
                <p14:cNvContentPartPr/>
                <p14:nvPr/>
              </p14:nvContentPartPr>
              <p14:xfrm>
                <a:off x="2485254" y="2626874"/>
                <a:ext cx="242640" cy="237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23A640-B33B-CF07-FEAE-ADDAFF1C670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67254" y="2609234"/>
                  <a:ext cx="278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C5E16E8-6CDD-64A0-5214-037E17210C10}"/>
                    </a:ext>
                  </a:extLst>
                </p14:cNvPr>
                <p14:cNvContentPartPr/>
                <p14:nvPr/>
              </p14:nvContentPartPr>
              <p14:xfrm>
                <a:off x="2782614" y="2499074"/>
                <a:ext cx="230040" cy="173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C5E16E8-6CDD-64A0-5214-037E17210C1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64614" y="2481074"/>
                  <a:ext cx="265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86AF5F-F02F-5AB0-4AA9-CC7BC608C26D}"/>
                    </a:ext>
                  </a:extLst>
                </p14:cNvPr>
                <p14:cNvContentPartPr/>
                <p14:nvPr/>
              </p14:nvContentPartPr>
              <p14:xfrm>
                <a:off x="2913294" y="2104154"/>
                <a:ext cx="298800" cy="451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86AF5F-F02F-5AB0-4AA9-CC7BC608C2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95294" y="2086154"/>
                  <a:ext cx="3344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3C2F6D-67C1-033A-A4C7-60AD866F57E0}"/>
                    </a:ext>
                  </a:extLst>
                </p14:cNvPr>
                <p14:cNvContentPartPr/>
                <p14:nvPr/>
              </p14:nvContentPartPr>
              <p14:xfrm>
                <a:off x="3245574" y="2309354"/>
                <a:ext cx="172800" cy="10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3C2F6D-67C1-033A-A4C7-60AD866F57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27934" y="2291714"/>
                  <a:ext cx="208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6E3FCD-A852-EF17-E8C3-ECC73F3990F4}"/>
                    </a:ext>
                  </a:extLst>
                </p14:cNvPr>
                <p14:cNvContentPartPr/>
                <p14:nvPr/>
              </p14:nvContentPartPr>
              <p14:xfrm>
                <a:off x="3248454" y="1997234"/>
                <a:ext cx="253080" cy="351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6E3FCD-A852-EF17-E8C3-ECC73F3990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30454" y="1979234"/>
                  <a:ext cx="288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4362CB-D0F3-5840-B908-53DC6F8F9900}"/>
                    </a:ext>
                  </a:extLst>
                </p14:cNvPr>
                <p14:cNvContentPartPr/>
                <p14:nvPr/>
              </p14:nvContentPartPr>
              <p14:xfrm>
                <a:off x="3272214" y="2192714"/>
                <a:ext cx="194040" cy="88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4362CB-D0F3-5840-B908-53DC6F8F990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54574" y="2175074"/>
                  <a:ext cx="229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9AFAB4-C2AA-1C99-1BB9-B1B9D99C4097}"/>
                    </a:ext>
                  </a:extLst>
                </p14:cNvPr>
                <p14:cNvContentPartPr/>
                <p14:nvPr/>
              </p14:nvContentPartPr>
              <p14:xfrm>
                <a:off x="3517374" y="2174714"/>
                <a:ext cx="87120" cy="69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9AFAB4-C2AA-1C99-1BB9-B1B9D99C409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99374" y="2157074"/>
                  <a:ext cx="122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D86C2E4-1082-CF9A-1EC7-19B70A384778}"/>
                    </a:ext>
                  </a:extLst>
                </p14:cNvPr>
                <p14:cNvContentPartPr/>
                <p14:nvPr/>
              </p14:nvContentPartPr>
              <p14:xfrm>
                <a:off x="3441774" y="2048354"/>
                <a:ext cx="295200" cy="10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D86C2E4-1082-CF9A-1EC7-19B70A3847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24134" y="2030354"/>
                  <a:ext cx="330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56D419-0C85-A53E-B63F-97BE9601D0B1}"/>
                    </a:ext>
                  </a:extLst>
                </p14:cNvPr>
                <p14:cNvContentPartPr/>
                <p14:nvPr/>
              </p14:nvContentPartPr>
              <p14:xfrm>
                <a:off x="3749934" y="2013794"/>
                <a:ext cx="116280" cy="127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56D419-0C85-A53E-B63F-97BE9601D0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31934" y="1995794"/>
                  <a:ext cx="151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F92388-2BC7-0A01-351D-496324E3CA44}"/>
                    </a:ext>
                  </a:extLst>
                </p14:cNvPr>
                <p14:cNvContentPartPr/>
                <p14:nvPr/>
              </p14:nvContentPartPr>
              <p14:xfrm>
                <a:off x="3680814" y="1618514"/>
                <a:ext cx="327600" cy="451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F92388-2BC7-0A01-351D-496324E3CA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62814" y="1600874"/>
                  <a:ext cx="36324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B54E641-4D2E-1ECB-BDDA-A6DEAE437ED9}"/>
              </a:ext>
            </a:extLst>
          </p:cNvPr>
          <p:cNvGrpSpPr/>
          <p:nvPr/>
        </p:nvGrpSpPr>
        <p:grpSpPr>
          <a:xfrm>
            <a:off x="4130094" y="1123154"/>
            <a:ext cx="1132200" cy="749520"/>
            <a:chOff x="4130094" y="1123154"/>
            <a:chExt cx="1132200" cy="7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FCBC2F-8CC3-F5A2-C330-350683C6F48E}"/>
                    </a:ext>
                  </a:extLst>
                </p14:cNvPr>
                <p14:cNvContentPartPr/>
                <p14:nvPr/>
              </p14:nvContentPartPr>
              <p14:xfrm>
                <a:off x="4182294" y="1714634"/>
                <a:ext cx="173880" cy="158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FCBC2F-8CC3-F5A2-C330-350683C6F4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64654" y="1696994"/>
                  <a:ext cx="209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ADA9A14-285B-3F50-E6FD-C847E056E007}"/>
                    </a:ext>
                  </a:extLst>
                </p14:cNvPr>
                <p14:cNvContentPartPr/>
                <p14:nvPr/>
              </p14:nvContentPartPr>
              <p14:xfrm>
                <a:off x="4130094" y="1393154"/>
                <a:ext cx="261360" cy="316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ADA9A14-285B-3F50-E6FD-C847E056E0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12454" y="1375154"/>
                  <a:ext cx="297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C88537-56CA-8ACB-C703-B88CFD5B2EE5}"/>
                    </a:ext>
                  </a:extLst>
                </p14:cNvPr>
                <p14:cNvContentPartPr/>
                <p14:nvPr/>
              </p14:nvContentPartPr>
              <p14:xfrm>
                <a:off x="4194174" y="1538954"/>
                <a:ext cx="188280" cy="74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C88537-56CA-8ACB-C703-B88CFD5B2E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76174" y="1521314"/>
                  <a:ext cx="223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2C50E76-1BC5-555D-8BC1-19FAA9ECD9D2}"/>
                    </a:ext>
                  </a:extLst>
                </p14:cNvPr>
                <p14:cNvContentPartPr/>
                <p14:nvPr/>
              </p14:nvContentPartPr>
              <p14:xfrm>
                <a:off x="4694934" y="1221434"/>
                <a:ext cx="12240" cy="37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2C50E76-1BC5-555D-8BC1-19FAA9ECD9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76934" y="1203794"/>
                  <a:ext cx="478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1774B2-42A9-E551-1EDC-2833BB5B4763}"/>
                    </a:ext>
                  </a:extLst>
                </p14:cNvPr>
                <p14:cNvContentPartPr/>
                <p14:nvPr/>
              </p14:nvContentPartPr>
              <p14:xfrm>
                <a:off x="4518534" y="1311434"/>
                <a:ext cx="365040" cy="18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1774B2-42A9-E551-1EDC-2833BB5B47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00534" y="1293434"/>
                  <a:ext cx="400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8CD1BE-7B8E-65D4-D96D-A218B451610D}"/>
                    </a:ext>
                  </a:extLst>
                </p14:cNvPr>
                <p14:cNvContentPartPr/>
                <p14:nvPr/>
              </p14:nvContentPartPr>
              <p14:xfrm>
                <a:off x="4776654" y="1255634"/>
                <a:ext cx="225360" cy="15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8CD1BE-7B8E-65D4-D96D-A218B451610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58654" y="1237634"/>
                  <a:ext cx="261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E9F878-6CB2-A523-9CAE-41AFE72A423D}"/>
                    </a:ext>
                  </a:extLst>
                </p14:cNvPr>
                <p14:cNvContentPartPr/>
                <p14:nvPr/>
              </p14:nvContentPartPr>
              <p14:xfrm>
                <a:off x="4995534" y="1123154"/>
                <a:ext cx="266760" cy="256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E9F878-6CB2-A523-9CAE-41AFE72A42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77534" y="1105154"/>
                  <a:ext cx="30240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9E52C04-BD65-485A-FFAC-2193F0D10C4C}"/>
              </a:ext>
            </a:extLst>
          </p:cNvPr>
          <p:cNvGrpSpPr/>
          <p:nvPr/>
        </p:nvGrpSpPr>
        <p:grpSpPr>
          <a:xfrm>
            <a:off x="279534" y="3951314"/>
            <a:ext cx="5476320" cy="2706840"/>
            <a:chOff x="279534" y="3951314"/>
            <a:chExt cx="5476320" cy="270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202937-FEC9-4048-22E0-613B81CC73C1}"/>
                    </a:ext>
                  </a:extLst>
                </p14:cNvPr>
                <p14:cNvContentPartPr/>
                <p14:nvPr/>
              </p14:nvContentPartPr>
              <p14:xfrm>
                <a:off x="279534" y="4820714"/>
                <a:ext cx="427320" cy="528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202937-FEC9-4048-22E0-613B81CC73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1894" y="4803074"/>
                  <a:ext cx="46296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57DBD57-B39B-4B00-0056-936D9715BDA9}"/>
                    </a:ext>
                  </a:extLst>
                </p14:cNvPr>
                <p14:cNvContentPartPr/>
                <p14:nvPr/>
              </p14:nvContentPartPr>
              <p14:xfrm>
                <a:off x="680574" y="5006834"/>
                <a:ext cx="115920" cy="208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57DBD57-B39B-4B00-0056-936D9715BD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2574" y="4988834"/>
                  <a:ext cx="151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6D1BE8-C571-CE7D-40DF-2A6370204787}"/>
                    </a:ext>
                  </a:extLst>
                </p14:cNvPr>
                <p14:cNvContentPartPr/>
                <p14:nvPr/>
              </p14:nvContentPartPr>
              <p14:xfrm>
                <a:off x="866694" y="4943114"/>
                <a:ext cx="149760" cy="159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6D1BE8-C571-CE7D-40DF-2A637020478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9054" y="4925114"/>
                  <a:ext cx="185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ED1B962-E73F-B215-91F3-8D86D0D7CE69}"/>
                    </a:ext>
                  </a:extLst>
                </p14:cNvPr>
                <p14:cNvContentPartPr/>
                <p14:nvPr/>
              </p14:nvContentPartPr>
              <p14:xfrm>
                <a:off x="857334" y="4563674"/>
                <a:ext cx="317160" cy="311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ED1B962-E73F-B215-91F3-8D86D0D7CE6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9694" y="4545674"/>
                  <a:ext cx="3528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5ABB27-45A2-FDAB-DE94-09BD2695A7E8}"/>
                    </a:ext>
                  </a:extLst>
                </p14:cNvPr>
                <p14:cNvContentPartPr/>
                <p14:nvPr/>
              </p14:nvContentPartPr>
              <p14:xfrm>
                <a:off x="991974" y="4756994"/>
                <a:ext cx="227520" cy="9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5ABB27-45A2-FDAB-DE94-09BD2695A7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4334" y="4739354"/>
                  <a:ext cx="263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BA8B01-81C8-47AE-706A-F50EF5A89C1A}"/>
                    </a:ext>
                  </a:extLst>
                </p14:cNvPr>
                <p14:cNvContentPartPr/>
                <p14:nvPr/>
              </p14:nvContentPartPr>
              <p14:xfrm>
                <a:off x="1130214" y="4563674"/>
                <a:ext cx="221760" cy="225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BA8B01-81C8-47AE-706A-F50EF5A89C1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2574" y="4545674"/>
                  <a:ext cx="257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0840114-C92A-FF5A-C392-4767B78EC6F8}"/>
                    </a:ext>
                  </a:extLst>
                </p14:cNvPr>
                <p14:cNvContentPartPr/>
                <p14:nvPr/>
              </p14:nvContentPartPr>
              <p14:xfrm>
                <a:off x="1375734" y="4606874"/>
                <a:ext cx="120600" cy="78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0840114-C92A-FF5A-C392-4767B78EC6F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357734" y="4589234"/>
                  <a:ext cx="156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0C1ECFF-3663-A1FC-4B63-A011B9CC78BD}"/>
                    </a:ext>
                  </a:extLst>
                </p14:cNvPr>
                <p14:cNvContentPartPr/>
                <p14:nvPr/>
              </p14:nvContentPartPr>
              <p14:xfrm>
                <a:off x="1516854" y="4444514"/>
                <a:ext cx="110160" cy="147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0C1ECFF-3663-A1FC-4B63-A011B9CC78B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98854" y="4426514"/>
                  <a:ext cx="145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CA2D19-4918-8D02-6C7F-3161261640C0}"/>
                    </a:ext>
                  </a:extLst>
                </p14:cNvPr>
                <p14:cNvContentPartPr/>
                <p14:nvPr/>
              </p14:nvContentPartPr>
              <p14:xfrm>
                <a:off x="1702974" y="4353074"/>
                <a:ext cx="99720" cy="112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CA2D19-4918-8D02-6C7F-3161261640C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84974" y="4335074"/>
                  <a:ext cx="135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C29204-368A-9347-AB3E-5EDAC3036D31}"/>
                    </a:ext>
                  </a:extLst>
                </p14:cNvPr>
                <p14:cNvContentPartPr/>
                <p14:nvPr/>
              </p14:nvContentPartPr>
              <p14:xfrm>
                <a:off x="1849134" y="4201874"/>
                <a:ext cx="114120" cy="171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C29204-368A-9347-AB3E-5EDAC3036D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31494" y="4184234"/>
                  <a:ext cx="149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0B997EB-46FD-6743-0E26-25C384193865}"/>
                    </a:ext>
                  </a:extLst>
                </p14:cNvPr>
                <p14:cNvContentPartPr/>
                <p14:nvPr/>
              </p14:nvContentPartPr>
              <p14:xfrm>
                <a:off x="1983414" y="4017194"/>
                <a:ext cx="147960" cy="28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0B997EB-46FD-6743-0E26-25C38419386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65414" y="3999194"/>
                  <a:ext cx="1836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7DB628-BA24-2209-C6D9-DBCD11EC68AF}"/>
                    </a:ext>
                  </a:extLst>
                </p14:cNvPr>
                <p14:cNvContentPartPr/>
                <p14:nvPr/>
              </p14:nvContentPartPr>
              <p14:xfrm>
                <a:off x="769494" y="5684354"/>
                <a:ext cx="300240" cy="270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7DB628-BA24-2209-C6D9-DBCD11EC68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1854" y="5666714"/>
                  <a:ext cx="335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356065-6F86-9B33-D9E4-73A41806C01C}"/>
                    </a:ext>
                  </a:extLst>
                </p14:cNvPr>
                <p14:cNvContentPartPr/>
                <p14:nvPr/>
              </p14:nvContentPartPr>
              <p14:xfrm>
                <a:off x="972174" y="5316074"/>
                <a:ext cx="440280" cy="483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356065-6F86-9B33-D9E4-73A41806C01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4534" y="5298074"/>
                  <a:ext cx="4759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140F36A-41F0-460F-5A52-0CB135A91DD7}"/>
                    </a:ext>
                  </a:extLst>
                </p14:cNvPr>
                <p14:cNvContentPartPr/>
                <p14:nvPr/>
              </p14:nvContentPartPr>
              <p14:xfrm>
                <a:off x="1467894" y="5313194"/>
                <a:ext cx="190440" cy="77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140F36A-41F0-460F-5A52-0CB135A91D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49894" y="5295194"/>
                  <a:ext cx="226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B65DE92-185D-8810-E4F7-F7269B96731B}"/>
                    </a:ext>
                  </a:extLst>
                </p14:cNvPr>
                <p14:cNvContentPartPr/>
                <p14:nvPr/>
              </p14:nvContentPartPr>
              <p14:xfrm>
                <a:off x="1607934" y="5170274"/>
                <a:ext cx="236160" cy="419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B65DE92-185D-8810-E4F7-F7269B96731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90294" y="5152274"/>
                  <a:ext cx="2718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02EF96-BD9A-CCA0-69BF-821781F03B44}"/>
                    </a:ext>
                  </a:extLst>
                </p14:cNvPr>
                <p14:cNvContentPartPr/>
                <p14:nvPr/>
              </p14:nvContentPartPr>
              <p14:xfrm>
                <a:off x="1659414" y="4966874"/>
                <a:ext cx="290520" cy="261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02EF96-BD9A-CCA0-69BF-821781F03B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41774" y="4949234"/>
                  <a:ext cx="326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702975-1E5B-345D-562B-199FC637F183}"/>
                    </a:ext>
                  </a:extLst>
                </p14:cNvPr>
                <p14:cNvContentPartPr/>
                <p14:nvPr/>
              </p14:nvContentPartPr>
              <p14:xfrm>
                <a:off x="1740054" y="4516514"/>
                <a:ext cx="639000" cy="43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702975-1E5B-345D-562B-199FC637F1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22054" y="4498514"/>
                  <a:ext cx="6746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3CC3188-A4FF-E60B-0898-F736EA1E7120}"/>
                    </a:ext>
                  </a:extLst>
                </p14:cNvPr>
                <p14:cNvContentPartPr/>
                <p14:nvPr/>
              </p14:nvContentPartPr>
              <p14:xfrm>
                <a:off x="2442774" y="4427594"/>
                <a:ext cx="216360" cy="19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3CC3188-A4FF-E60B-0898-F736EA1E712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25134" y="4409954"/>
                  <a:ext cx="252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4B9102-BF93-9BD7-847F-08B2A0D99CFD}"/>
                    </a:ext>
                  </a:extLst>
                </p14:cNvPr>
                <p14:cNvContentPartPr/>
                <p14:nvPr/>
              </p14:nvContentPartPr>
              <p14:xfrm>
                <a:off x="1463934" y="5944994"/>
                <a:ext cx="369000" cy="318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4B9102-BF93-9BD7-847F-08B2A0D99CF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46294" y="5926994"/>
                  <a:ext cx="404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EC67850-9DC2-C253-2026-4AC0225B0AD6}"/>
                    </a:ext>
                  </a:extLst>
                </p14:cNvPr>
                <p14:cNvContentPartPr/>
                <p14:nvPr/>
              </p14:nvContentPartPr>
              <p14:xfrm>
                <a:off x="1756614" y="5809634"/>
                <a:ext cx="81720" cy="292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EC67850-9DC2-C253-2026-4AC0225B0AD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38614" y="5791634"/>
                  <a:ext cx="117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14BB250-BB28-6C92-A99B-9D2C75B43A93}"/>
                    </a:ext>
                  </a:extLst>
                </p14:cNvPr>
                <p14:cNvContentPartPr/>
                <p14:nvPr/>
              </p14:nvContentPartPr>
              <p14:xfrm>
                <a:off x="1599654" y="5811074"/>
                <a:ext cx="369720" cy="16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14BB250-BB28-6C92-A99B-9D2C75B43A9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82014" y="5793074"/>
                  <a:ext cx="405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6395C9-26CF-4F3E-B287-F6A74968F38C}"/>
                    </a:ext>
                  </a:extLst>
                </p14:cNvPr>
                <p14:cNvContentPartPr/>
                <p14:nvPr/>
              </p14:nvContentPartPr>
              <p14:xfrm>
                <a:off x="1916454" y="5698034"/>
                <a:ext cx="207720" cy="212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6395C9-26CF-4F3E-B287-F6A74968F38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98814" y="5680394"/>
                  <a:ext cx="243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9EE334-05A4-A7C9-8A33-78B72835F16C}"/>
                    </a:ext>
                  </a:extLst>
                </p14:cNvPr>
                <p14:cNvContentPartPr/>
                <p14:nvPr/>
              </p14:nvContentPartPr>
              <p14:xfrm>
                <a:off x="2074494" y="5640794"/>
                <a:ext cx="258480" cy="182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9EE334-05A4-A7C9-8A33-78B72835F1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56854" y="5622794"/>
                  <a:ext cx="294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E3A011-5EAA-9830-2213-C36AF332542E}"/>
                    </a:ext>
                  </a:extLst>
                </p14:cNvPr>
                <p14:cNvContentPartPr/>
                <p14:nvPr/>
              </p14:nvContentPartPr>
              <p14:xfrm>
                <a:off x="2221374" y="5582834"/>
                <a:ext cx="360000" cy="287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E3A011-5EAA-9830-2213-C36AF332542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03734" y="5564834"/>
                  <a:ext cx="395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97A504A-EFA7-181F-1AA8-71BDA4CDE5BA}"/>
                    </a:ext>
                  </a:extLst>
                </p14:cNvPr>
                <p14:cNvContentPartPr/>
                <p14:nvPr/>
              </p14:nvContentPartPr>
              <p14:xfrm>
                <a:off x="2235414" y="5471234"/>
                <a:ext cx="190440" cy="204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97A504A-EFA7-181F-1AA8-71BDA4CDE5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17774" y="5453594"/>
                  <a:ext cx="226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AE47B71-1299-D7F4-B0F1-32AEE7DEC509}"/>
                    </a:ext>
                  </a:extLst>
                </p14:cNvPr>
                <p14:cNvContentPartPr/>
                <p14:nvPr/>
              </p14:nvContentPartPr>
              <p14:xfrm>
                <a:off x="2232534" y="5191514"/>
                <a:ext cx="330120" cy="222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AE47B71-1299-D7F4-B0F1-32AEE7DEC50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14894" y="5173514"/>
                  <a:ext cx="365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2AB3F89-77DE-95E0-6229-77A6C014A486}"/>
                    </a:ext>
                  </a:extLst>
                </p14:cNvPr>
                <p14:cNvContentPartPr/>
                <p14:nvPr/>
              </p14:nvContentPartPr>
              <p14:xfrm>
                <a:off x="2299134" y="5168474"/>
                <a:ext cx="291960" cy="227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2AB3F89-77DE-95E0-6229-77A6C014A48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81134" y="5150474"/>
                  <a:ext cx="327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C1DDD20-7986-3928-6A7A-80D3A989C434}"/>
                    </a:ext>
                  </a:extLst>
                </p14:cNvPr>
                <p14:cNvContentPartPr/>
                <p14:nvPr/>
              </p14:nvContentPartPr>
              <p14:xfrm>
                <a:off x="2776494" y="4887674"/>
                <a:ext cx="97920" cy="319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C1DDD20-7986-3928-6A7A-80D3A989C43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58854" y="4870034"/>
                  <a:ext cx="1335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C4645E8-A1F4-8669-FF0D-1E9D28489437}"/>
                    </a:ext>
                  </a:extLst>
                </p14:cNvPr>
                <p14:cNvContentPartPr/>
                <p14:nvPr/>
              </p14:nvContentPartPr>
              <p14:xfrm>
                <a:off x="2660574" y="4925834"/>
                <a:ext cx="344520" cy="176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C4645E8-A1F4-8669-FF0D-1E9D2848943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42934" y="4908194"/>
                  <a:ext cx="380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19DB947-D851-3370-EA67-245BF2A5EF1D}"/>
                    </a:ext>
                  </a:extLst>
                </p14:cNvPr>
                <p14:cNvContentPartPr/>
                <p14:nvPr/>
              </p14:nvContentPartPr>
              <p14:xfrm>
                <a:off x="2951454" y="4786874"/>
                <a:ext cx="79920" cy="115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19DB947-D851-3370-EA67-245BF2A5EF1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33814" y="4769234"/>
                  <a:ext cx="115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A351368-FF03-B85C-96D5-68C2A9B298D9}"/>
                    </a:ext>
                  </a:extLst>
                </p14:cNvPr>
                <p14:cNvContentPartPr/>
                <p14:nvPr/>
              </p14:nvContentPartPr>
              <p14:xfrm>
                <a:off x="3036414" y="4846994"/>
                <a:ext cx="149760" cy="135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A351368-FF03-B85C-96D5-68C2A9B298D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18774" y="4829354"/>
                  <a:ext cx="185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191D665-FF0E-D9DA-73AB-157BBD88A0B4}"/>
                    </a:ext>
                  </a:extLst>
                </p14:cNvPr>
                <p14:cNvContentPartPr/>
                <p14:nvPr/>
              </p14:nvContentPartPr>
              <p14:xfrm>
                <a:off x="3080694" y="4553954"/>
                <a:ext cx="265320" cy="267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191D665-FF0E-D9DA-73AB-157BBD88A0B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62694" y="4536314"/>
                  <a:ext cx="300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083BBF-034C-F367-297C-BAA5680F5B18}"/>
                    </a:ext>
                  </a:extLst>
                </p14:cNvPr>
                <p14:cNvContentPartPr/>
                <p14:nvPr/>
              </p14:nvContentPartPr>
              <p14:xfrm>
                <a:off x="3084294" y="5651954"/>
                <a:ext cx="368640" cy="288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083BBF-034C-F367-297C-BAA5680F5B1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066654" y="5633954"/>
                  <a:ext cx="404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3B83BEB-42AF-F058-770A-88A8E3F8F325}"/>
                    </a:ext>
                  </a:extLst>
                </p14:cNvPr>
                <p14:cNvContentPartPr/>
                <p14:nvPr/>
              </p14:nvContentPartPr>
              <p14:xfrm>
                <a:off x="3392094" y="5550794"/>
                <a:ext cx="204480" cy="272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3B83BEB-42AF-F058-770A-88A8E3F8F32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74094" y="5532794"/>
                  <a:ext cx="2401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4805CA8-84B4-E940-5486-C8BF4DC2D77B}"/>
                    </a:ext>
                  </a:extLst>
                </p14:cNvPr>
                <p14:cNvContentPartPr/>
                <p14:nvPr/>
              </p14:nvContentPartPr>
              <p14:xfrm>
                <a:off x="3570294" y="5455034"/>
                <a:ext cx="240840" cy="216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4805CA8-84B4-E940-5486-C8BF4DC2D77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52654" y="5437394"/>
                  <a:ext cx="276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00AE9D-70A1-1E22-0DB3-C71A6E4B711A}"/>
                    </a:ext>
                  </a:extLst>
                </p14:cNvPr>
                <p14:cNvContentPartPr/>
                <p14:nvPr/>
              </p14:nvContentPartPr>
              <p14:xfrm>
                <a:off x="3733014" y="5249114"/>
                <a:ext cx="227520" cy="27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00AE9D-70A1-1E22-0DB3-C71A6E4B711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15374" y="5231114"/>
                  <a:ext cx="2631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110AD2B-E726-A83A-27CF-F847E33853F1}"/>
                    </a:ext>
                  </a:extLst>
                </p14:cNvPr>
                <p14:cNvContentPartPr/>
                <p14:nvPr/>
              </p14:nvContentPartPr>
              <p14:xfrm>
                <a:off x="3932454" y="5188994"/>
                <a:ext cx="239760" cy="214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110AD2B-E726-A83A-27CF-F847E33853F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14814" y="5170994"/>
                  <a:ext cx="275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FC4299B-EADD-4B1F-6F71-2DA0382F1E37}"/>
                    </a:ext>
                  </a:extLst>
                </p14:cNvPr>
                <p14:cNvContentPartPr/>
                <p14:nvPr/>
              </p14:nvContentPartPr>
              <p14:xfrm>
                <a:off x="4005174" y="5078474"/>
                <a:ext cx="331200" cy="239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FC4299B-EADD-4B1F-6F71-2DA0382F1E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87174" y="5060474"/>
                  <a:ext cx="366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D23F88D-A9E3-B605-361F-F34738FA46B9}"/>
                    </a:ext>
                  </a:extLst>
                </p14:cNvPr>
                <p14:cNvContentPartPr/>
                <p14:nvPr/>
              </p14:nvContentPartPr>
              <p14:xfrm>
                <a:off x="4292454" y="4928714"/>
                <a:ext cx="167400" cy="183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D23F88D-A9E3-B605-361F-F34738FA46B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74454" y="4911074"/>
                  <a:ext cx="203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4418524-FD65-472E-0030-5B952205BE07}"/>
                    </a:ext>
                  </a:extLst>
                </p14:cNvPr>
                <p14:cNvContentPartPr/>
                <p14:nvPr/>
              </p14:nvContentPartPr>
              <p14:xfrm>
                <a:off x="4433574" y="4824314"/>
                <a:ext cx="116280" cy="123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4418524-FD65-472E-0030-5B952205BE0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15574" y="4806314"/>
                  <a:ext cx="151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1B8CB25-7D31-CFDD-F465-9585DAFE20D6}"/>
                    </a:ext>
                  </a:extLst>
                </p14:cNvPr>
                <p14:cNvContentPartPr/>
                <p14:nvPr/>
              </p14:nvContentPartPr>
              <p14:xfrm>
                <a:off x="4597374" y="4716674"/>
                <a:ext cx="118800" cy="152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1B8CB25-7D31-CFDD-F465-9585DAFE20D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79374" y="4698674"/>
                  <a:ext cx="154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3E42985-85F3-2AF3-2278-B91BCB5F6CE7}"/>
                    </a:ext>
                  </a:extLst>
                </p14:cNvPr>
                <p14:cNvContentPartPr/>
                <p14:nvPr/>
              </p14:nvContentPartPr>
              <p14:xfrm>
                <a:off x="4494774" y="4475114"/>
                <a:ext cx="324000" cy="253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3E42985-85F3-2AF3-2278-B91BCB5F6CE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76774" y="4457474"/>
                  <a:ext cx="359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A939B6B-9D46-70B3-BAE1-CCE3E778E126}"/>
                    </a:ext>
                  </a:extLst>
                </p14:cNvPr>
                <p14:cNvContentPartPr/>
                <p14:nvPr/>
              </p14:nvContentPartPr>
              <p14:xfrm>
                <a:off x="4623654" y="4355954"/>
                <a:ext cx="464760" cy="222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A939B6B-9D46-70B3-BAE1-CCE3E778E12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05654" y="4338314"/>
                  <a:ext cx="500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159D54-5A6E-B63A-BF77-3A44AC3A6965}"/>
                    </a:ext>
                  </a:extLst>
                </p14:cNvPr>
                <p14:cNvContentPartPr/>
                <p14:nvPr/>
              </p14:nvContentPartPr>
              <p14:xfrm>
                <a:off x="4096254" y="5605154"/>
                <a:ext cx="411480" cy="402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159D54-5A6E-B63A-BF77-3A44AC3A696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78614" y="5587154"/>
                  <a:ext cx="4471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3A38891-AFF5-130F-1161-FE39E3304894}"/>
                    </a:ext>
                  </a:extLst>
                </p14:cNvPr>
                <p14:cNvContentPartPr/>
                <p14:nvPr/>
              </p14:nvContentPartPr>
              <p14:xfrm>
                <a:off x="4501614" y="5758154"/>
                <a:ext cx="63000" cy="52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3A38891-AFF5-130F-1161-FE39E33048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83974" y="5740514"/>
                  <a:ext cx="98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B1D9A7B-46DE-96A7-01C7-793907E92B15}"/>
                    </a:ext>
                  </a:extLst>
                </p14:cNvPr>
                <p14:cNvContentPartPr/>
                <p14:nvPr/>
              </p14:nvContentPartPr>
              <p14:xfrm>
                <a:off x="4423494" y="5625674"/>
                <a:ext cx="271440" cy="90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B1D9A7B-46DE-96A7-01C7-793907E92B1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05854" y="5607674"/>
                  <a:ext cx="307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26C06E-94E2-AFB8-C052-B15270635506}"/>
                    </a:ext>
                  </a:extLst>
                </p14:cNvPr>
                <p14:cNvContentPartPr/>
                <p14:nvPr/>
              </p14:nvContentPartPr>
              <p14:xfrm>
                <a:off x="4693134" y="5520554"/>
                <a:ext cx="111600" cy="11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26C06E-94E2-AFB8-C052-B1527063550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75494" y="5502914"/>
                  <a:ext cx="147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7DBB73F-B6B1-3A21-66BE-A0EE088F8A5D}"/>
                    </a:ext>
                  </a:extLst>
                </p14:cNvPr>
                <p14:cNvContentPartPr/>
                <p14:nvPr/>
              </p14:nvContentPartPr>
              <p14:xfrm>
                <a:off x="4747134" y="5363234"/>
                <a:ext cx="217800" cy="187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7DBB73F-B6B1-3A21-66BE-A0EE088F8A5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29494" y="5345234"/>
                  <a:ext cx="253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1BC1156-BC9A-79EA-C065-2ADF59941E1D}"/>
                    </a:ext>
                  </a:extLst>
                </p14:cNvPr>
                <p14:cNvContentPartPr/>
                <p14:nvPr/>
              </p14:nvContentPartPr>
              <p14:xfrm>
                <a:off x="4765494" y="5170274"/>
                <a:ext cx="214200" cy="106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1BC1156-BC9A-79EA-C065-2ADF59941E1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47494" y="5152274"/>
                  <a:ext cx="249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9A493F7-0845-2126-E5B8-6BCA5335CE4B}"/>
                    </a:ext>
                  </a:extLst>
                </p14:cNvPr>
                <p14:cNvContentPartPr/>
                <p14:nvPr/>
              </p14:nvContentPartPr>
              <p14:xfrm>
                <a:off x="4835334" y="5165234"/>
                <a:ext cx="231120" cy="126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9A493F7-0845-2126-E5B8-6BCA5335CE4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17694" y="5147594"/>
                  <a:ext cx="26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FA93E3F-783D-73DA-FA8E-BC82B0F7A372}"/>
                    </a:ext>
                  </a:extLst>
                </p14:cNvPr>
                <p14:cNvContentPartPr/>
                <p14:nvPr/>
              </p14:nvContentPartPr>
              <p14:xfrm>
                <a:off x="4914894" y="5109434"/>
                <a:ext cx="114480" cy="1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FA93E3F-783D-73DA-FA8E-BC82B0F7A37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96894" y="5091794"/>
                  <a:ext cx="150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CA5F513-9120-9A15-0CC4-87DFF51D3FF0}"/>
                    </a:ext>
                  </a:extLst>
                </p14:cNvPr>
                <p14:cNvContentPartPr/>
                <p14:nvPr/>
              </p14:nvContentPartPr>
              <p14:xfrm>
                <a:off x="5065014" y="5060474"/>
                <a:ext cx="139680" cy="64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CA5F513-9120-9A15-0CC4-87DFF51D3FF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47374" y="5042834"/>
                  <a:ext cx="175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7E066F7-18E6-2721-664A-846B6EB1C260}"/>
                    </a:ext>
                  </a:extLst>
                </p14:cNvPr>
                <p14:cNvContentPartPr/>
                <p14:nvPr/>
              </p14:nvContentPartPr>
              <p14:xfrm>
                <a:off x="5197134" y="4906394"/>
                <a:ext cx="46080" cy="103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7E066F7-18E6-2721-664A-846B6EB1C2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79134" y="4888394"/>
                  <a:ext cx="81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BD07C2-9BFA-7CB7-496C-C636882512B5}"/>
                    </a:ext>
                  </a:extLst>
                </p14:cNvPr>
                <p14:cNvContentPartPr/>
                <p14:nvPr/>
              </p14:nvContentPartPr>
              <p14:xfrm>
                <a:off x="5215134" y="4830794"/>
                <a:ext cx="117000" cy="51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BD07C2-9BFA-7CB7-496C-C636882512B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97134" y="4813154"/>
                  <a:ext cx="152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D3C44E-FD84-A9F1-0FB1-511E45F8F951}"/>
                    </a:ext>
                  </a:extLst>
                </p14:cNvPr>
                <p14:cNvContentPartPr/>
                <p14:nvPr/>
              </p14:nvContentPartPr>
              <p14:xfrm>
                <a:off x="5218014" y="4620194"/>
                <a:ext cx="182520" cy="216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D3C44E-FD84-A9F1-0FB1-511E45F8F95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00014" y="4602194"/>
                  <a:ext cx="218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F26B84C-7D1E-0CD7-9D03-FA2F31E76D7D}"/>
                    </a:ext>
                  </a:extLst>
                </p14:cNvPr>
                <p14:cNvContentPartPr/>
                <p14:nvPr/>
              </p14:nvContentPartPr>
              <p14:xfrm>
                <a:off x="5409894" y="4652234"/>
                <a:ext cx="121320" cy="37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F26B84C-7D1E-0CD7-9D03-FA2F31E76D7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91894" y="4634594"/>
                  <a:ext cx="156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A23087D-9B3A-0721-F028-B122618918FB}"/>
                    </a:ext>
                  </a:extLst>
                </p14:cNvPr>
                <p14:cNvContentPartPr/>
                <p14:nvPr/>
              </p14:nvContentPartPr>
              <p14:xfrm>
                <a:off x="5482614" y="4511474"/>
                <a:ext cx="177840" cy="398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A23087D-9B3A-0721-F028-B122618918F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64614" y="4493834"/>
                  <a:ext cx="2134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56D277E-083A-AF27-41C4-D563ED134A99}"/>
                    </a:ext>
                  </a:extLst>
                </p14:cNvPr>
                <p14:cNvContentPartPr/>
                <p14:nvPr/>
              </p14:nvContentPartPr>
              <p14:xfrm>
                <a:off x="2787654" y="5426954"/>
                <a:ext cx="1323360" cy="1231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56D277E-083A-AF27-41C4-D563ED134A9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70014" y="5409314"/>
                  <a:ext cx="1359000" cy="12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B84AD9-AF65-F4D5-1477-AFF5855797CB}"/>
                    </a:ext>
                  </a:extLst>
                </p14:cNvPr>
                <p14:cNvContentPartPr/>
                <p14:nvPr/>
              </p14:nvContentPartPr>
              <p14:xfrm>
                <a:off x="4537254" y="3951314"/>
                <a:ext cx="1218600" cy="892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B84AD9-AF65-F4D5-1477-AFF5855797C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19254" y="3933674"/>
                  <a:ext cx="1254240" cy="92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181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5A435-92AA-805D-210C-469DECD3FFDD}"/>
              </a:ext>
            </a:extLst>
          </p:cNvPr>
          <p:cNvSpPr txBox="1"/>
          <p:nvPr/>
        </p:nvSpPr>
        <p:spPr>
          <a:xfrm>
            <a:off x="0" y="0"/>
            <a:ext cx="6205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Discontinuities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35A65B-A17D-055B-85E5-B4606A000E1C}"/>
                  </a:ext>
                </a:extLst>
              </p:cNvPr>
              <p:cNvSpPr txBox="1"/>
              <p:nvPr/>
            </p:nvSpPr>
            <p:spPr>
              <a:xfrm>
                <a:off x="1" y="769441"/>
                <a:ext cx="12191999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Removable Discontinuity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discontinuity at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removable if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can be made continuous by appropriately defining or redefining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Point Discontinuity</a:t>
                </a:r>
              </a:p>
              <a:p>
                <a:pPr lvl="1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Nonremovable</a:t>
                </a:r>
                <a:r>
                  <a:rPr lang="en-US" sz="3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Discontinuity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limit as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does not exist, there is no way to fulfill the continuity test and the discontinuity is nonremovable.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Jump or Infinite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35A65B-A17D-055B-85E5-B4606A000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769441"/>
                <a:ext cx="12191999" cy="5016758"/>
              </a:xfrm>
              <a:prstGeom prst="rect">
                <a:avLst/>
              </a:prstGeom>
              <a:blipFill>
                <a:blip r:embed="rId2"/>
                <a:stretch>
                  <a:fillRect l="-1200" t="-1701" r="-350" b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0E72600-DFB9-58D6-A2D6-00FDB7FC2E7A}"/>
              </a:ext>
            </a:extLst>
          </p:cNvPr>
          <p:cNvGrpSpPr/>
          <p:nvPr/>
        </p:nvGrpSpPr>
        <p:grpSpPr>
          <a:xfrm>
            <a:off x="7709214" y="1858634"/>
            <a:ext cx="2221920" cy="1624320"/>
            <a:chOff x="7709214" y="1858634"/>
            <a:chExt cx="2221920" cy="16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59A88F-88CF-DF3F-BF7C-41EAC63311C1}"/>
                    </a:ext>
                  </a:extLst>
                </p14:cNvPr>
                <p14:cNvContentPartPr/>
                <p14:nvPr/>
              </p14:nvContentPartPr>
              <p14:xfrm>
                <a:off x="8963094" y="1892474"/>
                <a:ext cx="27720" cy="1590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59A88F-88CF-DF3F-BF7C-41EAC63311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45094" y="1874474"/>
                  <a:ext cx="63360" cy="16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4759471-3D28-94E3-B09C-BF7F80EC1256}"/>
                    </a:ext>
                  </a:extLst>
                </p14:cNvPr>
                <p14:cNvContentPartPr/>
                <p14:nvPr/>
              </p14:nvContentPartPr>
              <p14:xfrm>
                <a:off x="7855014" y="2660354"/>
                <a:ext cx="2011320" cy="17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4759471-3D28-94E3-B09C-BF7F80EC12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37374" y="2642354"/>
                  <a:ext cx="2046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AA6FE3-CEDC-0E43-5DEF-3B12AC41F54B}"/>
                    </a:ext>
                  </a:extLst>
                </p14:cNvPr>
                <p14:cNvContentPartPr/>
                <p14:nvPr/>
              </p14:nvContentPartPr>
              <p14:xfrm>
                <a:off x="8769414" y="1903274"/>
                <a:ext cx="334080" cy="231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AA6FE3-CEDC-0E43-5DEF-3B12AC41F5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51414" y="1885274"/>
                  <a:ext cx="369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5D2E59-D9D8-84F0-B9E2-EF775A8A8659}"/>
                    </a:ext>
                  </a:extLst>
                </p14:cNvPr>
                <p14:cNvContentPartPr/>
                <p14:nvPr/>
              </p14:nvContentPartPr>
              <p14:xfrm>
                <a:off x="9720534" y="2605994"/>
                <a:ext cx="210600" cy="38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5D2E59-D9D8-84F0-B9E2-EF775A8A86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02534" y="2587994"/>
                  <a:ext cx="2462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96101D-B417-1127-022B-4022D0EB9B7B}"/>
                    </a:ext>
                  </a:extLst>
                </p14:cNvPr>
                <p14:cNvContentPartPr/>
                <p14:nvPr/>
              </p14:nvContentPartPr>
              <p14:xfrm>
                <a:off x="8594094" y="2589074"/>
                <a:ext cx="8280" cy="271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96101D-B417-1127-022B-4022D0EB9B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76094" y="2571074"/>
                  <a:ext cx="43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9E0687-27DA-2F17-D9C5-D7F3C63E11B8}"/>
                    </a:ext>
                  </a:extLst>
                </p14:cNvPr>
                <p14:cNvContentPartPr/>
                <p14:nvPr/>
              </p14:nvContentPartPr>
              <p14:xfrm>
                <a:off x="8857254" y="2494394"/>
                <a:ext cx="190440" cy="3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9E0687-27DA-2F17-D9C5-D7F3C63E11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39614" y="2476394"/>
                  <a:ext cx="226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D924E1-AEFF-C25D-B9FB-3609E8FF7CA7}"/>
                    </a:ext>
                  </a:extLst>
                </p14:cNvPr>
                <p14:cNvContentPartPr/>
                <p14:nvPr/>
              </p14:nvContentPartPr>
              <p14:xfrm>
                <a:off x="8878494" y="2365154"/>
                <a:ext cx="193680" cy="1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D924E1-AEFF-C25D-B9FB-3609E8FF7CA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60494" y="2347514"/>
                  <a:ext cx="229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05B1EB-B6CB-3D9C-EB12-50B510CBBA0D}"/>
                    </a:ext>
                  </a:extLst>
                </p14:cNvPr>
                <p14:cNvContentPartPr/>
                <p14:nvPr/>
              </p14:nvContentPartPr>
              <p14:xfrm>
                <a:off x="8863014" y="2207474"/>
                <a:ext cx="219960" cy="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05B1EB-B6CB-3D9C-EB12-50B510CBBA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45374" y="2189474"/>
                  <a:ext cx="255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BE19C1-5776-F7BC-5169-EA8E3E7EBAC1}"/>
                    </a:ext>
                  </a:extLst>
                </p14:cNvPr>
                <p14:cNvContentPartPr/>
                <p14:nvPr/>
              </p14:nvContentPartPr>
              <p14:xfrm>
                <a:off x="8508054" y="2344994"/>
                <a:ext cx="135360" cy="9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BE19C1-5776-F7BC-5169-EA8E3E7EBA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90414" y="2327354"/>
                  <a:ext cx="171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1CAC89-A7B7-AB0F-E199-912573318F06}"/>
                    </a:ext>
                  </a:extLst>
                </p14:cNvPr>
                <p14:cNvContentPartPr/>
                <p14:nvPr/>
              </p14:nvContentPartPr>
              <p14:xfrm>
                <a:off x="7722534" y="2427074"/>
                <a:ext cx="778320" cy="898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1CAC89-A7B7-AB0F-E199-912573318F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04534" y="2409074"/>
                  <a:ext cx="813960" cy="9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1B05B6-29DC-E4F1-A0F9-B006710BD8C2}"/>
                    </a:ext>
                  </a:extLst>
                </p14:cNvPr>
                <p14:cNvContentPartPr/>
                <p14:nvPr/>
              </p14:nvContentPartPr>
              <p14:xfrm>
                <a:off x="7709214" y="3157874"/>
                <a:ext cx="87480" cy="255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1B05B6-29DC-E4F1-A0F9-B006710BD8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91214" y="3140234"/>
                  <a:ext cx="123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0FDE68-33A1-7C73-9CEB-0F2DC3DFF564}"/>
                    </a:ext>
                  </a:extLst>
                </p14:cNvPr>
                <p14:cNvContentPartPr/>
                <p14:nvPr/>
              </p14:nvContentPartPr>
              <p14:xfrm>
                <a:off x="8662134" y="1893194"/>
                <a:ext cx="1018080" cy="49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0FDE68-33A1-7C73-9CEB-0F2DC3DFF5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44494" y="1875554"/>
                  <a:ext cx="105372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6689D58-44B5-A4B1-461B-0BDE0BF952F2}"/>
                    </a:ext>
                  </a:extLst>
                </p14:cNvPr>
                <p14:cNvContentPartPr/>
                <p14:nvPr/>
              </p14:nvContentPartPr>
              <p14:xfrm>
                <a:off x="9484734" y="1858634"/>
                <a:ext cx="234720" cy="24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6689D58-44B5-A4B1-461B-0BDE0BF952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66734" y="1840634"/>
                  <a:ext cx="270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4CF741-FA96-BAF2-020E-12B99FDF930E}"/>
                    </a:ext>
                  </a:extLst>
                </p14:cNvPr>
                <p14:cNvContentPartPr/>
                <p14:nvPr/>
              </p14:nvContentPartPr>
              <p14:xfrm>
                <a:off x="8393574" y="3094154"/>
                <a:ext cx="114480" cy="13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4CF741-FA96-BAF2-020E-12B99FDF93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75574" y="3076154"/>
                  <a:ext cx="150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060892-FB38-9F82-CBF1-69E76501B88C}"/>
                    </a:ext>
                  </a:extLst>
                </p14:cNvPr>
                <p14:cNvContentPartPr/>
                <p14:nvPr/>
              </p14:nvContentPartPr>
              <p14:xfrm>
                <a:off x="8560974" y="3033314"/>
                <a:ext cx="4428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060892-FB38-9F82-CBF1-69E76501B88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43334" y="3015674"/>
                  <a:ext cx="79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17282CC-BAB0-7D55-87E1-9B49F8E94666}"/>
                    </a:ext>
                  </a:extLst>
                </p14:cNvPr>
                <p14:cNvContentPartPr/>
                <p14:nvPr/>
              </p14:nvContentPartPr>
              <p14:xfrm>
                <a:off x="9194934" y="2328794"/>
                <a:ext cx="96120" cy="124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17282CC-BAB0-7D55-87E1-9B49F8E946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77294" y="2310794"/>
                  <a:ext cx="13176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A82960F-2584-B57A-027F-FB31BF150A78}"/>
              </a:ext>
            </a:extLst>
          </p:cNvPr>
          <p:cNvGrpSpPr/>
          <p:nvPr/>
        </p:nvGrpSpPr>
        <p:grpSpPr>
          <a:xfrm>
            <a:off x="10456014" y="1844234"/>
            <a:ext cx="1518480" cy="1389600"/>
            <a:chOff x="10456014" y="1844234"/>
            <a:chExt cx="1518480" cy="13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B6564F-7D80-5BB8-C243-6E811B1DD244}"/>
                    </a:ext>
                  </a:extLst>
                </p14:cNvPr>
                <p14:cNvContentPartPr/>
                <p14:nvPr/>
              </p14:nvContentPartPr>
              <p14:xfrm>
                <a:off x="10456014" y="1943954"/>
                <a:ext cx="97920" cy="28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B6564F-7D80-5BB8-C243-6E811B1DD24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38014" y="1925954"/>
                  <a:ext cx="133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9CF3B4-49DA-E0CF-25E5-8671D3E50FEE}"/>
                    </a:ext>
                  </a:extLst>
                </p14:cNvPr>
                <p14:cNvContentPartPr/>
                <p14:nvPr/>
              </p14:nvContentPartPr>
              <p14:xfrm>
                <a:off x="10602534" y="2083274"/>
                <a:ext cx="111960" cy="18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9CF3B4-49DA-E0CF-25E5-8671D3E50F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84894" y="2065634"/>
                  <a:ext cx="147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F1894B-1459-7F7D-9B7C-647BAD60D239}"/>
                    </a:ext>
                  </a:extLst>
                </p14:cNvPr>
                <p14:cNvContentPartPr/>
                <p14:nvPr/>
              </p14:nvContentPartPr>
              <p14:xfrm>
                <a:off x="10756254" y="2001194"/>
                <a:ext cx="199800" cy="22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F1894B-1459-7F7D-9B7C-647BAD60D23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38254" y="1983554"/>
                  <a:ext cx="235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9B01B12-DBEB-9627-6EDB-CA3951F1E564}"/>
                    </a:ext>
                  </a:extLst>
                </p14:cNvPr>
                <p14:cNvContentPartPr/>
                <p14:nvPr/>
              </p14:nvContentPartPr>
              <p14:xfrm>
                <a:off x="10988814" y="2108114"/>
                <a:ext cx="119160" cy="131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9B01B12-DBEB-9627-6EDB-CA3951F1E56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71174" y="2090114"/>
                  <a:ext cx="154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E737D70-9178-070A-A8EE-A7B018FD9393}"/>
                    </a:ext>
                  </a:extLst>
                </p14:cNvPr>
                <p14:cNvContentPartPr/>
                <p14:nvPr/>
              </p14:nvContentPartPr>
              <p14:xfrm>
                <a:off x="11161254" y="2115314"/>
                <a:ext cx="81000" cy="89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E737D70-9178-070A-A8EE-A7B018FD93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43254" y="2097314"/>
                  <a:ext cx="116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7DFDCAB-E834-8656-4A42-978856F12CFE}"/>
                    </a:ext>
                  </a:extLst>
                </p14:cNvPr>
                <p14:cNvContentPartPr/>
                <p14:nvPr/>
              </p14:nvContentPartPr>
              <p14:xfrm>
                <a:off x="11286894" y="2114234"/>
                <a:ext cx="87480" cy="127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7DFDCAB-E834-8656-4A42-978856F12C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69254" y="2096234"/>
                  <a:ext cx="123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A70A63-495D-F7DA-1278-3F3779F25F4C}"/>
                    </a:ext>
                  </a:extLst>
                </p14:cNvPr>
                <p14:cNvContentPartPr/>
                <p14:nvPr/>
              </p14:nvContentPartPr>
              <p14:xfrm>
                <a:off x="11420094" y="1880234"/>
                <a:ext cx="88560" cy="325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A70A63-495D-F7DA-1278-3F3779F25F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02094" y="1862234"/>
                  <a:ext cx="124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622CC9-5ABF-527B-FB67-5BCCF362B45D}"/>
                    </a:ext>
                  </a:extLst>
                </p14:cNvPr>
                <p14:cNvContentPartPr/>
                <p14:nvPr/>
              </p14:nvContentPartPr>
              <p14:xfrm>
                <a:off x="11569494" y="1844234"/>
                <a:ext cx="171720" cy="38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622CC9-5ABF-527B-FB67-5BCCF362B45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51494" y="1826234"/>
                  <a:ext cx="207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988EBA-1464-C4FC-C0A1-149BBA4C0110}"/>
                    </a:ext>
                  </a:extLst>
                </p14:cNvPr>
                <p14:cNvContentPartPr/>
                <p14:nvPr/>
              </p14:nvContentPartPr>
              <p14:xfrm>
                <a:off x="10466814" y="2321954"/>
                <a:ext cx="109440" cy="432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988EBA-1464-C4FC-C0A1-149BBA4C01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49174" y="2304314"/>
                  <a:ext cx="1450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6D8127-5B55-1CB6-7727-7F44C22A21BD}"/>
                    </a:ext>
                  </a:extLst>
                </p14:cNvPr>
                <p14:cNvContentPartPr/>
                <p14:nvPr/>
              </p14:nvContentPartPr>
              <p14:xfrm>
                <a:off x="10649694" y="2501234"/>
                <a:ext cx="17280" cy="16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6D8127-5B55-1CB6-7727-7F44C22A21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31694" y="2483234"/>
                  <a:ext cx="52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197633-A22B-9437-D20C-0F974BC11539}"/>
                    </a:ext>
                  </a:extLst>
                </p14:cNvPr>
                <p14:cNvContentPartPr/>
                <p14:nvPr/>
              </p14:nvContentPartPr>
              <p14:xfrm>
                <a:off x="10731054" y="2613914"/>
                <a:ext cx="52920" cy="84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197633-A22B-9437-D20C-0F974BC115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13054" y="2596274"/>
                  <a:ext cx="88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F33BBD-E4BA-54E4-9E60-E1C4AD7C491D}"/>
                    </a:ext>
                  </a:extLst>
                </p14:cNvPr>
                <p14:cNvContentPartPr/>
                <p14:nvPr/>
              </p14:nvContentPartPr>
              <p14:xfrm>
                <a:off x="10877574" y="2585834"/>
                <a:ext cx="91440" cy="10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F33BBD-E4BA-54E4-9E60-E1C4AD7C491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59574" y="2568194"/>
                  <a:ext cx="127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C4C087-BEB3-6805-FC5F-E4D737B56C9D}"/>
                    </a:ext>
                  </a:extLst>
                </p14:cNvPr>
                <p14:cNvContentPartPr/>
                <p14:nvPr/>
              </p14:nvContentPartPr>
              <p14:xfrm>
                <a:off x="10983054" y="2587994"/>
                <a:ext cx="86760" cy="87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C4C087-BEB3-6805-FC5F-E4D737B56C9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65414" y="2570354"/>
                  <a:ext cx="122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378FA15-3AFD-337D-6532-0836A2C9D337}"/>
                    </a:ext>
                  </a:extLst>
                </p14:cNvPr>
                <p14:cNvContentPartPr/>
                <p14:nvPr/>
              </p14:nvContentPartPr>
              <p14:xfrm>
                <a:off x="11105094" y="2608154"/>
                <a:ext cx="131400" cy="70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378FA15-3AFD-337D-6532-0836A2C9D3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87094" y="2590154"/>
                  <a:ext cx="167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31C286-90F0-7777-E3DF-8AAA1C11EFA1}"/>
                    </a:ext>
                  </a:extLst>
                </p14:cNvPr>
                <p14:cNvContentPartPr/>
                <p14:nvPr/>
              </p14:nvContentPartPr>
              <p14:xfrm>
                <a:off x="11222814" y="2409434"/>
                <a:ext cx="35640" cy="201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31C286-90F0-7777-E3DF-8AAA1C11EF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204814" y="2391434"/>
                  <a:ext cx="71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E83732-BC8B-2EBD-60B3-1DD9F5A5C62E}"/>
                    </a:ext>
                  </a:extLst>
                </p14:cNvPr>
                <p14:cNvContentPartPr/>
                <p14:nvPr/>
              </p14:nvContentPartPr>
              <p14:xfrm>
                <a:off x="11194734" y="2510954"/>
                <a:ext cx="195840" cy="131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E83732-BC8B-2EBD-60B3-1DD9F5A5C6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77094" y="2493314"/>
                  <a:ext cx="231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EEE1BB3-3BB6-1764-E71A-C74B396B6AC2}"/>
                    </a:ext>
                  </a:extLst>
                </p14:cNvPr>
                <p14:cNvContentPartPr/>
                <p14:nvPr/>
              </p14:nvContentPartPr>
              <p14:xfrm>
                <a:off x="11347374" y="2429234"/>
                <a:ext cx="343800" cy="20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EEE1BB3-3BB6-1764-E71A-C74B396B6AC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29374" y="2411234"/>
                  <a:ext cx="379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AF66B1-A88F-850F-7564-DDF7642E5A5E}"/>
                    </a:ext>
                  </a:extLst>
                </p14:cNvPr>
                <p14:cNvContentPartPr/>
                <p14:nvPr/>
              </p14:nvContentPartPr>
              <p14:xfrm>
                <a:off x="11722134" y="2402594"/>
                <a:ext cx="20880" cy="219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AF66B1-A88F-850F-7564-DDF7642E5A5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704494" y="2384594"/>
                  <a:ext cx="56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052A4D-322A-93C4-82BD-A69F5FD14FC7}"/>
                    </a:ext>
                  </a:extLst>
                </p14:cNvPr>
                <p14:cNvContentPartPr/>
                <p14:nvPr/>
              </p14:nvContentPartPr>
              <p14:xfrm>
                <a:off x="11803494" y="2278754"/>
                <a:ext cx="42480" cy="301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052A4D-322A-93C4-82BD-A69F5FD14FC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785494" y="2260754"/>
                  <a:ext cx="781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53621CC-4A9A-9B98-15D7-6C502218B649}"/>
                    </a:ext>
                  </a:extLst>
                </p14:cNvPr>
                <p14:cNvContentPartPr/>
                <p14:nvPr/>
              </p14:nvContentPartPr>
              <p14:xfrm>
                <a:off x="11762814" y="2443274"/>
                <a:ext cx="156960" cy="114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53621CC-4A9A-9B98-15D7-6C502218B6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744814" y="2425634"/>
                  <a:ext cx="192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294907-15D2-DA1A-C739-E9FFDCA214F3}"/>
                    </a:ext>
                  </a:extLst>
                </p14:cNvPr>
                <p14:cNvContentPartPr/>
                <p14:nvPr/>
              </p14:nvContentPartPr>
              <p14:xfrm>
                <a:off x="11844174" y="2553074"/>
                <a:ext cx="130320" cy="349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294907-15D2-DA1A-C739-E9FFDCA214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826534" y="2535434"/>
                  <a:ext cx="1659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02767C7-B086-7823-1905-1F2DB789B682}"/>
                    </a:ext>
                  </a:extLst>
                </p14:cNvPr>
                <p14:cNvContentPartPr/>
                <p14:nvPr/>
              </p14:nvContentPartPr>
              <p14:xfrm>
                <a:off x="10590654" y="3115754"/>
                <a:ext cx="153000" cy="118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02767C7-B086-7823-1905-1F2DB789B68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72654" y="3098114"/>
                  <a:ext cx="188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A81371-CC6A-ABBF-C3C9-A234CE69D814}"/>
                    </a:ext>
                  </a:extLst>
                </p14:cNvPr>
                <p14:cNvContentPartPr/>
                <p14:nvPr/>
              </p14:nvContentPartPr>
              <p14:xfrm>
                <a:off x="10778574" y="2902634"/>
                <a:ext cx="29520" cy="262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A81371-CC6A-ABBF-C3C9-A234CE69D81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60934" y="2884634"/>
                  <a:ext cx="65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21F8D60-B527-F21D-655C-69585ACE7B3B}"/>
                    </a:ext>
                  </a:extLst>
                </p14:cNvPr>
                <p14:cNvContentPartPr/>
                <p14:nvPr/>
              </p14:nvContentPartPr>
              <p14:xfrm>
                <a:off x="10746894" y="3040154"/>
                <a:ext cx="218160" cy="62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21F8D60-B527-F21D-655C-69585ACE7B3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29254" y="3022514"/>
                  <a:ext cx="253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D12EE2-395E-4D2B-3BDD-AFE51BB8AAFD}"/>
                    </a:ext>
                  </a:extLst>
                </p14:cNvPr>
                <p14:cNvContentPartPr/>
                <p14:nvPr/>
              </p14:nvContentPartPr>
              <p14:xfrm>
                <a:off x="11169534" y="2882474"/>
                <a:ext cx="164160" cy="270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D12EE2-395E-4D2B-3BDD-AFE51BB8AAF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51534" y="2864834"/>
                  <a:ext cx="199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890D567-5694-9D5F-1525-B99064032965}"/>
                    </a:ext>
                  </a:extLst>
                </p14:cNvPr>
                <p14:cNvContentPartPr/>
                <p14:nvPr/>
              </p14:nvContentPartPr>
              <p14:xfrm>
                <a:off x="11385174" y="2963114"/>
                <a:ext cx="77400" cy="3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890D567-5694-9D5F-1525-B9906403296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67534" y="2945474"/>
                  <a:ext cx="113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D7BFF1E-AB39-2DFD-ED53-6F19D2ABA8D7}"/>
                    </a:ext>
                  </a:extLst>
                </p14:cNvPr>
                <p14:cNvContentPartPr/>
                <p14:nvPr/>
              </p14:nvContentPartPr>
              <p14:xfrm>
                <a:off x="11385174" y="3072914"/>
                <a:ext cx="69840" cy="18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D7BFF1E-AB39-2DFD-ED53-6F19D2ABA8D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367534" y="3055274"/>
                  <a:ext cx="105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22AC02A-A7D8-669C-1798-AD932166855D}"/>
                    </a:ext>
                  </a:extLst>
                </p14:cNvPr>
                <p14:cNvContentPartPr/>
                <p14:nvPr/>
              </p14:nvContentPartPr>
              <p14:xfrm>
                <a:off x="11503254" y="3033314"/>
                <a:ext cx="101520" cy="20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22AC02A-A7D8-669C-1798-AD932166855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85254" y="3015674"/>
                  <a:ext cx="13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6E28E86-913C-3F1B-FD27-6ED75B427B83}"/>
                    </a:ext>
                  </a:extLst>
                </p14:cNvPr>
                <p14:cNvContentPartPr/>
                <p14:nvPr/>
              </p14:nvContentPartPr>
              <p14:xfrm>
                <a:off x="11679654" y="2866994"/>
                <a:ext cx="17640" cy="301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6E28E86-913C-3F1B-FD27-6ED75B427B8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61654" y="2849354"/>
                  <a:ext cx="5328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9206CC-3606-7B15-719E-47272B8DDA89}"/>
              </a:ext>
            </a:extLst>
          </p:cNvPr>
          <p:cNvGrpSpPr/>
          <p:nvPr/>
        </p:nvGrpSpPr>
        <p:grpSpPr>
          <a:xfrm>
            <a:off x="4107054" y="4726394"/>
            <a:ext cx="1904400" cy="1636920"/>
            <a:chOff x="4107054" y="4726394"/>
            <a:chExt cx="1904400" cy="16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97D85D4-962E-3B18-ACC7-9D948FECE373}"/>
                    </a:ext>
                  </a:extLst>
                </p14:cNvPr>
                <p14:cNvContentPartPr/>
                <p14:nvPr/>
              </p14:nvContentPartPr>
              <p14:xfrm>
                <a:off x="5212974" y="4816034"/>
                <a:ext cx="65520" cy="1445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97D85D4-962E-3B18-ACC7-9D948FECE37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94974" y="4798034"/>
                  <a:ext cx="101160" cy="14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4C0953-3794-BA8E-38E2-AEFB05F98D02}"/>
                    </a:ext>
                  </a:extLst>
                </p14:cNvPr>
                <p14:cNvContentPartPr/>
                <p14:nvPr/>
              </p14:nvContentPartPr>
              <p14:xfrm>
                <a:off x="4933254" y="4792634"/>
                <a:ext cx="459360" cy="311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4C0953-3794-BA8E-38E2-AEFB05F98D0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15614" y="4774994"/>
                  <a:ext cx="495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935C134-47AC-1DFA-154B-86379D10CDCB}"/>
                    </a:ext>
                  </a:extLst>
                </p14:cNvPr>
                <p14:cNvContentPartPr/>
                <p14:nvPr/>
              </p14:nvContentPartPr>
              <p14:xfrm>
                <a:off x="4653174" y="5530634"/>
                <a:ext cx="1252080" cy="154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35C134-47AC-1DFA-154B-86379D10CD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35174" y="5512994"/>
                  <a:ext cx="1287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EBC67F-A388-00DC-212E-5F58D1FA02F7}"/>
                    </a:ext>
                  </a:extLst>
                </p14:cNvPr>
                <p14:cNvContentPartPr/>
                <p14:nvPr/>
              </p14:nvContentPartPr>
              <p14:xfrm>
                <a:off x="5718414" y="5406074"/>
                <a:ext cx="293040" cy="248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EBC67F-A388-00DC-212E-5F58D1FA02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00414" y="5388074"/>
                  <a:ext cx="328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827857E-B551-3788-9576-99E435320C59}"/>
                    </a:ext>
                  </a:extLst>
                </p14:cNvPr>
                <p14:cNvContentPartPr/>
                <p14:nvPr/>
              </p14:nvContentPartPr>
              <p14:xfrm>
                <a:off x="4264374" y="4929074"/>
                <a:ext cx="224640" cy="265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827857E-B551-3788-9576-99E435320C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46374" y="4911074"/>
                  <a:ext cx="260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CBF3E89-EE94-1406-D1B7-03E1ED71D43C}"/>
                    </a:ext>
                  </a:extLst>
                </p14:cNvPr>
                <p14:cNvContentPartPr/>
                <p14:nvPr/>
              </p14:nvContentPartPr>
              <p14:xfrm>
                <a:off x="4107054" y="4814954"/>
                <a:ext cx="293760" cy="80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CBF3E89-EE94-1406-D1B7-03E1ED71D4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89414" y="4796954"/>
                  <a:ext cx="329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0BA9DAF-0131-C125-1608-AE9A85A98CF0}"/>
                    </a:ext>
                  </a:extLst>
                </p14:cNvPr>
                <p14:cNvContentPartPr/>
                <p14:nvPr/>
              </p14:nvContentPartPr>
              <p14:xfrm>
                <a:off x="4389294" y="4841954"/>
                <a:ext cx="106920" cy="129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0BA9DAF-0131-C125-1608-AE9A85A98CF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71654" y="4824314"/>
                  <a:ext cx="142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C0906FC-9B5C-1709-2940-169F586ED5C7}"/>
                    </a:ext>
                  </a:extLst>
                </p14:cNvPr>
                <p14:cNvContentPartPr/>
                <p14:nvPr/>
              </p14:nvContentPartPr>
              <p14:xfrm>
                <a:off x="4525734" y="4810274"/>
                <a:ext cx="194400" cy="91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C0906FC-9B5C-1709-2940-169F586ED5C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07734" y="4792634"/>
                  <a:ext cx="230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ECF703-F940-5DF5-55FA-39B38D199421}"/>
                    </a:ext>
                  </a:extLst>
                </p14:cNvPr>
                <p14:cNvContentPartPr/>
                <p14:nvPr/>
              </p14:nvContentPartPr>
              <p14:xfrm>
                <a:off x="4708254" y="4791914"/>
                <a:ext cx="157320" cy="280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ECF703-F940-5DF5-55FA-39B38D19942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90614" y="4773914"/>
                  <a:ext cx="1929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04976E8-7953-F692-0E1A-7C1ED8AD35D7}"/>
                    </a:ext>
                  </a:extLst>
                </p14:cNvPr>
                <p14:cNvContentPartPr/>
                <p14:nvPr/>
              </p14:nvContentPartPr>
              <p14:xfrm>
                <a:off x="4687374" y="4726394"/>
                <a:ext cx="163440" cy="165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04976E8-7953-F692-0E1A-7C1ED8AD35D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69374" y="4708394"/>
                  <a:ext cx="199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A9AF95-3F87-670A-0F5C-EA66027F1F8D}"/>
                    </a:ext>
                  </a:extLst>
                </p14:cNvPr>
                <p14:cNvContentPartPr/>
                <p14:nvPr/>
              </p14:nvContentPartPr>
              <p14:xfrm>
                <a:off x="4468854" y="5246594"/>
                <a:ext cx="973440" cy="1116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A9AF95-3F87-670A-0F5C-EA66027F1F8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51214" y="5228954"/>
                  <a:ext cx="1009080" cy="11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835F7D-29A5-66CA-D249-C95D3376523A}"/>
                    </a:ext>
                  </a:extLst>
                </p14:cNvPr>
                <p14:cNvContentPartPr/>
                <p14:nvPr/>
              </p14:nvContentPartPr>
              <p14:xfrm>
                <a:off x="5445174" y="5136434"/>
                <a:ext cx="85680" cy="20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835F7D-29A5-66CA-D249-C95D337652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27174" y="5118434"/>
                  <a:ext cx="121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2A6F9AA-E13F-BC74-95F8-0024DD9199B9}"/>
                    </a:ext>
                  </a:extLst>
                </p14:cNvPr>
                <p14:cNvContentPartPr/>
                <p14:nvPr/>
              </p14:nvContentPartPr>
              <p14:xfrm>
                <a:off x="5547054" y="5822594"/>
                <a:ext cx="99720" cy="90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2A6F9AA-E13F-BC74-95F8-0024DD9199B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29054" y="5804594"/>
                  <a:ext cx="1353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EE2B39D-5339-5DF9-46D4-9FA4587D0193}"/>
              </a:ext>
            </a:extLst>
          </p:cNvPr>
          <p:cNvGrpSpPr/>
          <p:nvPr/>
        </p:nvGrpSpPr>
        <p:grpSpPr>
          <a:xfrm>
            <a:off x="5661894" y="5917274"/>
            <a:ext cx="626760" cy="283320"/>
            <a:chOff x="5661894" y="5917274"/>
            <a:chExt cx="62676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AAE9EA-089E-307C-6531-04B5BC325E36}"/>
                    </a:ext>
                  </a:extLst>
                </p14:cNvPr>
                <p14:cNvContentPartPr/>
                <p14:nvPr/>
              </p14:nvContentPartPr>
              <p14:xfrm>
                <a:off x="5661894" y="5917274"/>
                <a:ext cx="587160" cy="258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AAE9EA-089E-307C-6531-04B5BC325E3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643894" y="5899274"/>
                  <a:ext cx="622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95AFF2-9FB4-8CBA-02AB-4C27A19116FA}"/>
                    </a:ext>
                  </a:extLst>
                </p14:cNvPr>
                <p14:cNvContentPartPr/>
                <p14:nvPr/>
              </p14:nvContentPartPr>
              <p14:xfrm>
                <a:off x="6187854" y="5985314"/>
                <a:ext cx="100800" cy="21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95AFF2-9FB4-8CBA-02AB-4C27A19116F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70214" y="5967314"/>
                  <a:ext cx="1364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FFBC0C4-B95C-6C73-BBBD-1FFB6CA03D0F}"/>
                  </a:ext>
                </a:extLst>
              </p14:cNvPr>
              <p14:cNvContentPartPr/>
              <p14:nvPr/>
            </p14:nvContentPartPr>
            <p14:xfrm>
              <a:off x="4453734" y="6128594"/>
              <a:ext cx="222120" cy="318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FFBC0C4-B95C-6C73-BBBD-1FFB6CA03D0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35734" y="6110954"/>
                <a:ext cx="257760" cy="35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E8E568AC-9B0C-B837-9467-1C838B5E8CCA}"/>
              </a:ext>
            </a:extLst>
          </p:cNvPr>
          <p:cNvGrpSpPr/>
          <p:nvPr/>
        </p:nvGrpSpPr>
        <p:grpSpPr>
          <a:xfrm>
            <a:off x="6763854" y="4750154"/>
            <a:ext cx="1628280" cy="1640520"/>
            <a:chOff x="6763854" y="4750154"/>
            <a:chExt cx="1628280" cy="16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E6475AE-2DAE-3F07-C13F-EC910D5FFAF3}"/>
                    </a:ext>
                  </a:extLst>
                </p14:cNvPr>
                <p14:cNvContentPartPr/>
                <p14:nvPr/>
              </p14:nvContentPartPr>
              <p14:xfrm>
                <a:off x="6763854" y="4750154"/>
                <a:ext cx="255240" cy="1640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E6475AE-2DAE-3F07-C13F-EC910D5FFAF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746214" y="4732514"/>
                  <a:ext cx="290880" cy="16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2C663A-A649-0B98-09D9-FC3E9778912B}"/>
                    </a:ext>
                  </a:extLst>
                </p14:cNvPr>
                <p14:cNvContentPartPr/>
                <p14:nvPr/>
              </p14:nvContentPartPr>
              <p14:xfrm>
                <a:off x="7229694" y="5516234"/>
                <a:ext cx="41400" cy="145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2C663A-A649-0B98-09D9-FC3E9778912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12054" y="5498234"/>
                  <a:ext cx="77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B06F9AF-E788-FFCE-C932-5960FA455D27}"/>
                    </a:ext>
                  </a:extLst>
                </p14:cNvPr>
                <p14:cNvContentPartPr/>
                <p14:nvPr/>
              </p14:nvContentPartPr>
              <p14:xfrm>
                <a:off x="7176414" y="5260274"/>
                <a:ext cx="24480" cy="79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B06F9AF-E788-FFCE-C932-5960FA455D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58774" y="5242274"/>
                  <a:ext cx="60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BFD35D-D960-8A40-36A7-00CD35C7B4FA}"/>
                    </a:ext>
                  </a:extLst>
                </p14:cNvPr>
                <p14:cNvContentPartPr/>
                <p14:nvPr/>
              </p14:nvContentPartPr>
              <p14:xfrm>
                <a:off x="7354254" y="5446034"/>
                <a:ext cx="133920" cy="179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BFD35D-D960-8A40-36A7-00CD35C7B4F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36614" y="5428034"/>
                  <a:ext cx="169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C4640E6-18C9-EE55-3C47-08B7ED4FDAC5}"/>
                    </a:ext>
                  </a:extLst>
                </p14:cNvPr>
                <p14:cNvContentPartPr/>
                <p14:nvPr/>
              </p14:nvContentPartPr>
              <p14:xfrm>
                <a:off x="7471254" y="5084234"/>
                <a:ext cx="230760" cy="725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C4640E6-18C9-EE55-3C47-08B7ED4FDA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53614" y="5066594"/>
                  <a:ext cx="26640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D68832F-EACC-CCA2-406F-B186CC2DA715}"/>
                    </a:ext>
                  </a:extLst>
                </p14:cNvPr>
                <p14:cNvContentPartPr/>
                <p14:nvPr/>
              </p14:nvContentPartPr>
              <p14:xfrm>
                <a:off x="7737294" y="5499674"/>
                <a:ext cx="23760" cy="75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D68832F-EACC-CCA2-406F-B186CC2DA71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719294" y="5481674"/>
                  <a:ext cx="59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26C2CE-E09C-3169-0014-B713C3E67BCA}"/>
                    </a:ext>
                  </a:extLst>
                </p14:cNvPr>
                <p14:cNvContentPartPr/>
                <p14:nvPr/>
              </p14:nvContentPartPr>
              <p14:xfrm>
                <a:off x="7707414" y="5329034"/>
                <a:ext cx="234000" cy="176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26C2CE-E09C-3169-0014-B713C3E67B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89774" y="5311034"/>
                  <a:ext cx="269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9CD7468-E237-87B0-95EB-94B60C23BF57}"/>
                    </a:ext>
                  </a:extLst>
                </p14:cNvPr>
                <p14:cNvContentPartPr/>
                <p14:nvPr/>
              </p14:nvContentPartPr>
              <p14:xfrm>
                <a:off x="7941414" y="5296274"/>
                <a:ext cx="59760" cy="203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9CD7468-E237-87B0-95EB-94B60C23BF5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23414" y="5278274"/>
                  <a:ext cx="95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253C1FA-6AEE-1A8B-733A-03214214DA37}"/>
                    </a:ext>
                  </a:extLst>
                </p14:cNvPr>
                <p14:cNvContentPartPr/>
                <p14:nvPr/>
              </p14:nvContentPartPr>
              <p14:xfrm>
                <a:off x="7980294" y="5031314"/>
                <a:ext cx="153720" cy="422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253C1FA-6AEE-1A8B-733A-03214214DA3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62654" y="5013674"/>
                  <a:ext cx="1893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395021D-886F-22D9-470F-F760D3879B62}"/>
                    </a:ext>
                  </a:extLst>
                </p14:cNvPr>
                <p14:cNvContentPartPr/>
                <p14:nvPr/>
              </p14:nvContentPartPr>
              <p14:xfrm>
                <a:off x="8024574" y="5340194"/>
                <a:ext cx="168480" cy="66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395021D-886F-22D9-470F-F760D3879B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06574" y="5322554"/>
                  <a:ext cx="204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578FDA2-5EB0-AE16-E734-F8DDF23C621B}"/>
                    </a:ext>
                  </a:extLst>
                </p14:cNvPr>
                <p14:cNvContentPartPr/>
                <p14:nvPr/>
              </p14:nvContentPartPr>
              <p14:xfrm>
                <a:off x="8254254" y="5244074"/>
                <a:ext cx="122760" cy="221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578FDA2-5EB0-AE16-E734-F8DDF23C621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36614" y="5226434"/>
                  <a:ext cx="158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30C797B-3456-6F4A-CC5E-0BA654BCF757}"/>
                    </a:ext>
                  </a:extLst>
                </p14:cNvPr>
                <p14:cNvContentPartPr/>
                <p14:nvPr/>
              </p14:nvContentPartPr>
              <p14:xfrm>
                <a:off x="7274334" y="5533874"/>
                <a:ext cx="1117800" cy="29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30C797B-3456-6F4A-CC5E-0BA654BCF75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56334" y="5515874"/>
                  <a:ext cx="115344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DC04353-7158-74CB-A1ED-FF4F2C27F7BE}"/>
              </a:ext>
            </a:extLst>
          </p:cNvPr>
          <p:cNvGrpSpPr/>
          <p:nvPr/>
        </p:nvGrpSpPr>
        <p:grpSpPr>
          <a:xfrm>
            <a:off x="8955534" y="4218434"/>
            <a:ext cx="2561040" cy="2290680"/>
            <a:chOff x="8955534" y="4218434"/>
            <a:chExt cx="2561040" cy="22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3758A48-439C-5794-C699-02CE2DC76D51}"/>
                    </a:ext>
                  </a:extLst>
                </p14:cNvPr>
                <p14:cNvContentPartPr/>
                <p14:nvPr/>
              </p14:nvContentPartPr>
              <p14:xfrm>
                <a:off x="9876414" y="4476194"/>
                <a:ext cx="113400" cy="1857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3758A48-439C-5794-C699-02CE2DC76D5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58774" y="4458194"/>
                  <a:ext cx="149040" cy="18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03AE56-66A6-7223-7933-A09796961366}"/>
                    </a:ext>
                  </a:extLst>
                </p14:cNvPr>
                <p14:cNvContentPartPr/>
                <p14:nvPr/>
              </p14:nvContentPartPr>
              <p14:xfrm>
                <a:off x="8992254" y="5229314"/>
                <a:ext cx="2356200" cy="18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03AE56-66A6-7223-7933-A0979696136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74254" y="5211314"/>
                  <a:ext cx="2391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7923404-DBD2-4199-989D-0781D57F4982}"/>
                    </a:ext>
                  </a:extLst>
                </p14:cNvPr>
                <p14:cNvContentPartPr/>
                <p14:nvPr/>
              </p14:nvContentPartPr>
              <p14:xfrm>
                <a:off x="11135334" y="5007914"/>
                <a:ext cx="284400" cy="352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7923404-DBD2-4199-989D-0781D57F498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17334" y="4989914"/>
                  <a:ext cx="3200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C3A758E-7D4A-1DAD-18E7-219EE69F9384}"/>
                    </a:ext>
                  </a:extLst>
                </p14:cNvPr>
                <p14:cNvContentPartPr/>
                <p14:nvPr/>
              </p14:nvContentPartPr>
              <p14:xfrm>
                <a:off x="9735294" y="4434434"/>
                <a:ext cx="345240" cy="28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C3A758E-7D4A-1DAD-18E7-219EE69F93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17654" y="4416794"/>
                  <a:ext cx="3808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5A270D3-D104-A3BE-B4C3-F7FF9034B068}"/>
                    </a:ext>
                  </a:extLst>
                </p14:cNvPr>
                <p14:cNvContentPartPr/>
                <p14:nvPr/>
              </p14:nvContentPartPr>
              <p14:xfrm>
                <a:off x="8959134" y="4218434"/>
                <a:ext cx="794520" cy="1052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5A270D3-D104-A3BE-B4C3-F7FF9034B06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41494" y="4200434"/>
                  <a:ext cx="830160" cy="10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4B5D8AA-753D-5E51-9EBB-4D3CC5EC33AE}"/>
                    </a:ext>
                  </a:extLst>
                </p14:cNvPr>
                <p14:cNvContentPartPr/>
                <p14:nvPr/>
              </p14:nvContentPartPr>
              <p14:xfrm>
                <a:off x="8955534" y="5142194"/>
                <a:ext cx="140400" cy="181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4B5D8AA-753D-5E51-9EBB-4D3CC5EC33A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937894" y="5124554"/>
                  <a:ext cx="176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E8088B0-AECF-1B82-A588-39DB7379FD7E}"/>
                    </a:ext>
                  </a:extLst>
                </p14:cNvPr>
                <p14:cNvContentPartPr/>
                <p14:nvPr/>
              </p14:nvContentPartPr>
              <p14:xfrm>
                <a:off x="10135254" y="5312834"/>
                <a:ext cx="1355040" cy="1053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E8088B0-AECF-1B82-A588-39DB7379FD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17614" y="5295194"/>
                  <a:ext cx="1390680" cy="10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41AAFF1-7307-20A4-B22E-E8E59C5D74ED}"/>
                    </a:ext>
                  </a:extLst>
                </p14:cNvPr>
                <p14:cNvContentPartPr/>
                <p14:nvPr/>
              </p14:nvContentPartPr>
              <p14:xfrm>
                <a:off x="11458614" y="5193314"/>
                <a:ext cx="57960" cy="267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41AAFF1-7307-20A4-B22E-E8E59C5D74E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40614" y="5175314"/>
                  <a:ext cx="93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706FC99-7281-01AA-6F9E-F116040FB8C0}"/>
                    </a:ext>
                  </a:extLst>
                </p14:cNvPr>
                <p14:cNvContentPartPr/>
                <p14:nvPr/>
              </p14:nvContentPartPr>
              <p14:xfrm>
                <a:off x="10033734" y="6218234"/>
                <a:ext cx="214560" cy="185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706FC99-7281-01AA-6F9E-F116040FB8C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16094" y="6200594"/>
                  <a:ext cx="250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7B87AAE-6AFF-590B-2242-6C50AF471271}"/>
                    </a:ext>
                  </a:extLst>
                </p14:cNvPr>
                <p14:cNvContentPartPr/>
                <p14:nvPr/>
              </p14:nvContentPartPr>
              <p14:xfrm>
                <a:off x="9757614" y="4283954"/>
                <a:ext cx="10800" cy="44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7B87AAE-6AFF-590B-2242-6C50AF47127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39974" y="4265954"/>
                  <a:ext cx="46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1B19676-5A64-A794-338C-F432F0DAE983}"/>
                    </a:ext>
                  </a:extLst>
                </p14:cNvPr>
                <p14:cNvContentPartPr/>
                <p14:nvPr/>
              </p14:nvContentPartPr>
              <p14:xfrm>
                <a:off x="9770214" y="4611554"/>
                <a:ext cx="3960" cy="8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1B19676-5A64-A794-338C-F432F0DAE9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52214" y="4593554"/>
                  <a:ext cx="3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58A0FDF-87F9-805C-6342-99B324177D1F}"/>
                    </a:ext>
                  </a:extLst>
                </p14:cNvPr>
                <p14:cNvContentPartPr/>
                <p14:nvPr/>
              </p14:nvContentPartPr>
              <p14:xfrm>
                <a:off x="9818454" y="4714514"/>
                <a:ext cx="53640" cy="362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58A0FDF-87F9-805C-6342-99B324177D1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00454" y="4696514"/>
                  <a:ext cx="892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A38BC24-A1F6-AA3E-86D5-194D5A846769}"/>
                    </a:ext>
                  </a:extLst>
                </p14:cNvPr>
                <p14:cNvContentPartPr/>
                <p14:nvPr/>
              </p14:nvContentPartPr>
              <p14:xfrm>
                <a:off x="9879294" y="5196194"/>
                <a:ext cx="51840" cy="209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A38BC24-A1F6-AA3E-86D5-194D5A84676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61294" y="5178554"/>
                  <a:ext cx="87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CE8B94-44F5-307C-E454-5725A8C788AE}"/>
                    </a:ext>
                  </a:extLst>
                </p14:cNvPr>
                <p14:cNvContentPartPr/>
                <p14:nvPr/>
              </p14:nvContentPartPr>
              <p14:xfrm>
                <a:off x="9910254" y="5655194"/>
                <a:ext cx="26280" cy="243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CE8B94-44F5-307C-E454-5725A8C788A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92254" y="5637554"/>
                  <a:ext cx="61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E715035-1C74-23D2-92E9-77D4B8A7639A}"/>
                    </a:ext>
                  </a:extLst>
                </p14:cNvPr>
                <p14:cNvContentPartPr/>
                <p14:nvPr/>
              </p14:nvContentPartPr>
              <p14:xfrm>
                <a:off x="9956694" y="6107714"/>
                <a:ext cx="18360" cy="267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E715035-1C74-23D2-92E9-77D4B8A7639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39054" y="6089714"/>
                  <a:ext cx="54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713CFF-F907-D22A-FD93-1183A3F6A730}"/>
                    </a:ext>
                  </a:extLst>
                </p14:cNvPr>
                <p14:cNvContentPartPr/>
                <p14:nvPr/>
              </p14:nvContentPartPr>
              <p14:xfrm>
                <a:off x="9940134" y="5992874"/>
                <a:ext cx="3960" cy="70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713CFF-F907-D22A-FD93-1183A3F6A73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22134" y="5974874"/>
                  <a:ext cx="39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278EBE8-7F25-0CF9-9116-D1B589367A4F}"/>
                    </a:ext>
                  </a:extLst>
                </p14:cNvPr>
                <p14:cNvContentPartPr/>
                <p14:nvPr/>
              </p14:nvContentPartPr>
              <p14:xfrm>
                <a:off x="9941934" y="6343154"/>
                <a:ext cx="34920" cy="165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278EBE8-7F25-0CF9-9116-D1B589367A4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23934" y="6325514"/>
                  <a:ext cx="70560" cy="20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1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1993156" y="95693"/>
                <a:ext cx="3028073" cy="1125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156" y="95693"/>
                <a:ext cx="3028073" cy="1125757"/>
              </a:xfrm>
              <a:prstGeom prst="rect">
                <a:avLst/>
              </a:prstGeom>
              <a:blipFill>
                <a:blip r:embed="rId2"/>
                <a:stretch>
                  <a:fillRect r="-402" b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4DD9C3D-8C09-336C-F32C-F02988E5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299" y="296038"/>
            <a:ext cx="5786735" cy="58170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F2410E8-83BA-2AFB-CA5A-82A90D38D07B}"/>
              </a:ext>
            </a:extLst>
          </p:cNvPr>
          <p:cNvSpPr/>
          <p:nvPr/>
        </p:nvSpPr>
        <p:spPr>
          <a:xfrm>
            <a:off x="9698805" y="1397285"/>
            <a:ext cx="143838" cy="17466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9EF247-58C6-132E-05A8-50ED8BBCBCB7}"/>
              </a:ext>
            </a:extLst>
          </p:cNvPr>
          <p:cNvGrpSpPr/>
          <p:nvPr/>
        </p:nvGrpSpPr>
        <p:grpSpPr>
          <a:xfrm>
            <a:off x="2321454" y="1597994"/>
            <a:ext cx="2874240" cy="1517400"/>
            <a:chOff x="2321454" y="1597994"/>
            <a:chExt cx="2874240" cy="15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CE146C9-82E0-F14A-B5B4-B5041A208452}"/>
                    </a:ext>
                  </a:extLst>
                </p14:cNvPr>
                <p14:cNvContentPartPr/>
                <p14:nvPr/>
              </p14:nvContentPartPr>
              <p14:xfrm>
                <a:off x="2321454" y="2058794"/>
                <a:ext cx="281160" cy="26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CE146C9-82E0-F14A-B5B4-B5041A2084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03454" y="2041154"/>
                  <a:ext cx="316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6C86BDC-E474-E21D-FA6F-E0DC029648FB}"/>
                    </a:ext>
                  </a:extLst>
                </p14:cNvPr>
                <p14:cNvContentPartPr/>
                <p14:nvPr/>
              </p14:nvContentPartPr>
              <p14:xfrm>
                <a:off x="2405694" y="2290994"/>
                <a:ext cx="291960" cy="39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6C86BDC-E474-E21D-FA6F-E0DC029648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7694" y="2272994"/>
                  <a:ext cx="327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9D54EF-3359-234A-2BEE-BA2D02C0D5E3}"/>
                    </a:ext>
                  </a:extLst>
                </p14:cNvPr>
                <p14:cNvContentPartPr/>
                <p14:nvPr/>
              </p14:nvContentPartPr>
              <p14:xfrm>
                <a:off x="2900694" y="1730834"/>
                <a:ext cx="124920" cy="487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9D54EF-3359-234A-2BEE-BA2D02C0D5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83054" y="1712834"/>
                  <a:ext cx="1605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F63FEA-81BC-32E6-F17E-8BC2BEDDD5FB}"/>
                    </a:ext>
                  </a:extLst>
                </p14:cNvPr>
                <p14:cNvContentPartPr/>
                <p14:nvPr/>
              </p14:nvContentPartPr>
              <p14:xfrm>
                <a:off x="3079974" y="1801394"/>
                <a:ext cx="76680" cy="34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F63FEA-81BC-32E6-F17E-8BC2BEDDD5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61974" y="1783754"/>
                  <a:ext cx="1123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E58EAC-873A-067C-F958-55AC2DE8FFBF}"/>
                    </a:ext>
                  </a:extLst>
                </p14:cNvPr>
                <p14:cNvContentPartPr/>
                <p14:nvPr/>
              </p14:nvContentPartPr>
              <p14:xfrm>
                <a:off x="3021654" y="1875194"/>
                <a:ext cx="243360" cy="263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E58EAC-873A-067C-F958-55AC2DE8FF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04014" y="1857554"/>
                  <a:ext cx="2790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060773-C09E-FCD4-028A-A4F290A0F654}"/>
                    </a:ext>
                  </a:extLst>
                </p14:cNvPr>
                <p14:cNvContentPartPr/>
                <p14:nvPr/>
              </p14:nvContentPartPr>
              <p14:xfrm>
                <a:off x="3330894" y="1830554"/>
                <a:ext cx="131400" cy="293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060773-C09E-FCD4-028A-A4F290A0F6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12894" y="1812554"/>
                  <a:ext cx="1670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A8913C-14E8-1D23-018B-F5727FE5EC66}"/>
                    </a:ext>
                  </a:extLst>
                </p14:cNvPr>
                <p14:cNvContentPartPr/>
                <p14:nvPr/>
              </p14:nvContentPartPr>
              <p14:xfrm>
                <a:off x="3270414" y="1986434"/>
                <a:ext cx="260280" cy="61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A8913C-14E8-1D23-018B-F5727FE5EC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52774" y="1968434"/>
                  <a:ext cx="295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0376C1-5E46-0B76-3471-C17B7CE2E4F0}"/>
                    </a:ext>
                  </a:extLst>
                </p14:cNvPr>
                <p14:cNvContentPartPr/>
                <p14:nvPr/>
              </p14:nvContentPartPr>
              <p14:xfrm>
                <a:off x="3530334" y="1821194"/>
                <a:ext cx="188280" cy="27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0376C1-5E46-0B76-3471-C17B7CE2E4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2694" y="1803554"/>
                  <a:ext cx="223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866134-D931-94AC-022F-1D0E091D76BF}"/>
                    </a:ext>
                  </a:extLst>
                </p14:cNvPr>
                <p14:cNvContentPartPr/>
                <p14:nvPr/>
              </p14:nvContentPartPr>
              <p14:xfrm>
                <a:off x="3690894" y="1678634"/>
                <a:ext cx="210240" cy="48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866134-D931-94AC-022F-1D0E091D76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73254" y="1660634"/>
                  <a:ext cx="2458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DBAD29-5C7B-0029-2AED-59DFF888B6FC}"/>
                    </a:ext>
                  </a:extLst>
                </p14:cNvPr>
                <p14:cNvContentPartPr/>
                <p14:nvPr/>
              </p14:nvContentPartPr>
              <p14:xfrm>
                <a:off x="3983574" y="1654154"/>
                <a:ext cx="214560" cy="476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DBAD29-5C7B-0029-2AED-59DFF888B6F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65934" y="1636514"/>
                  <a:ext cx="2502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8BFE86-C0A9-9EE6-0FA3-E429BEB77B15}"/>
                    </a:ext>
                  </a:extLst>
                </p14:cNvPr>
                <p14:cNvContentPartPr/>
                <p14:nvPr/>
              </p14:nvContentPartPr>
              <p14:xfrm>
                <a:off x="4235934" y="1722914"/>
                <a:ext cx="39600" cy="364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8BFE86-C0A9-9EE6-0FA3-E429BEB77B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18294" y="1704914"/>
                  <a:ext cx="752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7BB2555-6A8B-4FFE-538D-96E8D7CA5DEB}"/>
                    </a:ext>
                  </a:extLst>
                </p14:cNvPr>
                <p14:cNvContentPartPr/>
                <p14:nvPr/>
              </p14:nvContentPartPr>
              <p14:xfrm>
                <a:off x="4170774" y="1832354"/>
                <a:ext cx="263160" cy="20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7BB2555-6A8B-4FFE-538D-96E8D7CA5D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52774" y="1814714"/>
                  <a:ext cx="298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5FAB01-B400-250E-124E-5BE0F4AC51BE}"/>
                    </a:ext>
                  </a:extLst>
                </p14:cNvPr>
                <p14:cNvContentPartPr/>
                <p14:nvPr/>
              </p14:nvContentPartPr>
              <p14:xfrm>
                <a:off x="4374534" y="1868354"/>
                <a:ext cx="265680" cy="3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5FAB01-B400-250E-124E-5BE0F4AC51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56894" y="1850714"/>
                  <a:ext cx="301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431D6D-2A9F-D22E-E8CA-2872429E9030}"/>
                    </a:ext>
                  </a:extLst>
                </p14:cNvPr>
                <p14:cNvContentPartPr/>
                <p14:nvPr/>
              </p14:nvContentPartPr>
              <p14:xfrm>
                <a:off x="4689534" y="1597994"/>
                <a:ext cx="321480" cy="43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431D6D-2A9F-D22E-E8CA-2872429E90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71894" y="1579994"/>
                  <a:ext cx="3571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FE41AE-3BFF-F3B8-D98C-8EEAE81EFE68}"/>
                    </a:ext>
                  </a:extLst>
                </p14:cNvPr>
                <p14:cNvContentPartPr/>
                <p14:nvPr/>
              </p14:nvContentPartPr>
              <p14:xfrm>
                <a:off x="2846694" y="2284514"/>
                <a:ext cx="2349000" cy="146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FE41AE-3BFF-F3B8-D98C-8EEAE81EFE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29054" y="2266874"/>
                  <a:ext cx="2384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C42D65-195E-3F20-04C1-3166A415F3E4}"/>
                    </a:ext>
                  </a:extLst>
                </p14:cNvPr>
                <p14:cNvContentPartPr/>
                <p14:nvPr/>
              </p14:nvContentPartPr>
              <p14:xfrm>
                <a:off x="3430614" y="2607074"/>
                <a:ext cx="164520" cy="508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C42D65-195E-3F20-04C1-3166A415F3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12974" y="2589074"/>
                  <a:ext cx="20016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8541D7-C3B9-70DE-5F0B-1168A9726720}"/>
                    </a:ext>
                  </a:extLst>
                </p14:cNvPr>
                <p14:cNvContentPartPr/>
                <p14:nvPr/>
              </p14:nvContentPartPr>
              <p14:xfrm>
                <a:off x="3673974" y="2635154"/>
                <a:ext cx="44640" cy="332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8541D7-C3B9-70DE-5F0B-1168A97267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56334" y="2617154"/>
                  <a:ext cx="802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65FCF7-D7B5-98F5-A22A-67D1B0F9DD90}"/>
                    </a:ext>
                  </a:extLst>
                </p14:cNvPr>
                <p14:cNvContentPartPr/>
                <p14:nvPr/>
              </p14:nvContentPartPr>
              <p14:xfrm>
                <a:off x="3580734" y="2674754"/>
                <a:ext cx="297000" cy="250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65FCF7-D7B5-98F5-A22A-67D1B0F9DD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2734" y="2657114"/>
                  <a:ext cx="332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937FA34-1243-98DD-9E7F-304FD4C90302}"/>
                    </a:ext>
                  </a:extLst>
                </p14:cNvPr>
                <p14:cNvContentPartPr/>
                <p14:nvPr/>
              </p14:nvContentPartPr>
              <p14:xfrm>
                <a:off x="3803214" y="2822354"/>
                <a:ext cx="298800" cy="32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937FA34-1243-98DD-9E7F-304FD4C903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85574" y="2804714"/>
                  <a:ext cx="334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3525DD-2010-4240-270C-C663DF27A69B}"/>
                    </a:ext>
                  </a:extLst>
                </p14:cNvPr>
                <p14:cNvContentPartPr/>
                <p14:nvPr/>
              </p14:nvContentPartPr>
              <p14:xfrm>
                <a:off x="4148094" y="2613914"/>
                <a:ext cx="144360" cy="29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3525DD-2010-4240-270C-C663DF27A6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30454" y="2596274"/>
                  <a:ext cx="180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AC118B-EED8-FACA-3FD4-4DEA515DE71B}"/>
                    </a:ext>
                  </a:extLst>
                </p14:cNvPr>
                <p14:cNvContentPartPr/>
                <p14:nvPr/>
              </p14:nvContentPartPr>
              <p14:xfrm>
                <a:off x="4241694" y="2530394"/>
                <a:ext cx="251280" cy="413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AC118B-EED8-FACA-3FD4-4DEA515DE71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24054" y="2512394"/>
                  <a:ext cx="28692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DAAF68-FB62-4A14-1E8A-65F618DA3E05}"/>
              </a:ext>
            </a:extLst>
          </p:cNvPr>
          <p:cNvGrpSpPr/>
          <p:nvPr/>
        </p:nvGrpSpPr>
        <p:grpSpPr>
          <a:xfrm>
            <a:off x="3458334" y="1523114"/>
            <a:ext cx="1538280" cy="1638720"/>
            <a:chOff x="3458334" y="1523114"/>
            <a:chExt cx="1538280" cy="16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87B0FE-8F7F-58FA-3412-1888094F469D}"/>
                    </a:ext>
                  </a:extLst>
                </p14:cNvPr>
                <p14:cNvContentPartPr/>
                <p14:nvPr/>
              </p14:nvContentPartPr>
              <p14:xfrm>
                <a:off x="3458334" y="2263634"/>
                <a:ext cx="944640" cy="89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87B0FE-8F7F-58FA-3412-1888094F46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40694" y="2245634"/>
                  <a:ext cx="980280" cy="9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238C18-6AD6-9F3B-79A1-02E8874AED62}"/>
                    </a:ext>
                  </a:extLst>
                </p14:cNvPr>
                <p14:cNvContentPartPr/>
                <p14:nvPr/>
              </p14:nvContentPartPr>
              <p14:xfrm>
                <a:off x="4157454" y="1523114"/>
                <a:ext cx="839160" cy="71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238C18-6AD6-9F3B-79A1-02E8874AED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39454" y="1505474"/>
                  <a:ext cx="874800" cy="75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8DC68-7A8C-B898-2D6D-B68BAC08FB2D}"/>
              </a:ext>
            </a:extLst>
          </p:cNvPr>
          <p:cNvGrpSpPr/>
          <p:nvPr/>
        </p:nvGrpSpPr>
        <p:grpSpPr>
          <a:xfrm>
            <a:off x="2913294" y="3377474"/>
            <a:ext cx="1729080" cy="679320"/>
            <a:chOff x="2913294" y="3377474"/>
            <a:chExt cx="1729080" cy="6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C633F7-68FD-2B00-5BB2-4510D62F65C0}"/>
                    </a:ext>
                  </a:extLst>
                </p14:cNvPr>
                <p14:cNvContentPartPr/>
                <p14:nvPr/>
              </p14:nvContentPartPr>
              <p14:xfrm>
                <a:off x="2913294" y="3674834"/>
                <a:ext cx="335880" cy="93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C633F7-68FD-2B00-5BB2-4510D62F65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95294" y="3657194"/>
                  <a:ext cx="371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9C99CE2-411D-915B-D29F-F6A8C1F00A64}"/>
                    </a:ext>
                  </a:extLst>
                </p14:cNvPr>
                <p14:cNvContentPartPr/>
                <p14:nvPr/>
              </p14:nvContentPartPr>
              <p14:xfrm>
                <a:off x="3025254" y="3901634"/>
                <a:ext cx="391320" cy="11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9C99CE2-411D-915B-D29F-F6A8C1F00A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07614" y="3883994"/>
                  <a:ext cx="426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92ED72-D4A3-452B-7270-E2F0B2C3C326}"/>
                    </a:ext>
                  </a:extLst>
                </p14:cNvPr>
                <p14:cNvContentPartPr/>
                <p14:nvPr/>
              </p14:nvContentPartPr>
              <p14:xfrm>
                <a:off x="3751374" y="3463514"/>
                <a:ext cx="122400" cy="59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92ED72-D4A3-452B-7270-E2F0B2C3C3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33734" y="3445874"/>
                  <a:ext cx="15804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F8B3E4B-725A-4196-20CC-D5CEA3B8319F}"/>
                    </a:ext>
                  </a:extLst>
                </p14:cNvPr>
                <p14:cNvContentPartPr/>
                <p14:nvPr/>
              </p14:nvContentPartPr>
              <p14:xfrm>
                <a:off x="3622854" y="3590234"/>
                <a:ext cx="496080" cy="37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F8B3E4B-725A-4196-20CC-D5CEA3B8319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04854" y="3572594"/>
                  <a:ext cx="5317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3BF960-2664-98BB-3374-C430A4F9502F}"/>
                    </a:ext>
                  </a:extLst>
                </p14:cNvPr>
                <p14:cNvContentPartPr/>
                <p14:nvPr/>
              </p14:nvContentPartPr>
              <p14:xfrm>
                <a:off x="4070694" y="3674474"/>
                <a:ext cx="321120" cy="69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3BF960-2664-98BB-3374-C430A4F950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52694" y="3656474"/>
                  <a:ext cx="356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909053-B4F4-D082-DCA2-87BB28313A0F}"/>
                    </a:ext>
                  </a:extLst>
                </p14:cNvPr>
                <p14:cNvContentPartPr/>
                <p14:nvPr/>
              </p14:nvContentPartPr>
              <p14:xfrm>
                <a:off x="4183734" y="3580514"/>
                <a:ext cx="241200" cy="407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909053-B4F4-D082-DCA2-87BB28313A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66094" y="3562514"/>
                  <a:ext cx="276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24BCC48-532E-2F71-3DF5-7C7FBBCB0BEE}"/>
                    </a:ext>
                  </a:extLst>
                </p14:cNvPr>
                <p14:cNvContentPartPr/>
                <p14:nvPr/>
              </p14:nvContentPartPr>
              <p14:xfrm>
                <a:off x="4402614" y="3377474"/>
                <a:ext cx="239760" cy="657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24BCC48-532E-2F71-3DF5-7C7FBBCB0B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84614" y="3359834"/>
                  <a:ext cx="275400" cy="69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E372639-CF10-6D88-2612-60137E819451}"/>
              </a:ext>
            </a:extLst>
          </p:cNvPr>
          <p:cNvGrpSpPr/>
          <p:nvPr/>
        </p:nvGrpSpPr>
        <p:grpSpPr>
          <a:xfrm>
            <a:off x="5161494" y="285074"/>
            <a:ext cx="688680" cy="575640"/>
            <a:chOff x="5161494" y="285074"/>
            <a:chExt cx="68868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803D5C-9EEA-E6F0-CAD8-3561983EB753}"/>
                    </a:ext>
                  </a:extLst>
                </p14:cNvPr>
                <p14:cNvContentPartPr/>
                <p14:nvPr/>
              </p14:nvContentPartPr>
              <p14:xfrm>
                <a:off x="5229894" y="382994"/>
                <a:ext cx="87120" cy="477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803D5C-9EEA-E6F0-CAD8-3561983EB7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12254" y="365354"/>
                  <a:ext cx="1227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0D553F-7C84-FB33-4E69-9A4255C80E66}"/>
                    </a:ext>
                  </a:extLst>
                </p14:cNvPr>
                <p14:cNvContentPartPr/>
                <p14:nvPr/>
              </p14:nvContentPartPr>
              <p14:xfrm>
                <a:off x="5161494" y="419354"/>
                <a:ext cx="258480" cy="32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0D553F-7C84-FB33-4E69-9A4255C80E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43854" y="401354"/>
                  <a:ext cx="294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BC50C95-71D8-A29F-6ECD-75EFE374BA2F}"/>
                    </a:ext>
                  </a:extLst>
                </p14:cNvPr>
                <p14:cNvContentPartPr/>
                <p14:nvPr/>
              </p14:nvContentPartPr>
              <p14:xfrm>
                <a:off x="5335734" y="483794"/>
                <a:ext cx="207720" cy="117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BC50C95-71D8-A29F-6ECD-75EFE374BA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17734" y="466154"/>
                  <a:ext cx="243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1DE37F-D914-561A-90F8-18245FAB271A}"/>
                    </a:ext>
                  </a:extLst>
                </p14:cNvPr>
                <p14:cNvContentPartPr/>
                <p14:nvPr/>
              </p14:nvContentPartPr>
              <p14:xfrm>
                <a:off x="5439414" y="592514"/>
                <a:ext cx="146880" cy="79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1DE37F-D914-561A-90F8-18245FAB27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21774" y="574514"/>
                  <a:ext cx="182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18A6005-A78C-2DF4-9F07-091B96B2F4DB}"/>
                    </a:ext>
                  </a:extLst>
                </p14:cNvPr>
                <p14:cNvContentPartPr/>
                <p14:nvPr/>
              </p14:nvContentPartPr>
              <p14:xfrm>
                <a:off x="5366334" y="362834"/>
                <a:ext cx="280800" cy="426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18A6005-A78C-2DF4-9F07-091B96B2F4D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48694" y="345194"/>
                  <a:ext cx="3164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527FFB-3080-3183-B250-6A16C2F51447}"/>
                    </a:ext>
                  </a:extLst>
                </p14:cNvPr>
                <p14:cNvContentPartPr/>
                <p14:nvPr/>
              </p14:nvContentPartPr>
              <p14:xfrm>
                <a:off x="5558574" y="285074"/>
                <a:ext cx="291600" cy="421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527FFB-3080-3183-B250-6A16C2F514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40574" y="267074"/>
                  <a:ext cx="32724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2510CDE-DDBD-63A5-3A6D-220446FB4F99}"/>
              </a:ext>
            </a:extLst>
          </p:cNvPr>
          <p:cNvGrpSpPr/>
          <p:nvPr/>
        </p:nvGrpSpPr>
        <p:grpSpPr>
          <a:xfrm>
            <a:off x="244254" y="3983354"/>
            <a:ext cx="6450120" cy="2754720"/>
            <a:chOff x="244254" y="3983354"/>
            <a:chExt cx="6450120" cy="27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FA0D027-6D9F-7E63-2AAB-5E8897B0649A}"/>
                    </a:ext>
                  </a:extLst>
                </p14:cNvPr>
                <p14:cNvContentPartPr/>
                <p14:nvPr/>
              </p14:nvContentPartPr>
              <p14:xfrm>
                <a:off x="244254" y="4943834"/>
                <a:ext cx="334800" cy="527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FA0D027-6D9F-7E63-2AAB-5E8897B064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6614" y="4925834"/>
                  <a:ext cx="37044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6B9AA9-E48E-18D4-C849-3FDC5A9F3822}"/>
                    </a:ext>
                  </a:extLst>
                </p14:cNvPr>
                <p14:cNvContentPartPr/>
                <p14:nvPr/>
              </p14:nvContentPartPr>
              <p14:xfrm>
                <a:off x="712254" y="5222474"/>
                <a:ext cx="48240" cy="104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F6B9AA9-E48E-18D4-C849-3FDC5A9F38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4614" y="5204474"/>
                  <a:ext cx="83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5D2B36F-E910-3783-3950-F42038343535}"/>
                    </a:ext>
                  </a:extLst>
                </p14:cNvPr>
                <p14:cNvContentPartPr/>
                <p14:nvPr/>
              </p14:nvContentPartPr>
              <p14:xfrm>
                <a:off x="542334" y="5035634"/>
                <a:ext cx="68760" cy="34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5D2B36F-E910-3783-3950-F420383435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4334" y="5017994"/>
                  <a:ext cx="104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C89CC9-BFF9-A247-5F62-26415829EE64}"/>
                    </a:ext>
                  </a:extLst>
                </p14:cNvPr>
                <p14:cNvContentPartPr/>
                <p14:nvPr/>
              </p14:nvContentPartPr>
              <p14:xfrm>
                <a:off x="773094" y="5031314"/>
                <a:ext cx="164160" cy="19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C89CC9-BFF9-A247-5F62-26415829EE6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5094" y="5013674"/>
                  <a:ext cx="199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2852F5F-55ED-3C16-77E3-6D4AED59D277}"/>
                    </a:ext>
                  </a:extLst>
                </p14:cNvPr>
                <p14:cNvContentPartPr/>
                <p14:nvPr/>
              </p14:nvContentPartPr>
              <p14:xfrm>
                <a:off x="970014" y="5002154"/>
                <a:ext cx="175680" cy="146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2852F5F-55ED-3C16-77E3-6D4AED59D27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2014" y="4984514"/>
                  <a:ext cx="211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5093673-ECAF-110B-8A53-697FBC0006FB}"/>
                    </a:ext>
                  </a:extLst>
                </p14:cNvPr>
                <p14:cNvContentPartPr/>
                <p14:nvPr/>
              </p14:nvContentPartPr>
              <p14:xfrm>
                <a:off x="1115454" y="4897034"/>
                <a:ext cx="125280" cy="178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5093673-ECAF-110B-8A53-697FBC0006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7814" y="4879034"/>
                  <a:ext cx="160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333627B-1045-7840-B83B-3BED9F61121B}"/>
                    </a:ext>
                  </a:extLst>
                </p14:cNvPr>
                <p14:cNvContentPartPr/>
                <p14:nvPr/>
              </p14:nvContentPartPr>
              <p14:xfrm>
                <a:off x="1263414" y="4876154"/>
                <a:ext cx="215640" cy="81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333627B-1045-7840-B83B-3BED9F61121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45774" y="4858514"/>
                  <a:ext cx="251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1BDC0C-09F6-CEED-DE6F-E01495A37F78}"/>
                    </a:ext>
                  </a:extLst>
                </p14:cNvPr>
                <p14:cNvContentPartPr/>
                <p14:nvPr/>
              </p14:nvContentPartPr>
              <p14:xfrm>
                <a:off x="1248294" y="4542434"/>
                <a:ext cx="326520" cy="29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1BDC0C-09F6-CEED-DE6F-E01495A37F7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30294" y="4524794"/>
                  <a:ext cx="3621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31CF63-C052-50F3-DE93-A31B37B7D434}"/>
                    </a:ext>
                  </a:extLst>
                </p14:cNvPr>
                <p14:cNvContentPartPr/>
                <p14:nvPr/>
              </p14:nvContentPartPr>
              <p14:xfrm>
                <a:off x="1386534" y="4691474"/>
                <a:ext cx="162720" cy="81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31CF63-C052-50F3-DE93-A31B37B7D43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68894" y="4673474"/>
                  <a:ext cx="198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899FA8B-C2E6-2510-E61A-96F9EA7C7A5C}"/>
                    </a:ext>
                  </a:extLst>
                </p14:cNvPr>
                <p14:cNvContentPartPr/>
                <p14:nvPr/>
              </p14:nvContentPartPr>
              <p14:xfrm>
                <a:off x="1462134" y="4557554"/>
                <a:ext cx="232200" cy="18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899FA8B-C2E6-2510-E61A-96F9EA7C7A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44494" y="4539554"/>
                  <a:ext cx="267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A12B51F-6970-B689-CA9E-AF4EDE9A49CB}"/>
                    </a:ext>
                  </a:extLst>
                </p14:cNvPr>
                <p14:cNvContentPartPr/>
                <p14:nvPr/>
              </p14:nvContentPartPr>
              <p14:xfrm>
                <a:off x="1716294" y="4608314"/>
                <a:ext cx="126000" cy="64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A12B51F-6970-B689-CA9E-AF4EDE9A49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98294" y="4590314"/>
                  <a:ext cx="161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CE267F-7FE2-3F1C-7EE1-389AA24B4197}"/>
                    </a:ext>
                  </a:extLst>
                </p14:cNvPr>
                <p14:cNvContentPartPr/>
                <p14:nvPr/>
              </p14:nvContentPartPr>
              <p14:xfrm>
                <a:off x="1893414" y="4441274"/>
                <a:ext cx="105480" cy="132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CE267F-7FE2-3F1C-7EE1-389AA24B41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75414" y="4423274"/>
                  <a:ext cx="141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C6CDDF-F70B-64CF-8F95-4DE3008C4BD0}"/>
                    </a:ext>
                  </a:extLst>
                </p14:cNvPr>
                <p14:cNvContentPartPr/>
                <p14:nvPr/>
              </p14:nvContentPartPr>
              <p14:xfrm>
                <a:off x="2075214" y="4348394"/>
                <a:ext cx="120960" cy="83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C6CDDF-F70B-64CF-8F95-4DE3008C4BD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7574" y="4330754"/>
                  <a:ext cx="156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D3A9D39-9BC9-4733-F4FD-B7E51B7E640C}"/>
                    </a:ext>
                  </a:extLst>
                </p14:cNvPr>
                <p14:cNvContentPartPr/>
                <p14:nvPr/>
              </p14:nvContentPartPr>
              <p14:xfrm>
                <a:off x="2239374" y="4167674"/>
                <a:ext cx="142920" cy="153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D3A9D39-9BC9-4733-F4FD-B7E51B7E64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21374" y="4149674"/>
                  <a:ext cx="178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1781D08-F3E0-61B5-0323-382E7D6D64C9}"/>
                    </a:ext>
                  </a:extLst>
                </p14:cNvPr>
                <p14:cNvContentPartPr/>
                <p14:nvPr/>
              </p14:nvContentPartPr>
              <p14:xfrm>
                <a:off x="2444934" y="3983354"/>
                <a:ext cx="91080" cy="21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1781D08-F3E0-61B5-0323-382E7D6D64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26934" y="3965714"/>
                  <a:ext cx="126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514442-770B-EF38-F1C8-F6004119A0E3}"/>
                    </a:ext>
                  </a:extLst>
                </p14:cNvPr>
                <p14:cNvContentPartPr/>
                <p14:nvPr/>
              </p14:nvContentPartPr>
              <p14:xfrm>
                <a:off x="934734" y="5659154"/>
                <a:ext cx="223920" cy="224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514442-770B-EF38-F1C8-F6004119A0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6734" y="5641154"/>
                  <a:ext cx="259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145268-BFC6-8E55-3E9E-877986F09283}"/>
                    </a:ext>
                  </a:extLst>
                </p14:cNvPr>
                <p14:cNvContentPartPr/>
                <p14:nvPr/>
              </p14:nvContentPartPr>
              <p14:xfrm>
                <a:off x="988734" y="5424794"/>
                <a:ext cx="258120" cy="29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145268-BFC6-8E55-3E9E-877986F0928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0734" y="5406794"/>
                  <a:ext cx="2937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199FEDC-C1C4-B4ED-2245-72ABD432D72E}"/>
                    </a:ext>
                  </a:extLst>
                </p14:cNvPr>
                <p14:cNvContentPartPr/>
                <p14:nvPr/>
              </p14:nvContentPartPr>
              <p14:xfrm>
                <a:off x="1025454" y="5473034"/>
                <a:ext cx="237960" cy="178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199FEDC-C1C4-B4ED-2245-72ABD432D72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814" y="5455034"/>
                  <a:ext cx="273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1505F4-7D14-6526-7154-37B1F5140F95}"/>
                    </a:ext>
                  </a:extLst>
                </p14:cNvPr>
                <p14:cNvContentPartPr/>
                <p14:nvPr/>
              </p14:nvContentPartPr>
              <p14:xfrm>
                <a:off x="1386534" y="5159114"/>
                <a:ext cx="201240" cy="392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1505F4-7D14-6526-7154-37B1F5140F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68894" y="5141114"/>
                  <a:ext cx="2368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133B06-CB7D-831A-9542-256BEE4B8252}"/>
                    </a:ext>
                  </a:extLst>
                </p14:cNvPr>
                <p14:cNvContentPartPr/>
                <p14:nvPr/>
              </p14:nvContentPartPr>
              <p14:xfrm>
                <a:off x="1392294" y="5319314"/>
                <a:ext cx="362160" cy="116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133B06-CB7D-831A-9542-256BEE4B82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74294" y="5301314"/>
                  <a:ext cx="397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6996CB-51C9-CB3C-CDE6-D4CD7889F227}"/>
                    </a:ext>
                  </a:extLst>
                </p14:cNvPr>
                <p14:cNvContentPartPr/>
                <p14:nvPr/>
              </p14:nvContentPartPr>
              <p14:xfrm>
                <a:off x="1678134" y="5146154"/>
                <a:ext cx="190440" cy="81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6996CB-51C9-CB3C-CDE6-D4CD7889F22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60134" y="5128514"/>
                  <a:ext cx="226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F6492C-6685-6A2A-78DA-CB96E2825D01}"/>
                    </a:ext>
                  </a:extLst>
                </p14:cNvPr>
                <p14:cNvContentPartPr/>
                <p14:nvPr/>
              </p14:nvContentPartPr>
              <p14:xfrm>
                <a:off x="1752294" y="5204474"/>
                <a:ext cx="197280" cy="133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F6492C-6685-6A2A-78DA-CB96E2825D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34654" y="5186834"/>
                  <a:ext cx="232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5EB269-94EA-8B08-07A6-DECF7B5E7C2B}"/>
                    </a:ext>
                  </a:extLst>
                </p14:cNvPr>
                <p14:cNvContentPartPr/>
                <p14:nvPr/>
              </p14:nvContentPartPr>
              <p14:xfrm>
                <a:off x="1895214" y="4888034"/>
                <a:ext cx="335880" cy="334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5EB269-94EA-8B08-07A6-DECF7B5E7C2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77574" y="4870034"/>
                  <a:ext cx="371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26076C-7DF8-3D73-E68A-8C8819888005}"/>
                    </a:ext>
                  </a:extLst>
                </p14:cNvPr>
                <p14:cNvContentPartPr/>
                <p14:nvPr/>
              </p14:nvContentPartPr>
              <p14:xfrm>
                <a:off x="1524774" y="5811074"/>
                <a:ext cx="353160" cy="353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26076C-7DF8-3D73-E68A-8C881988800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07134" y="5793074"/>
                  <a:ext cx="3888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89FC122-0A93-1598-112C-270091F5B2F5}"/>
                    </a:ext>
                  </a:extLst>
                </p14:cNvPr>
                <p14:cNvContentPartPr/>
                <p14:nvPr/>
              </p14:nvContentPartPr>
              <p14:xfrm>
                <a:off x="1735374" y="5710634"/>
                <a:ext cx="217800" cy="387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89FC122-0A93-1598-112C-270091F5B2F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17374" y="5692634"/>
                  <a:ext cx="2534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47FE049-B812-E353-A64E-0E1880C93665}"/>
                    </a:ext>
                  </a:extLst>
                </p14:cNvPr>
                <p14:cNvContentPartPr/>
                <p14:nvPr/>
              </p14:nvContentPartPr>
              <p14:xfrm>
                <a:off x="1882974" y="5722874"/>
                <a:ext cx="298440" cy="270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47FE049-B812-E353-A64E-0E1880C9366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65334" y="5704874"/>
                  <a:ext cx="334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E6441DC-23C1-76AA-BAF5-BE3197E075F2}"/>
                    </a:ext>
                  </a:extLst>
                </p14:cNvPr>
                <p14:cNvContentPartPr/>
                <p14:nvPr/>
              </p14:nvContentPartPr>
              <p14:xfrm>
                <a:off x="2147574" y="5442794"/>
                <a:ext cx="428400" cy="503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E6441DC-23C1-76AA-BAF5-BE3197E075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29934" y="5425154"/>
                  <a:ext cx="4640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DAD3933-27C6-F79A-FE88-AE482FD7CDF4}"/>
                    </a:ext>
                  </a:extLst>
                </p14:cNvPr>
                <p14:cNvContentPartPr/>
                <p14:nvPr/>
              </p14:nvContentPartPr>
              <p14:xfrm>
                <a:off x="2539614" y="5617754"/>
                <a:ext cx="215280" cy="170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DAD3933-27C6-F79A-FE88-AE482FD7CD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21614" y="5599754"/>
                  <a:ext cx="250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E215FE8-3069-4D13-40E0-FFBA6D083BF1}"/>
                    </a:ext>
                  </a:extLst>
                </p14:cNvPr>
                <p14:cNvContentPartPr/>
                <p14:nvPr/>
              </p14:nvContentPartPr>
              <p14:xfrm>
                <a:off x="2726454" y="5514434"/>
                <a:ext cx="284400" cy="165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E215FE8-3069-4D13-40E0-FFBA6D083BF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08814" y="5496794"/>
                  <a:ext cx="320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0740187-7B14-DF97-DDCC-8CC7D3E05AE4}"/>
                    </a:ext>
                  </a:extLst>
                </p14:cNvPr>
                <p14:cNvContentPartPr/>
                <p14:nvPr/>
              </p14:nvContentPartPr>
              <p14:xfrm>
                <a:off x="2953614" y="5386274"/>
                <a:ext cx="160200" cy="195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0740187-7B14-DF97-DDCC-8CC7D3E05A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35614" y="5368274"/>
                  <a:ext cx="195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E7A170-CC0A-18F8-2E80-15F21810C558}"/>
                    </a:ext>
                  </a:extLst>
                </p14:cNvPr>
                <p14:cNvContentPartPr/>
                <p14:nvPr/>
              </p14:nvContentPartPr>
              <p14:xfrm>
                <a:off x="3095454" y="5219954"/>
                <a:ext cx="300600" cy="245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E7A170-CC0A-18F8-2E80-15F21810C5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77814" y="5202314"/>
                  <a:ext cx="3362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218523C-DB27-696D-73BC-82C42C76666B}"/>
                    </a:ext>
                  </a:extLst>
                </p14:cNvPr>
                <p14:cNvContentPartPr/>
                <p14:nvPr/>
              </p14:nvContentPartPr>
              <p14:xfrm>
                <a:off x="3412614" y="5198354"/>
                <a:ext cx="51840" cy="70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218523C-DB27-696D-73BC-82C42C7666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94614" y="5180354"/>
                  <a:ext cx="87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CEE2C5E-E819-D7EA-C0C0-14A1D7A858FA}"/>
                    </a:ext>
                  </a:extLst>
                </p14:cNvPr>
                <p14:cNvContentPartPr/>
                <p14:nvPr/>
              </p14:nvContentPartPr>
              <p14:xfrm>
                <a:off x="3255654" y="5048594"/>
                <a:ext cx="45000" cy="3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CEE2C5E-E819-D7EA-C0C0-14A1D7A858F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37654" y="5030954"/>
                  <a:ext cx="80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F0DA709-1CFF-A4C6-6366-A7C501E8CD55}"/>
                    </a:ext>
                  </a:extLst>
                </p14:cNvPr>
                <p14:cNvContentPartPr/>
                <p14:nvPr/>
              </p14:nvContentPartPr>
              <p14:xfrm>
                <a:off x="3482454" y="5116274"/>
                <a:ext cx="159480" cy="43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F0DA709-1CFF-A4C6-6366-A7C501E8CD5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64454" y="5098274"/>
                  <a:ext cx="195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28F5F06-04F8-F693-2FF2-0F13C5BD558B}"/>
                    </a:ext>
                  </a:extLst>
                </p14:cNvPr>
                <p14:cNvContentPartPr/>
                <p14:nvPr/>
              </p14:nvContentPartPr>
              <p14:xfrm>
                <a:off x="3646254" y="4961834"/>
                <a:ext cx="128160" cy="111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28F5F06-04F8-F693-2FF2-0F13C5BD55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28614" y="4943834"/>
                  <a:ext cx="163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14F0D63-AFDB-7DFF-1C8E-5769F082995D}"/>
                    </a:ext>
                  </a:extLst>
                </p14:cNvPr>
                <p14:cNvContentPartPr/>
                <p14:nvPr/>
              </p14:nvContentPartPr>
              <p14:xfrm>
                <a:off x="3517734" y="4691474"/>
                <a:ext cx="306360" cy="219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14F0D63-AFDB-7DFF-1C8E-5769F082995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99734" y="4673834"/>
                  <a:ext cx="342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185A34C-A9E4-6E0D-2E00-4B8DB5FDF43A}"/>
                    </a:ext>
                  </a:extLst>
                </p14:cNvPr>
                <p14:cNvContentPartPr/>
                <p14:nvPr/>
              </p14:nvContentPartPr>
              <p14:xfrm>
                <a:off x="3621054" y="4756994"/>
                <a:ext cx="212400" cy="122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185A34C-A9E4-6E0D-2E00-4B8DB5FDF43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03054" y="4739354"/>
                  <a:ext cx="248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0D14B12-B6FA-D637-3A96-7F3033E73930}"/>
                    </a:ext>
                  </a:extLst>
                </p14:cNvPr>
                <p14:cNvContentPartPr/>
                <p14:nvPr/>
              </p14:nvContentPartPr>
              <p14:xfrm>
                <a:off x="3827334" y="4473674"/>
                <a:ext cx="269640" cy="37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0D14B12-B6FA-D637-3A96-7F3033E7393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09694" y="4456034"/>
                  <a:ext cx="3052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40E0A98-8662-2AE0-D6F9-A7A49E4B63D2}"/>
                    </a:ext>
                  </a:extLst>
                </p14:cNvPr>
                <p14:cNvContentPartPr/>
                <p14:nvPr/>
              </p14:nvContentPartPr>
              <p14:xfrm>
                <a:off x="3003294" y="5983154"/>
                <a:ext cx="230760" cy="249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40E0A98-8662-2AE0-D6F9-A7A49E4B63D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85654" y="5965514"/>
                  <a:ext cx="266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3CA88F3-A02D-EEC8-36B4-353F673BFF3F}"/>
                    </a:ext>
                  </a:extLst>
                </p14:cNvPr>
                <p14:cNvContentPartPr/>
                <p14:nvPr/>
              </p14:nvContentPartPr>
              <p14:xfrm>
                <a:off x="3202014" y="5909354"/>
                <a:ext cx="290520" cy="217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3CA88F3-A02D-EEC8-36B4-353F673BFF3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84014" y="5891354"/>
                  <a:ext cx="326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8E0CD9E-4BDA-2B31-5DE4-9A5D32BCF483}"/>
                    </a:ext>
                  </a:extLst>
                </p14:cNvPr>
                <p14:cNvContentPartPr/>
                <p14:nvPr/>
              </p14:nvContentPartPr>
              <p14:xfrm>
                <a:off x="3487854" y="5788754"/>
                <a:ext cx="198000" cy="12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8E0CD9E-4BDA-2B31-5DE4-9A5D32BCF48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69854" y="5770754"/>
                  <a:ext cx="233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07C536-3FBD-B10D-1401-FE57CD145149}"/>
                    </a:ext>
                  </a:extLst>
                </p14:cNvPr>
                <p14:cNvContentPartPr/>
                <p14:nvPr/>
              </p14:nvContentPartPr>
              <p14:xfrm>
                <a:off x="3647334" y="5641874"/>
                <a:ext cx="130320" cy="146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07C536-3FBD-B10D-1401-FE57CD1451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29334" y="5623874"/>
                  <a:ext cx="165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88CCE9F-0325-5B9A-F763-4299C20F630A}"/>
                    </a:ext>
                  </a:extLst>
                </p14:cNvPr>
                <p14:cNvContentPartPr/>
                <p14:nvPr/>
              </p14:nvContentPartPr>
              <p14:xfrm>
                <a:off x="3683694" y="5415434"/>
                <a:ext cx="254520" cy="172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88CCE9F-0325-5B9A-F763-4299C20F630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65694" y="5397434"/>
                  <a:ext cx="290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86EFADF-2994-27C1-9C86-69BA72F16BA4}"/>
                    </a:ext>
                  </a:extLst>
                </p14:cNvPr>
                <p14:cNvContentPartPr/>
                <p14:nvPr/>
              </p14:nvContentPartPr>
              <p14:xfrm>
                <a:off x="3661374" y="5365034"/>
                <a:ext cx="238680" cy="230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86EFADF-2994-27C1-9C86-69BA72F16B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43374" y="5347394"/>
                  <a:ext cx="274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9D3EF58-557D-2D5D-67F6-622BAE27176B}"/>
                    </a:ext>
                  </a:extLst>
                </p14:cNvPr>
                <p14:cNvContentPartPr/>
                <p14:nvPr/>
              </p14:nvContentPartPr>
              <p14:xfrm>
                <a:off x="3963774" y="5202314"/>
                <a:ext cx="320760" cy="189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9D3EF58-557D-2D5D-67F6-622BAE27176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45774" y="5184314"/>
                  <a:ext cx="356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DF3F895-39A0-EC1F-D4BA-311BEFB2448F}"/>
                    </a:ext>
                  </a:extLst>
                </p14:cNvPr>
                <p14:cNvContentPartPr/>
                <p14:nvPr/>
              </p14:nvContentPartPr>
              <p14:xfrm>
                <a:off x="4380654" y="4937354"/>
                <a:ext cx="12960" cy="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DF3F895-39A0-EC1F-D4BA-311BEFB2448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62654" y="4919354"/>
                  <a:ext cx="4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EF81BDD-6A99-1AFB-C5CD-100FDC6883DC}"/>
                    </a:ext>
                  </a:extLst>
                </p14:cNvPr>
                <p14:cNvContentPartPr/>
                <p14:nvPr/>
              </p14:nvContentPartPr>
              <p14:xfrm>
                <a:off x="4309374" y="5011874"/>
                <a:ext cx="218880" cy="212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EF81BDD-6A99-1AFB-C5CD-100FDC6883D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91374" y="4994234"/>
                  <a:ext cx="254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D82E8FF-A2DC-85BD-594F-A4DA82E81142}"/>
                    </a:ext>
                  </a:extLst>
                </p14:cNvPr>
                <p14:cNvContentPartPr/>
                <p14:nvPr/>
              </p14:nvContentPartPr>
              <p14:xfrm>
                <a:off x="4453374" y="4633874"/>
                <a:ext cx="266040" cy="303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D82E8FF-A2DC-85BD-594F-A4DA82E811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35374" y="4616234"/>
                  <a:ext cx="3016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A84749-824D-DD3C-62C1-610A0C685FD0}"/>
                    </a:ext>
                  </a:extLst>
                </p14:cNvPr>
                <p14:cNvContentPartPr/>
                <p14:nvPr/>
              </p14:nvContentPartPr>
              <p14:xfrm>
                <a:off x="4887174" y="4688594"/>
                <a:ext cx="18720" cy="3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A84749-824D-DD3C-62C1-610A0C685FD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69534" y="4670954"/>
                  <a:ext cx="54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883D755-3408-91C4-18AD-1AC5B19111F3}"/>
                    </a:ext>
                  </a:extLst>
                </p14:cNvPr>
                <p14:cNvContentPartPr/>
                <p14:nvPr/>
              </p14:nvContentPartPr>
              <p14:xfrm>
                <a:off x="4222254" y="5946794"/>
                <a:ext cx="245160" cy="308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883D755-3408-91C4-18AD-1AC5B19111F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04254" y="5929154"/>
                  <a:ext cx="280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7DBB96F-4F9A-C745-80D5-033A02DF9CCE}"/>
                    </a:ext>
                  </a:extLst>
                </p14:cNvPr>
                <p14:cNvContentPartPr/>
                <p14:nvPr/>
              </p14:nvContentPartPr>
              <p14:xfrm>
                <a:off x="4435734" y="5902154"/>
                <a:ext cx="227160" cy="211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7DBB96F-4F9A-C745-80D5-033A02DF9C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17734" y="5884154"/>
                  <a:ext cx="262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F50AE9-729D-6E0D-FD2C-0FCC2D528FC7}"/>
                    </a:ext>
                  </a:extLst>
                </p14:cNvPr>
                <p14:cNvContentPartPr/>
                <p14:nvPr/>
              </p14:nvContentPartPr>
              <p14:xfrm>
                <a:off x="4536534" y="5789474"/>
                <a:ext cx="342360" cy="160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F50AE9-729D-6E0D-FD2C-0FCC2D528F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18534" y="5771834"/>
                  <a:ext cx="378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C141C9B-AAF6-4B1A-CED3-19115AF3FF3D}"/>
                    </a:ext>
                  </a:extLst>
                </p14:cNvPr>
                <p14:cNvContentPartPr/>
                <p14:nvPr/>
              </p14:nvContentPartPr>
              <p14:xfrm>
                <a:off x="4787094" y="5646554"/>
                <a:ext cx="177840" cy="190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C141C9B-AAF6-4B1A-CED3-19115AF3FF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69094" y="5628914"/>
                  <a:ext cx="213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2AD0131-5646-7BA4-1686-573D66F23B44}"/>
                    </a:ext>
                  </a:extLst>
                </p14:cNvPr>
                <p14:cNvContentPartPr/>
                <p14:nvPr/>
              </p14:nvContentPartPr>
              <p14:xfrm>
                <a:off x="4960614" y="5433794"/>
                <a:ext cx="155160" cy="229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2AD0131-5646-7BA4-1686-573D66F23B4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42974" y="5416154"/>
                  <a:ext cx="190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CACCC2-269C-3C9C-B4FC-D43652E7B6D2}"/>
                    </a:ext>
                  </a:extLst>
                </p14:cNvPr>
                <p14:cNvContentPartPr/>
                <p14:nvPr/>
              </p14:nvContentPartPr>
              <p14:xfrm>
                <a:off x="5173014" y="5401034"/>
                <a:ext cx="162720" cy="183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CACCC2-269C-3C9C-B4FC-D43652E7B6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55014" y="5383034"/>
                  <a:ext cx="198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23C21D8-7217-7A52-94C9-462A2E8559E8}"/>
                    </a:ext>
                  </a:extLst>
                </p14:cNvPr>
                <p14:cNvContentPartPr/>
                <p14:nvPr/>
              </p14:nvContentPartPr>
              <p14:xfrm>
                <a:off x="5068254" y="5112674"/>
                <a:ext cx="341640" cy="268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23C21D8-7217-7A52-94C9-462A2E8559E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50254" y="5094674"/>
                  <a:ext cx="377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1D3E0F1-6585-EB71-3FC2-AD765181C605}"/>
                    </a:ext>
                  </a:extLst>
                </p14:cNvPr>
                <p14:cNvContentPartPr/>
                <p14:nvPr/>
              </p14:nvContentPartPr>
              <p14:xfrm>
                <a:off x="5220534" y="4979834"/>
                <a:ext cx="6120" cy="12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1D3E0F1-6585-EB71-3FC2-AD765181C60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02894" y="4962194"/>
                  <a:ext cx="41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69213B7-31F5-1503-BB85-18245168B7BD}"/>
                    </a:ext>
                  </a:extLst>
                </p14:cNvPr>
                <p14:cNvContentPartPr/>
                <p14:nvPr/>
              </p14:nvContentPartPr>
              <p14:xfrm>
                <a:off x="5224494" y="4997834"/>
                <a:ext cx="426600" cy="242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69213B7-31F5-1503-BB85-18245168B7B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06494" y="4979834"/>
                  <a:ext cx="4622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3F34E84-3758-7D3C-1A46-79C8200EBFD2}"/>
                    </a:ext>
                  </a:extLst>
                </p14:cNvPr>
                <p14:cNvContentPartPr/>
                <p14:nvPr/>
              </p14:nvContentPartPr>
              <p14:xfrm>
                <a:off x="4848294" y="6086114"/>
                <a:ext cx="391320" cy="307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3F34E84-3758-7D3C-1A46-79C8200EBFD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30654" y="6068474"/>
                  <a:ext cx="426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09C52CC-0BD2-5BAC-53CA-0E1B9BF70CC4}"/>
                    </a:ext>
                  </a:extLst>
                </p14:cNvPr>
                <p14:cNvContentPartPr/>
                <p14:nvPr/>
              </p14:nvContentPartPr>
              <p14:xfrm>
                <a:off x="5215134" y="6159554"/>
                <a:ext cx="81720" cy="5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09C52CC-0BD2-5BAC-53CA-0E1B9BF70CC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97134" y="6141914"/>
                  <a:ext cx="117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392ACEA-E96D-1122-008F-59711AE895BC}"/>
                    </a:ext>
                  </a:extLst>
                </p14:cNvPr>
                <p14:cNvContentPartPr/>
                <p14:nvPr/>
              </p14:nvContentPartPr>
              <p14:xfrm>
                <a:off x="5062494" y="6064874"/>
                <a:ext cx="118080" cy="3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392ACEA-E96D-1122-008F-59711AE895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44854" y="6046874"/>
                  <a:ext cx="153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2604408-CBBA-A512-5072-DA45D73271B6}"/>
                    </a:ext>
                  </a:extLst>
                </p14:cNvPr>
                <p14:cNvContentPartPr/>
                <p14:nvPr/>
              </p14:nvContentPartPr>
              <p14:xfrm>
                <a:off x="5252214" y="5980994"/>
                <a:ext cx="142200" cy="159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2604408-CBBA-A512-5072-DA45D73271B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34574" y="5962994"/>
                  <a:ext cx="177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AAB86EA-7C16-7EA8-3AA9-1003E6CBC3F2}"/>
                    </a:ext>
                  </a:extLst>
                </p14:cNvPr>
                <p14:cNvContentPartPr/>
                <p14:nvPr/>
              </p14:nvContentPartPr>
              <p14:xfrm>
                <a:off x="5389734" y="5915834"/>
                <a:ext cx="113400" cy="131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AAB86EA-7C16-7EA8-3AA9-1003E6CBC3F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72094" y="5898194"/>
                  <a:ext cx="149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E2A843-8B03-0348-4516-403BECCF5D14}"/>
                    </a:ext>
                  </a:extLst>
                </p14:cNvPr>
                <p14:cNvContentPartPr/>
                <p14:nvPr/>
              </p14:nvContentPartPr>
              <p14:xfrm>
                <a:off x="5453814" y="5673554"/>
                <a:ext cx="263160" cy="247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E2A843-8B03-0348-4516-403BECCF5D1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36174" y="5655554"/>
                  <a:ext cx="298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89C2AD1-4013-CA54-0054-7D507EFEC208}"/>
                    </a:ext>
                  </a:extLst>
                </p14:cNvPr>
                <p14:cNvContentPartPr/>
                <p14:nvPr/>
              </p14:nvContentPartPr>
              <p14:xfrm>
                <a:off x="5482614" y="5499674"/>
                <a:ext cx="276840" cy="133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89C2AD1-4013-CA54-0054-7D507EFEC2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64614" y="5481674"/>
                  <a:ext cx="312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F473C3E-8AC3-076E-385E-2F70F50AFC1B}"/>
                    </a:ext>
                  </a:extLst>
                </p14:cNvPr>
                <p14:cNvContentPartPr/>
                <p14:nvPr/>
              </p14:nvContentPartPr>
              <p14:xfrm>
                <a:off x="5535534" y="5502914"/>
                <a:ext cx="312480" cy="150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F473C3E-8AC3-076E-385E-2F70F50AFC1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17894" y="5485274"/>
                  <a:ext cx="348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D650EC-E5E1-5882-C090-167178C2FA90}"/>
                    </a:ext>
                  </a:extLst>
                </p14:cNvPr>
                <p14:cNvContentPartPr/>
                <p14:nvPr/>
              </p14:nvContentPartPr>
              <p14:xfrm>
                <a:off x="5637054" y="5381234"/>
                <a:ext cx="300960" cy="64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D650EC-E5E1-5882-C090-167178C2FA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19414" y="5363594"/>
                  <a:ext cx="336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DC7D20A-9430-2D53-E2E9-0C6776E309F4}"/>
                    </a:ext>
                  </a:extLst>
                </p14:cNvPr>
                <p14:cNvContentPartPr/>
                <p14:nvPr/>
              </p14:nvContentPartPr>
              <p14:xfrm>
                <a:off x="5923254" y="5176754"/>
                <a:ext cx="84960" cy="177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DC7D20A-9430-2D53-E2E9-0C6776E309F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05254" y="5158754"/>
                  <a:ext cx="120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7F1431-A23D-669C-49D7-CBD7B42545D5}"/>
                    </a:ext>
                  </a:extLst>
                </p14:cNvPr>
                <p14:cNvContentPartPr/>
                <p14:nvPr/>
              </p14:nvContentPartPr>
              <p14:xfrm>
                <a:off x="5950614" y="5043554"/>
                <a:ext cx="173520" cy="110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7F1431-A23D-669C-49D7-CBD7B42545D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32974" y="5025914"/>
                  <a:ext cx="209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6D18404-18BB-EA69-77C5-D47B983B0586}"/>
                    </a:ext>
                  </a:extLst>
                </p14:cNvPr>
                <p14:cNvContentPartPr/>
                <p14:nvPr/>
              </p14:nvContentPartPr>
              <p14:xfrm>
                <a:off x="5814174" y="4799834"/>
                <a:ext cx="337680" cy="230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6D18404-18BB-EA69-77C5-D47B983B058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96534" y="4782194"/>
                  <a:ext cx="373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D194155-A53E-3668-311E-7166DFA400A1}"/>
                    </a:ext>
                  </a:extLst>
                </p14:cNvPr>
                <p14:cNvContentPartPr/>
                <p14:nvPr/>
              </p14:nvContentPartPr>
              <p14:xfrm>
                <a:off x="5982294" y="4870034"/>
                <a:ext cx="317160" cy="178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D194155-A53E-3668-311E-7166DFA400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64654" y="4852394"/>
                  <a:ext cx="352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EC626A-3B2F-C013-8FB9-61490C523384}"/>
                    </a:ext>
                  </a:extLst>
                </p14:cNvPr>
                <p14:cNvContentPartPr/>
                <p14:nvPr/>
              </p14:nvContentPartPr>
              <p14:xfrm>
                <a:off x="6246174" y="4695074"/>
                <a:ext cx="247320" cy="491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EC626A-3B2F-C013-8FB9-61490C52338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28174" y="4677434"/>
                  <a:ext cx="28296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9E7E632-7C71-AB21-F86C-A1E828539720}"/>
                    </a:ext>
                  </a:extLst>
                </p14:cNvPr>
                <p14:cNvContentPartPr/>
                <p14:nvPr/>
              </p14:nvContentPartPr>
              <p14:xfrm>
                <a:off x="3832014" y="5704154"/>
                <a:ext cx="1188000" cy="1033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9E7E632-7C71-AB21-F86C-A1E82853972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14014" y="5686514"/>
                  <a:ext cx="1223640" cy="10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9593C09-ACE1-D85D-7F6E-A3A142D49604}"/>
                    </a:ext>
                  </a:extLst>
                </p14:cNvPr>
                <p14:cNvContentPartPr/>
                <p14:nvPr/>
              </p14:nvContentPartPr>
              <p14:xfrm>
                <a:off x="5417814" y="4079474"/>
                <a:ext cx="1276560" cy="1019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9593C09-ACE1-D85D-7F6E-A3A142D4960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00174" y="4061834"/>
                  <a:ext cx="1312200" cy="10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6DE1AAE-B9B5-B8CF-D461-947374AD7BFC}"/>
                  </a:ext>
                </a:extLst>
              </p14:cNvPr>
              <p14:cNvContentPartPr/>
              <p14:nvPr/>
            </p14:nvContentPartPr>
            <p14:xfrm>
              <a:off x="9402294" y="934514"/>
              <a:ext cx="782280" cy="10321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6DE1AAE-B9B5-B8CF-D461-947374AD7BF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312654" y="754514"/>
                <a:ext cx="961920" cy="139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70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223281" y="1176608"/>
                <a:ext cx="30682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1" y="1176608"/>
                <a:ext cx="3068212" cy="553998"/>
              </a:xfrm>
              <a:prstGeom prst="rect">
                <a:avLst/>
              </a:prstGeom>
              <a:blipFill>
                <a:blip r:embed="rId2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F220157-3E75-5CB7-653F-395770C85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4" y="1920895"/>
            <a:ext cx="3189106" cy="31993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99E09A-D102-7BD9-1848-580B5DA89D37}"/>
              </a:ext>
            </a:extLst>
          </p:cNvPr>
          <p:cNvCxnSpPr/>
          <p:nvPr/>
        </p:nvCxnSpPr>
        <p:spPr>
          <a:xfrm>
            <a:off x="0" y="9863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320E29-5990-ACE7-6BC1-D4E5563867D1}"/>
              </a:ext>
            </a:extLst>
          </p:cNvPr>
          <p:cNvCxnSpPr>
            <a:cxnSpLocks/>
          </p:cNvCxnSpPr>
          <p:nvPr/>
        </p:nvCxnSpPr>
        <p:spPr>
          <a:xfrm flipV="1">
            <a:off x="3816849" y="986319"/>
            <a:ext cx="0" cy="53579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4224F7-158F-9657-97E3-3181613EE597}"/>
              </a:ext>
            </a:extLst>
          </p:cNvPr>
          <p:cNvCxnSpPr>
            <a:cxnSpLocks/>
          </p:cNvCxnSpPr>
          <p:nvPr/>
        </p:nvCxnSpPr>
        <p:spPr>
          <a:xfrm flipV="1">
            <a:off x="8125146" y="986319"/>
            <a:ext cx="0" cy="53579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1E81C7-0522-DD2E-427D-904A083C4D4E}"/>
                  </a:ext>
                </a:extLst>
              </p:cNvPr>
              <p:cNvSpPr txBox="1"/>
              <p:nvPr/>
            </p:nvSpPr>
            <p:spPr>
              <a:xfrm>
                <a:off x="3990987" y="1107505"/>
                <a:ext cx="3836307" cy="543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,[−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1E81C7-0522-DD2E-427D-904A083C4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87" y="1107505"/>
                <a:ext cx="3836307" cy="543354"/>
              </a:xfrm>
              <a:prstGeom prst="rect">
                <a:avLst/>
              </a:prstGeom>
              <a:blipFill>
                <a:blip r:embed="rId4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9F4E718-9EFB-804D-991B-7382F4237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480" y="2263415"/>
            <a:ext cx="3434756" cy="2331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/>
              <p:nvPr/>
            </p:nvSpPr>
            <p:spPr>
              <a:xfrm>
                <a:off x="8371321" y="1127382"/>
                <a:ext cx="3574504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321" y="1127382"/>
                <a:ext cx="3574504" cy="503599"/>
              </a:xfrm>
              <a:prstGeom prst="rect">
                <a:avLst/>
              </a:prstGeom>
              <a:blipFill>
                <a:blip r:embed="rId6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60BAA44-08F8-9F08-FCF7-7451C61281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998" y="2263415"/>
            <a:ext cx="3522823" cy="328614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2FE8537-2DF3-F657-D71F-A0A575FEB8AB}"/>
              </a:ext>
            </a:extLst>
          </p:cNvPr>
          <p:cNvGrpSpPr/>
          <p:nvPr/>
        </p:nvGrpSpPr>
        <p:grpSpPr>
          <a:xfrm>
            <a:off x="557454" y="5209874"/>
            <a:ext cx="2082960" cy="932040"/>
            <a:chOff x="557454" y="5209874"/>
            <a:chExt cx="2082960" cy="9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097D92A-A427-F83A-964A-992B355A57D6}"/>
                    </a:ext>
                  </a:extLst>
                </p14:cNvPr>
                <p14:cNvContentPartPr/>
                <p14:nvPr/>
              </p14:nvContentPartPr>
              <p14:xfrm>
                <a:off x="557454" y="5641874"/>
                <a:ext cx="436680" cy="500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097D92A-A427-F83A-964A-992B355A57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9814" y="5623874"/>
                  <a:ext cx="47232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531F8CA-63EA-6F95-1F96-4AB640D05B45}"/>
                    </a:ext>
                  </a:extLst>
                </p14:cNvPr>
                <p14:cNvContentPartPr/>
                <p14:nvPr/>
              </p14:nvContentPartPr>
              <p14:xfrm>
                <a:off x="981534" y="5875154"/>
                <a:ext cx="161640" cy="21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531F8CA-63EA-6F95-1F96-4AB640D05B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3534" y="5857154"/>
                  <a:ext cx="197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3F6BA9-6719-7D8C-222B-884E3CC6E293}"/>
                    </a:ext>
                  </a:extLst>
                </p14:cNvPr>
                <p14:cNvContentPartPr/>
                <p14:nvPr/>
              </p14:nvContentPartPr>
              <p14:xfrm>
                <a:off x="1188174" y="5797394"/>
                <a:ext cx="250200" cy="218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3F6BA9-6719-7D8C-222B-884E3CC6E2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0174" y="5779394"/>
                  <a:ext cx="285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77991A-28CC-E4A5-7575-944713707BB7}"/>
                    </a:ext>
                  </a:extLst>
                </p14:cNvPr>
                <p14:cNvContentPartPr/>
                <p14:nvPr/>
              </p14:nvContentPartPr>
              <p14:xfrm>
                <a:off x="1206174" y="5499674"/>
                <a:ext cx="369000" cy="39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77991A-28CC-E4A5-7575-944713707B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8174" y="5481674"/>
                  <a:ext cx="4046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B1B80D-B2A1-8289-17C9-32969A7D929F}"/>
                    </a:ext>
                  </a:extLst>
                </p14:cNvPr>
                <p14:cNvContentPartPr/>
                <p14:nvPr/>
              </p14:nvContentPartPr>
              <p14:xfrm>
                <a:off x="1253694" y="5679674"/>
                <a:ext cx="269640" cy="140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B1B80D-B2A1-8289-17C9-32969A7D92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36054" y="5661674"/>
                  <a:ext cx="305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F101F7B-6E56-F463-A310-D246ED9D3A87}"/>
                    </a:ext>
                  </a:extLst>
                </p14:cNvPr>
                <p14:cNvContentPartPr/>
                <p14:nvPr/>
              </p14:nvContentPartPr>
              <p14:xfrm>
                <a:off x="1627734" y="5722514"/>
                <a:ext cx="111600" cy="13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F101F7B-6E56-F463-A310-D246ED9D3A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10094" y="5704514"/>
                  <a:ext cx="147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A913BF-B240-EB36-C0CF-74FA8DEC2AF8}"/>
                    </a:ext>
                  </a:extLst>
                </p14:cNvPr>
                <p14:cNvContentPartPr/>
                <p14:nvPr/>
              </p14:nvContentPartPr>
              <p14:xfrm>
                <a:off x="1471494" y="5622434"/>
                <a:ext cx="46440" cy="31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A913BF-B240-EB36-C0CF-74FA8DEC2A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53854" y="5604794"/>
                  <a:ext cx="82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1555136-6AEF-7CA2-8887-FC6C0E759519}"/>
                    </a:ext>
                  </a:extLst>
                </p14:cNvPr>
                <p14:cNvContentPartPr/>
                <p14:nvPr/>
              </p14:nvContentPartPr>
              <p14:xfrm>
                <a:off x="1712694" y="5655914"/>
                <a:ext cx="181080" cy="12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1555136-6AEF-7CA2-8887-FC6C0E7595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95054" y="5638274"/>
                  <a:ext cx="216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D99950-5732-E6E7-7E4B-86C65359EBE2}"/>
                    </a:ext>
                  </a:extLst>
                </p14:cNvPr>
                <p14:cNvContentPartPr/>
                <p14:nvPr/>
              </p14:nvContentPartPr>
              <p14:xfrm>
                <a:off x="1846254" y="5568074"/>
                <a:ext cx="153360" cy="12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D99950-5732-E6E7-7E4B-86C65359EB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28254" y="5550434"/>
                  <a:ext cx="189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931E12-E01E-5FD4-2B8C-AE201D0F3EFE}"/>
                    </a:ext>
                  </a:extLst>
                </p14:cNvPr>
                <p14:cNvContentPartPr/>
                <p14:nvPr/>
              </p14:nvContentPartPr>
              <p14:xfrm>
                <a:off x="2065134" y="5446754"/>
                <a:ext cx="150120" cy="19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931E12-E01E-5FD4-2B8C-AE201D0F3E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47494" y="5429114"/>
                  <a:ext cx="185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CEBFCF4-14C8-9F99-2FE5-DEDFA61624FC}"/>
                    </a:ext>
                  </a:extLst>
                </p14:cNvPr>
                <p14:cNvContentPartPr/>
                <p14:nvPr/>
              </p14:nvContentPartPr>
              <p14:xfrm>
                <a:off x="2249454" y="5363594"/>
                <a:ext cx="169560" cy="142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CEBFCF4-14C8-9F99-2FE5-DEDFA61624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31454" y="5345954"/>
                  <a:ext cx="205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93DF2A-C891-8DC6-C17C-DF3B0E707A1C}"/>
                    </a:ext>
                  </a:extLst>
                </p14:cNvPr>
                <p14:cNvContentPartPr/>
                <p14:nvPr/>
              </p14:nvContentPartPr>
              <p14:xfrm>
                <a:off x="2451414" y="5209874"/>
                <a:ext cx="189000" cy="263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93DF2A-C891-8DC6-C17C-DF3B0E707A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33774" y="5192234"/>
                  <a:ext cx="22464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BA2732-200E-BE74-90B3-195A70BF69ED}"/>
              </a:ext>
            </a:extLst>
          </p:cNvPr>
          <p:cNvGrpSpPr/>
          <p:nvPr/>
        </p:nvGrpSpPr>
        <p:grpSpPr>
          <a:xfrm>
            <a:off x="4159614" y="4841954"/>
            <a:ext cx="3433320" cy="1649520"/>
            <a:chOff x="4159614" y="4841954"/>
            <a:chExt cx="3433320" cy="16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CE95405-803D-23AF-2A6F-2D4F58457226}"/>
                    </a:ext>
                  </a:extLst>
                </p14:cNvPr>
                <p14:cNvContentPartPr/>
                <p14:nvPr/>
              </p14:nvContentPartPr>
              <p14:xfrm>
                <a:off x="4159614" y="5389874"/>
                <a:ext cx="355680" cy="441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CE95405-803D-23AF-2A6F-2D4F584572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41614" y="5371874"/>
                  <a:ext cx="3913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5A1A9E-5936-8AD6-D078-8C3F46E20FDA}"/>
                    </a:ext>
                  </a:extLst>
                </p14:cNvPr>
                <p14:cNvContentPartPr/>
                <p14:nvPr/>
              </p14:nvContentPartPr>
              <p14:xfrm>
                <a:off x="4466334" y="5431994"/>
                <a:ext cx="209160" cy="24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5A1A9E-5936-8AD6-D078-8C3F46E20F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48334" y="5413994"/>
                  <a:ext cx="244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5B2E6A-53AF-58EB-1753-13BC6FF73B00}"/>
                    </a:ext>
                  </a:extLst>
                </p14:cNvPr>
                <p14:cNvContentPartPr/>
                <p14:nvPr/>
              </p14:nvContentPartPr>
              <p14:xfrm>
                <a:off x="4706454" y="5412914"/>
                <a:ext cx="267480" cy="18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5B2E6A-53AF-58EB-1753-13BC6FF73B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8814" y="5394914"/>
                  <a:ext cx="303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990C7C-9A12-9F40-DDD0-E0BE43636758}"/>
                    </a:ext>
                  </a:extLst>
                </p14:cNvPr>
                <p14:cNvContentPartPr/>
                <p14:nvPr/>
              </p14:nvContentPartPr>
              <p14:xfrm>
                <a:off x="4741734" y="5132474"/>
                <a:ext cx="335880" cy="327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990C7C-9A12-9F40-DDD0-E0BE436367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24094" y="5114474"/>
                  <a:ext cx="371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35A1A4-6A10-3023-3FC0-0482CBCB76FD}"/>
                    </a:ext>
                  </a:extLst>
                </p14:cNvPr>
                <p14:cNvContentPartPr/>
                <p14:nvPr/>
              </p14:nvContentPartPr>
              <p14:xfrm>
                <a:off x="4806894" y="5268194"/>
                <a:ext cx="408600" cy="122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35A1A4-6A10-3023-3FC0-0482CBCB76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89254" y="5250554"/>
                  <a:ext cx="444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2B71AD-C237-0AE6-B768-F2A1FD889E98}"/>
                    </a:ext>
                  </a:extLst>
                </p14:cNvPr>
                <p14:cNvContentPartPr/>
                <p14:nvPr/>
              </p14:nvContentPartPr>
              <p14:xfrm>
                <a:off x="5005974" y="5120594"/>
                <a:ext cx="430920" cy="173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2B71AD-C237-0AE6-B768-F2A1FD889E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8334" y="5102594"/>
                  <a:ext cx="466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65E3BD-070B-E6AA-F24F-5E134FE6A071}"/>
                    </a:ext>
                  </a:extLst>
                </p14:cNvPr>
                <p14:cNvContentPartPr/>
                <p14:nvPr/>
              </p14:nvContentPartPr>
              <p14:xfrm>
                <a:off x="5454174" y="5098634"/>
                <a:ext cx="139320" cy="121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65E3BD-070B-E6AA-F24F-5E134FE6A0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36174" y="5080994"/>
                  <a:ext cx="174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0D0DC6B-876D-DFEA-9CC0-0735BBE1EC33}"/>
                    </a:ext>
                  </a:extLst>
                </p14:cNvPr>
                <p14:cNvContentPartPr/>
                <p14:nvPr/>
              </p14:nvContentPartPr>
              <p14:xfrm>
                <a:off x="5664414" y="4989554"/>
                <a:ext cx="140760" cy="19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0D0DC6B-876D-DFEA-9CC0-0735BBE1EC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46774" y="4971554"/>
                  <a:ext cx="176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DBE9B4-557D-1C4F-A54E-99D454D17C38}"/>
                    </a:ext>
                  </a:extLst>
                </p14:cNvPr>
                <p14:cNvContentPartPr/>
                <p14:nvPr/>
              </p14:nvContentPartPr>
              <p14:xfrm>
                <a:off x="5828934" y="4903874"/>
                <a:ext cx="142560" cy="19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DBE9B4-557D-1C4F-A54E-99D454D17C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11294" y="4886234"/>
                  <a:ext cx="178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314F18-6615-42B9-E20A-E5F24686BEFE}"/>
                    </a:ext>
                  </a:extLst>
                </p14:cNvPr>
                <p14:cNvContentPartPr/>
                <p14:nvPr/>
              </p14:nvContentPartPr>
              <p14:xfrm>
                <a:off x="5989134" y="4841954"/>
                <a:ext cx="153000" cy="259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314F18-6615-42B9-E20A-E5F24686BE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71494" y="4824314"/>
                  <a:ext cx="188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28E652-2467-6BC8-3231-5C1156C1269E}"/>
                    </a:ext>
                  </a:extLst>
                </p14:cNvPr>
                <p14:cNvContentPartPr/>
                <p14:nvPr/>
              </p14:nvContentPartPr>
              <p14:xfrm>
                <a:off x="5018574" y="5744114"/>
                <a:ext cx="601200" cy="74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28E652-2467-6BC8-3231-5C1156C126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00574" y="5726114"/>
                  <a:ext cx="63684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C19695-9284-9AD7-5D0B-465C0969C3DA}"/>
                    </a:ext>
                  </a:extLst>
                </p14:cNvPr>
                <p14:cNvContentPartPr/>
                <p14:nvPr/>
              </p14:nvContentPartPr>
              <p14:xfrm>
                <a:off x="5452734" y="5878034"/>
                <a:ext cx="181440" cy="285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C19695-9284-9AD7-5D0B-465C0969C3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34734" y="5860034"/>
                  <a:ext cx="2170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86B950-72C3-80B9-55BB-E3659546B308}"/>
                    </a:ext>
                  </a:extLst>
                </p14:cNvPr>
                <p14:cNvContentPartPr/>
                <p14:nvPr/>
              </p14:nvContentPartPr>
              <p14:xfrm>
                <a:off x="5636334" y="5756354"/>
                <a:ext cx="480960" cy="319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86B950-72C3-80B9-55BB-E3659546B3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18694" y="5738714"/>
                  <a:ext cx="516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7961FE-A1C8-F2EC-6A84-6A15C6CE6A15}"/>
                    </a:ext>
                  </a:extLst>
                </p14:cNvPr>
                <p14:cNvContentPartPr/>
                <p14:nvPr/>
              </p14:nvContentPartPr>
              <p14:xfrm>
                <a:off x="6243654" y="5365034"/>
                <a:ext cx="492840" cy="799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7961FE-A1C8-F2EC-6A84-6A15C6CE6A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26014" y="5347034"/>
                  <a:ext cx="528480" cy="83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1FB867A-E644-047E-A62F-DFE97A7F949C}"/>
                    </a:ext>
                  </a:extLst>
                </p14:cNvPr>
                <p14:cNvContentPartPr/>
                <p14:nvPr/>
              </p14:nvContentPartPr>
              <p14:xfrm>
                <a:off x="6512934" y="5683274"/>
                <a:ext cx="162720" cy="93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1FB867A-E644-047E-A62F-DFE97A7F949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94934" y="5665274"/>
                  <a:ext cx="198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2F965A7-3376-F918-6A6B-50ABBF88CD41}"/>
                    </a:ext>
                  </a:extLst>
                </p14:cNvPr>
                <p14:cNvContentPartPr/>
                <p14:nvPr/>
              </p14:nvContentPartPr>
              <p14:xfrm>
                <a:off x="6632814" y="5523074"/>
                <a:ext cx="258840" cy="361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2F965A7-3376-F918-6A6B-50ABBF88CD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14814" y="5505074"/>
                  <a:ext cx="2944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84B6F56-5F60-4654-5F5D-3F9472E1082D}"/>
                    </a:ext>
                  </a:extLst>
                </p14:cNvPr>
                <p14:cNvContentPartPr/>
                <p14:nvPr/>
              </p14:nvContentPartPr>
              <p14:xfrm>
                <a:off x="6937014" y="5653394"/>
                <a:ext cx="164160" cy="250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84B6F56-5F60-4654-5F5D-3F9472E108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19374" y="5635754"/>
                  <a:ext cx="199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046D00F-069C-707E-0E8E-80108E838956}"/>
                    </a:ext>
                  </a:extLst>
                </p14:cNvPr>
                <p14:cNvContentPartPr/>
                <p14:nvPr/>
              </p14:nvContentPartPr>
              <p14:xfrm>
                <a:off x="7033134" y="5371874"/>
                <a:ext cx="256320" cy="309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046D00F-069C-707E-0E8E-80108E8389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15494" y="5353874"/>
                  <a:ext cx="2919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B7CBA23-1156-EEDC-482D-2CECD1922BE9}"/>
                    </a:ext>
                  </a:extLst>
                </p14:cNvPr>
                <p14:cNvContentPartPr/>
                <p14:nvPr/>
              </p14:nvContentPartPr>
              <p14:xfrm>
                <a:off x="6920094" y="5140034"/>
                <a:ext cx="672840" cy="751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B7CBA23-1156-EEDC-482D-2CECD1922B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02454" y="5122394"/>
                  <a:ext cx="708480" cy="78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D46C77-38DA-DDC3-67CC-16F452815BAB}"/>
              </a:ext>
            </a:extLst>
          </p:cNvPr>
          <p:cNvGrpSpPr/>
          <p:nvPr/>
        </p:nvGrpSpPr>
        <p:grpSpPr>
          <a:xfrm>
            <a:off x="8794614" y="5378354"/>
            <a:ext cx="2034720" cy="734760"/>
            <a:chOff x="8794614" y="5378354"/>
            <a:chExt cx="2034720" cy="73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7B284DD-CE31-CD9D-5E87-03CC934EB508}"/>
                    </a:ext>
                  </a:extLst>
                </p14:cNvPr>
                <p14:cNvContentPartPr/>
                <p14:nvPr/>
              </p14:nvContentPartPr>
              <p14:xfrm>
                <a:off x="8794614" y="5683274"/>
                <a:ext cx="371880" cy="42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7B284DD-CE31-CD9D-5E87-03CC934EB5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76614" y="5665274"/>
                  <a:ext cx="4075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0BD5217-7FCC-7DB5-9D84-3CC5E0B67C22}"/>
                    </a:ext>
                  </a:extLst>
                </p14:cNvPr>
                <p14:cNvContentPartPr/>
                <p14:nvPr/>
              </p14:nvContentPartPr>
              <p14:xfrm>
                <a:off x="9213654" y="5865434"/>
                <a:ext cx="127800" cy="194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0BD5217-7FCC-7DB5-9D84-3CC5E0B67C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95654" y="5847794"/>
                  <a:ext cx="163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938A7F-E6C2-D850-BA4B-E2FFB9EA91DB}"/>
                    </a:ext>
                  </a:extLst>
                </p14:cNvPr>
                <p14:cNvContentPartPr/>
                <p14:nvPr/>
              </p14:nvContentPartPr>
              <p14:xfrm>
                <a:off x="9430014" y="5833394"/>
                <a:ext cx="185760" cy="135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938A7F-E6C2-D850-BA4B-E2FFB9EA91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12374" y="5815754"/>
                  <a:ext cx="221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A40D202-26C2-F41C-6EE9-949D05DF38DE}"/>
                    </a:ext>
                  </a:extLst>
                </p14:cNvPr>
                <p14:cNvContentPartPr/>
                <p14:nvPr/>
              </p14:nvContentPartPr>
              <p14:xfrm>
                <a:off x="9568614" y="5578154"/>
                <a:ext cx="187560" cy="301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A40D202-26C2-F41C-6EE9-949D05DF38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50974" y="5560514"/>
                  <a:ext cx="2232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FB13AF3-B927-9431-3941-B9A2BE4CCC91}"/>
                    </a:ext>
                  </a:extLst>
                </p14:cNvPr>
                <p14:cNvContentPartPr/>
                <p14:nvPr/>
              </p14:nvContentPartPr>
              <p14:xfrm>
                <a:off x="9563214" y="5724314"/>
                <a:ext cx="338040" cy="113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FB13AF3-B927-9431-3941-B9A2BE4CCC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45214" y="5706314"/>
                  <a:ext cx="373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A45083B-C7AD-EF0E-08C4-BF7AF8E0C064}"/>
                    </a:ext>
                  </a:extLst>
                </p14:cNvPr>
                <p14:cNvContentPartPr/>
                <p14:nvPr/>
              </p14:nvContentPartPr>
              <p14:xfrm>
                <a:off x="9799734" y="5596514"/>
                <a:ext cx="289440" cy="12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A45083B-C7AD-EF0E-08C4-BF7AF8E0C06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82094" y="5578514"/>
                  <a:ext cx="325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2A5E87-6008-9FD9-8633-3D6C2289F703}"/>
                    </a:ext>
                  </a:extLst>
                </p14:cNvPr>
                <p14:cNvContentPartPr/>
                <p14:nvPr/>
              </p14:nvContentPartPr>
              <p14:xfrm>
                <a:off x="10128414" y="5583194"/>
                <a:ext cx="108360" cy="11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2A5E87-6008-9FD9-8633-3D6C2289F7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10774" y="5565194"/>
                  <a:ext cx="144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9CEF655-B5E3-4A88-B383-8FBD9F349834}"/>
                    </a:ext>
                  </a:extLst>
                </p14:cNvPr>
                <p14:cNvContentPartPr/>
                <p14:nvPr/>
              </p14:nvContentPartPr>
              <p14:xfrm>
                <a:off x="10332534" y="5564114"/>
                <a:ext cx="107640" cy="10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9CEF655-B5E3-4A88-B383-8FBD9F3498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14894" y="5546474"/>
                  <a:ext cx="143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7C5F74D-511E-74A3-CA89-E24061B9EF52}"/>
                    </a:ext>
                  </a:extLst>
                </p14:cNvPr>
                <p14:cNvContentPartPr/>
                <p14:nvPr/>
              </p14:nvContentPartPr>
              <p14:xfrm>
                <a:off x="10490934" y="5471594"/>
                <a:ext cx="118440" cy="167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7C5F74D-511E-74A3-CA89-E24061B9EF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72934" y="5453954"/>
                  <a:ext cx="154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7127113-994D-DBB1-A85A-6CA3B5BF9075}"/>
                    </a:ext>
                  </a:extLst>
                </p14:cNvPr>
                <p14:cNvContentPartPr/>
                <p14:nvPr/>
              </p14:nvContentPartPr>
              <p14:xfrm>
                <a:off x="10702614" y="5378354"/>
                <a:ext cx="126720" cy="259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7127113-994D-DBB1-A85A-6CA3B5BF90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84614" y="5360714"/>
                  <a:ext cx="162360" cy="29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619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1263317" y="1176608"/>
                <a:ext cx="2927083" cy="956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3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17" y="1176608"/>
                <a:ext cx="2927083" cy="956672"/>
              </a:xfrm>
              <a:prstGeom prst="rect">
                <a:avLst/>
              </a:prstGeom>
              <a:blipFill>
                <a:blip r:embed="rId2"/>
                <a:stretch>
                  <a:fillRect r="-208" b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99E09A-D102-7BD9-1848-580B5DA89D37}"/>
              </a:ext>
            </a:extLst>
          </p:cNvPr>
          <p:cNvCxnSpPr/>
          <p:nvPr/>
        </p:nvCxnSpPr>
        <p:spPr>
          <a:xfrm>
            <a:off x="0" y="9863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320E29-5990-ACE7-6BC1-D4E5563867D1}"/>
              </a:ext>
            </a:extLst>
          </p:cNvPr>
          <p:cNvCxnSpPr>
            <a:cxnSpLocks/>
          </p:cNvCxnSpPr>
          <p:nvPr/>
        </p:nvCxnSpPr>
        <p:spPr>
          <a:xfrm flipV="1">
            <a:off x="6005245" y="1027415"/>
            <a:ext cx="0" cy="53579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/>
              <p:nvPr/>
            </p:nvSpPr>
            <p:spPr>
              <a:xfrm>
                <a:off x="7820091" y="1176608"/>
                <a:ext cx="2848729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091" y="1176608"/>
                <a:ext cx="2848729" cy="923394"/>
              </a:xfrm>
              <a:prstGeom prst="rect">
                <a:avLst/>
              </a:prstGeom>
              <a:blipFill>
                <a:blip r:embed="rId3"/>
                <a:stretch>
                  <a:fillRect r="-428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F0E0999-95CF-79A5-9FAC-5209732419FF}"/>
              </a:ext>
            </a:extLst>
          </p:cNvPr>
          <p:cNvGrpSpPr/>
          <p:nvPr/>
        </p:nvGrpSpPr>
        <p:grpSpPr>
          <a:xfrm>
            <a:off x="214734" y="4087394"/>
            <a:ext cx="1741680" cy="2054160"/>
            <a:chOff x="214734" y="4087394"/>
            <a:chExt cx="1741680" cy="20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246C7E-6ED9-3D67-7A97-E3E004311BC3}"/>
                    </a:ext>
                  </a:extLst>
                </p14:cNvPr>
                <p14:cNvContentPartPr/>
                <p14:nvPr/>
              </p14:nvContentPartPr>
              <p14:xfrm>
                <a:off x="306174" y="4261994"/>
                <a:ext cx="82080" cy="378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246C7E-6ED9-3D67-7A97-E3E004311B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8174" y="4244354"/>
                  <a:ext cx="1177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3697E4-E96E-B5C2-ED55-B483D3D4A831}"/>
                    </a:ext>
                  </a:extLst>
                </p14:cNvPr>
                <p14:cNvContentPartPr/>
                <p14:nvPr/>
              </p14:nvContentPartPr>
              <p14:xfrm>
                <a:off x="214734" y="4332554"/>
                <a:ext cx="306360" cy="307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3697E4-E96E-B5C2-ED55-B483D3D4A8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094" y="4314554"/>
                  <a:ext cx="3420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CE8F9C-056D-3D22-D848-70C02BA6F499}"/>
                    </a:ext>
                  </a:extLst>
                </p14:cNvPr>
                <p14:cNvContentPartPr/>
                <p14:nvPr/>
              </p14:nvContentPartPr>
              <p14:xfrm>
                <a:off x="496254" y="4312394"/>
                <a:ext cx="166320" cy="27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CE8F9C-056D-3D22-D848-70C02BA6F4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8254" y="4294754"/>
                  <a:ext cx="201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CDB6018-893C-2B68-C6D6-6A8470962556}"/>
                    </a:ext>
                  </a:extLst>
                </p14:cNvPr>
                <p14:cNvContentPartPr/>
                <p14:nvPr/>
              </p14:nvContentPartPr>
              <p14:xfrm>
                <a:off x="494454" y="4449554"/>
                <a:ext cx="175320" cy="42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CDB6018-893C-2B68-C6D6-6A84709625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6814" y="4431554"/>
                  <a:ext cx="210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AD23EE-062D-114A-9DB1-F58809AA33B9}"/>
                    </a:ext>
                  </a:extLst>
                </p14:cNvPr>
                <p14:cNvContentPartPr/>
                <p14:nvPr/>
              </p14:nvContentPartPr>
              <p14:xfrm>
                <a:off x="634854" y="4261274"/>
                <a:ext cx="280080" cy="30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AD23EE-062D-114A-9DB1-F58809AA33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6854" y="4243634"/>
                  <a:ext cx="315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7C3B5C-D91B-C796-9CA3-573053A567BF}"/>
                    </a:ext>
                  </a:extLst>
                </p14:cNvPr>
                <p14:cNvContentPartPr/>
                <p14:nvPr/>
              </p14:nvContentPartPr>
              <p14:xfrm>
                <a:off x="925734" y="4219514"/>
                <a:ext cx="186480" cy="64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7C3B5C-D91B-C796-9CA3-573053A567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7734" y="4201874"/>
                  <a:ext cx="222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B0EB3B-1D6B-495F-EE0F-C77ADC98B449}"/>
                    </a:ext>
                  </a:extLst>
                </p14:cNvPr>
                <p14:cNvContentPartPr/>
                <p14:nvPr/>
              </p14:nvContentPartPr>
              <p14:xfrm>
                <a:off x="977934" y="4360634"/>
                <a:ext cx="15480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B0EB3B-1D6B-495F-EE0F-C77ADC98B4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9934" y="4342994"/>
                  <a:ext cx="190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1AEAD73-1BD5-4125-5D4B-3BB1B85DC3C6}"/>
                    </a:ext>
                  </a:extLst>
                </p14:cNvPr>
                <p14:cNvContentPartPr/>
                <p14:nvPr/>
              </p14:nvContentPartPr>
              <p14:xfrm>
                <a:off x="971814" y="4087394"/>
                <a:ext cx="173880" cy="306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1AEAD73-1BD5-4125-5D4B-3BB1B85DC3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3814" y="4069754"/>
                  <a:ext cx="2095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A47788-C876-77E9-9506-9A156A571BDA}"/>
                    </a:ext>
                  </a:extLst>
                </p14:cNvPr>
                <p14:cNvContentPartPr/>
                <p14:nvPr/>
              </p14:nvContentPartPr>
              <p14:xfrm>
                <a:off x="1222734" y="4117274"/>
                <a:ext cx="194040" cy="247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A47788-C876-77E9-9506-9A156A571B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05094" y="4099634"/>
                  <a:ext cx="2296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801A44-626C-DA78-4C1D-C1ABD0C6172B}"/>
                    </a:ext>
                  </a:extLst>
                </p14:cNvPr>
                <p14:cNvContentPartPr/>
                <p14:nvPr/>
              </p14:nvContentPartPr>
              <p14:xfrm>
                <a:off x="722334" y="4821074"/>
                <a:ext cx="32760" cy="307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801A44-626C-DA78-4C1D-C1ABD0C617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4334" y="4803074"/>
                  <a:ext cx="684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2C20065-3CE7-3938-1799-F3856891FC50}"/>
                    </a:ext>
                  </a:extLst>
                </p14:cNvPr>
                <p14:cNvContentPartPr/>
                <p14:nvPr/>
              </p14:nvContentPartPr>
              <p14:xfrm>
                <a:off x="648894" y="4903154"/>
                <a:ext cx="262800" cy="182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2C20065-3CE7-3938-1799-F3856891FC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1254" y="4885514"/>
                  <a:ext cx="298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6D81F79-FBE0-D555-78A9-8653A63C3105}"/>
                    </a:ext>
                  </a:extLst>
                </p14:cNvPr>
                <p14:cNvContentPartPr/>
                <p14:nvPr/>
              </p14:nvContentPartPr>
              <p14:xfrm>
                <a:off x="921774" y="4871834"/>
                <a:ext cx="133200" cy="31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6D81F79-FBE0-D555-78A9-8653A63C31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4134" y="4854194"/>
                  <a:ext cx="168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81AA5C-D014-D053-E9F1-157EDD3E24CC}"/>
                    </a:ext>
                  </a:extLst>
                </p14:cNvPr>
                <p14:cNvContentPartPr/>
                <p14:nvPr/>
              </p14:nvContentPartPr>
              <p14:xfrm>
                <a:off x="982614" y="4958594"/>
                <a:ext cx="136800" cy="56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81AA5C-D014-D053-E9F1-157EDD3E24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4974" y="4940954"/>
                  <a:ext cx="172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8D11350-7B85-B864-9DC5-87C2A0252039}"/>
                    </a:ext>
                  </a:extLst>
                </p14:cNvPr>
                <p14:cNvContentPartPr/>
                <p14:nvPr/>
              </p14:nvContentPartPr>
              <p14:xfrm>
                <a:off x="975774" y="4791914"/>
                <a:ext cx="178920" cy="290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8D11350-7B85-B864-9DC5-87C2A02520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8134" y="4773914"/>
                  <a:ext cx="214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063D67-FBF5-13DF-5D4E-A9F0FE29A7EE}"/>
                    </a:ext>
                  </a:extLst>
                </p14:cNvPr>
                <p14:cNvContentPartPr/>
                <p14:nvPr/>
              </p14:nvContentPartPr>
              <p14:xfrm>
                <a:off x="1224534" y="4839074"/>
                <a:ext cx="123840" cy="30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063D67-FBF5-13DF-5D4E-A9F0FE29A7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06894" y="4821074"/>
                  <a:ext cx="159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6C2B9D-AF28-E335-2640-B8759001B3DD}"/>
                    </a:ext>
                  </a:extLst>
                </p14:cNvPr>
                <p14:cNvContentPartPr/>
                <p14:nvPr/>
              </p14:nvContentPartPr>
              <p14:xfrm>
                <a:off x="1309494" y="4648994"/>
                <a:ext cx="317520" cy="213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6C2B9D-AF28-E335-2640-B8759001B3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91494" y="4630994"/>
                  <a:ext cx="353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F48B5C1-DF28-EB43-2C05-3B573D33CFD8}"/>
                    </a:ext>
                  </a:extLst>
                </p14:cNvPr>
                <p14:cNvContentPartPr/>
                <p14:nvPr/>
              </p14:nvContentPartPr>
              <p14:xfrm>
                <a:off x="581214" y="5460074"/>
                <a:ext cx="44280" cy="363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F48B5C1-DF28-EB43-2C05-3B573D33CF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3574" y="5442074"/>
                  <a:ext cx="799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665BA9B-CB5C-68CA-8D40-30171E128789}"/>
                    </a:ext>
                  </a:extLst>
                </p14:cNvPr>
                <p14:cNvContentPartPr/>
                <p14:nvPr/>
              </p14:nvContentPartPr>
              <p14:xfrm>
                <a:off x="482574" y="5571674"/>
                <a:ext cx="303480" cy="16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665BA9B-CB5C-68CA-8D40-30171E12878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574" y="5553674"/>
                  <a:ext cx="339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B395DA-2994-AF75-2EAB-5147814F1B06}"/>
                    </a:ext>
                  </a:extLst>
                </p14:cNvPr>
                <p14:cNvContentPartPr/>
                <p14:nvPr/>
              </p14:nvContentPartPr>
              <p14:xfrm>
                <a:off x="758334" y="5581394"/>
                <a:ext cx="140400" cy="41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B395DA-2994-AF75-2EAB-5147814F1B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0334" y="5563754"/>
                  <a:ext cx="176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291F624-0646-1927-A859-608C825B0645}"/>
                    </a:ext>
                  </a:extLst>
                </p14:cNvPr>
                <p14:cNvContentPartPr/>
                <p14:nvPr/>
              </p14:nvContentPartPr>
              <p14:xfrm>
                <a:off x="881094" y="5408594"/>
                <a:ext cx="316080" cy="225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291F624-0646-1927-A859-608C825B06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3094" y="5390594"/>
                  <a:ext cx="351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6B9DED7-7582-99BD-201C-88F5219EFC20}"/>
                    </a:ext>
                  </a:extLst>
                </p14:cNvPr>
                <p14:cNvContentPartPr/>
                <p14:nvPr/>
              </p14:nvContentPartPr>
              <p14:xfrm>
                <a:off x="1214814" y="5332274"/>
                <a:ext cx="172080" cy="52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6B9DED7-7582-99BD-201C-88F5219EFC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96814" y="5314274"/>
                  <a:ext cx="207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E07290D-5197-4136-4289-758E7C5722B7}"/>
                    </a:ext>
                  </a:extLst>
                </p14:cNvPr>
                <p14:cNvContentPartPr/>
                <p14:nvPr/>
              </p14:nvContentPartPr>
              <p14:xfrm>
                <a:off x="1287174" y="5438834"/>
                <a:ext cx="171720" cy="85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E07290D-5197-4136-4289-758E7C5722B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69534" y="5421194"/>
                  <a:ext cx="207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7B5EBFD-DCD7-B6F6-02EC-3FD38ED85903}"/>
                    </a:ext>
                  </a:extLst>
                </p14:cNvPr>
                <p14:cNvContentPartPr/>
                <p14:nvPr/>
              </p14:nvContentPartPr>
              <p14:xfrm>
                <a:off x="1246494" y="5241554"/>
                <a:ext cx="190080" cy="29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7B5EBFD-DCD7-B6F6-02EC-3FD38ED859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28494" y="5223554"/>
                  <a:ext cx="225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7281A11-29A4-4E8E-199C-8C9E74BEB010}"/>
                    </a:ext>
                  </a:extLst>
                </p14:cNvPr>
                <p14:cNvContentPartPr/>
                <p14:nvPr/>
              </p14:nvContentPartPr>
              <p14:xfrm>
                <a:off x="1473294" y="5200154"/>
                <a:ext cx="222480" cy="20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7281A11-29A4-4E8E-199C-8C9E74BEB0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55654" y="5182154"/>
                  <a:ext cx="258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9601C6E-F276-C94A-2E41-489973C24748}"/>
                    </a:ext>
                  </a:extLst>
                </p14:cNvPr>
                <p14:cNvContentPartPr/>
                <p14:nvPr/>
              </p14:nvContentPartPr>
              <p14:xfrm>
                <a:off x="1179894" y="5820434"/>
                <a:ext cx="33840" cy="321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9601C6E-F276-C94A-2E41-489973C247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2254" y="5802434"/>
                  <a:ext cx="694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3FB09F-05B3-39F7-8D47-DDD5CE106EDA}"/>
                    </a:ext>
                  </a:extLst>
                </p14:cNvPr>
                <p14:cNvContentPartPr/>
                <p14:nvPr/>
              </p14:nvContentPartPr>
              <p14:xfrm>
                <a:off x="1036254" y="5918714"/>
                <a:ext cx="341640" cy="213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3FB09F-05B3-39F7-8D47-DDD5CE106E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8254" y="5900714"/>
                  <a:ext cx="377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D7CF773-F676-BB08-8EC1-3CD6D82BE158}"/>
                    </a:ext>
                  </a:extLst>
                </p14:cNvPr>
                <p14:cNvContentPartPr/>
                <p14:nvPr/>
              </p14:nvContentPartPr>
              <p14:xfrm>
                <a:off x="1356654" y="5854994"/>
                <a:ext cx="185400" cy="52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D7CF773-F676-BB08-8EC1-3CD6D82BE15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38654" y="5837354"/>
                  <a:ext cx="221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151546-28CA-6E0C-2ACB-70D112C5D319}"/>
                    </a:ext>
                  </a:extLst>
                </p14:cNvPr>
                <p14:cNvContentPartPr/>
                <p14:nvPr/>
              </p14:nvContentPartPr>
              <p14:xfrm>
                <a:off x="1446654" y="5928794"/>
                <a:ext cx="155880" cy="86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151546-28CA-6E0C-2ACB-70D112C5D3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29014" y="5911154"/>
                  <a:ext cx="191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D1A2BC-B2F8-C932-F3AE-2BD3FB376714}"/>
                    </a:ext>
                  </a:extLst>
                </p14:cNvPr>
                <p14:cNvContentPartPr/>
                <p14:nvPr/>
              </p14:nvContentPartPr>
              <p14:xfrm>
                <a:off x="1414974" y="5764994"/>
                <a:ext cx="178560" cy="309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D1A2BC-B2F8-C932-F3AE-2BD3FB3767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96974" y="5747354"/>
                  <a:ext cx="214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AA761B9-AA6C-E09E-8C9B-70DD3A0BE6BB}"/>
                    </a:ext>
                  </a:extLst>
                </p14:cNvPr>
                <p14:cNvContentPartPr/>
                <p14:nvPr/>
              </p14:nvContentPartPr>
              <p14:xfrm>
                <a:off x="1594974" y="5665994"/>
                <a:ext cx="361440" cy="246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AA761B9-AA6C-E09E-8C9B-70DD3A0BE6B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76974" y="5648354"/>
                  <a:ext cx="39708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1BBB04F-3973-5680-7CD9-E9D33A1F9447}"/>
              </a:ext>
            </a:extLst>
          </p:cNvPr>
          <p:cNvGrpSpPr/>
          <p:nvPr/>
        </p:nvGrpSpPr>
        <p:grpSpPr>
          <a:xfrm>
            <a:off x="2063334" y="2402594"/>
            <a:ext cx="3766320" cy="4072320"/>
            <a:chOff x="2063334" y="2402594"/>
            <a:chExt cx="3766320" cy="40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E817F60-C24A-7311-8983-D6A58372FA21}"/>
                    </a:ext>
                  </a:extLst>
                </p14:cNvPr>
                <p14:cNvContentPartPr/>
                <p14:nvPr/>
              </p14:nvContentPartPr>
              <p14:xfrm>
                <a:off x="2511174" y="2874554"/>
                <a:ext cx="205200" cy="13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E817F60-C24A-7311-8983-D6A58372FA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93174" y="2856554"/>
                  <a:ext cx="240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2DBFB2-73AC-889E-2162-468CF6287E81}"/>
                    </a:ext>
                  </a:extLst>
                </p14:cNvPr>
                <p14:cNvContentPartPr/>
                <p14:nvPr/>
              </p14:nvContentPartPr>
              <p14:xfrm>
                <a:off x="2522334" y="3077954"/>
                <a:ext cx="207000" cy="25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2DBFB2-73AC-889E-2162-468CF6287E8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04694" y="3060314"/>
                  <a:ext cx="242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326ACC7-4097-D267-6F2C-43026E9A3F2D}"/>
                    </a:ext>
                  </a:extLst>
                </p14:cNvPr>
                <p14:cNvContentPartPr/>
                <p14:nvPr/>
              </p14:nvContentPartPr>
              <p14:xfrm>
                <a:off x="3486054" y="2407634"/>
                <a:ext cx="118440" cy="411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326ACC7-4097-D267-6F2C-43026E9A3F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68054" y="2389634"/>
                  <a:ext cx="1540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7F3B9C5-C202-1C5C-7E43-B1072ECB765F}"/>
                    </a:ext>
                  </a:extLst>
                </p14:cNvPr>
                <p14:cNvContentPartPr/>
                <p14:nvPr/>
              </p14:nvContentPartPr>
              <p14:xfrm>
                <a:off x="3427374" y="2402594"/>
                <a:ext cx="298800" cy="442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7F3B9C5-C202-1C5C-7E43-B1072ECB76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09374" y="2384594"/>
                  <a:ext cx="334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17B67D6-36D3-F23E-EE9C-5EADF1009307}"/>
                    </a:ext>
                  </a:extLst>
                </p14:cNvPr>
                <p14:cNvContentPartPr/>
                <p14:nvPr/>
              </p14:nvContentPartPr>
              <p14:xfrm>
                <a:off x="3005094" y="2674754"/>
                <a:ext cx="1800720" cy="380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17B67D6-36D3-F23E-EE9C-5EADF10093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87094" y="2657114"/>
                  <a:ext cx="18363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146C6D-FDB4-DC57-3EF4-85395C13E02F}"/>
                    </a:ext>
                  </a:extLst>
                </p14:cNvPr>
                <p14:cNvContentPartPr/>
                <p14:nvPr/>
              </p14:nvContentPartPr>
              <p14:xfrm>
                <a:off x="3094374" y="3139874"/>
                <a:ext cx="212040" cy="48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146C6D-FDB4-DC57-3EF4-85395C13E0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76374" y="3122234"/>
                  <a:ext cx="2476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5528E2-2166-2881-23CD-88B6C8DD35E2}"/>
                    </a:ext>
                  </a:extLst>
                </p14:cNvPr>
                <p14:cNvContentPartPr/>
                <p14:nvPr/>
              </p14:nvContentPartPr>
              <p14:xfrm>
                <a:off x="3304614" y="3152834"/>
                <a:ext cx="34560" cy="397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5528E2-2166-2881-23CD-88B6C8DD35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86974" y="3135194"/>
                  <a:ext cx="702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C85B23-3627-CBA1-6615-4F558CE5C62F}"/>
                    </a:ext>
                  </a:extLst>
                </p14:cNvPr>
                <p14:cNvContentPartPr/>
                <p14:nvPr/>
              </p14:nvContentPartPr>
              <p14:xfrm>
                <a:off x="3223254" y="3233114"/>
                <a:ext cx="246960" cy="259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C85B23-3627-CBA1-6615-4F558CE5C6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05254" y="3215474"/>
                  <a:ext cx="282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20A8AE-99B0-5F83-E028-FCC23E3D6449}"/>
                    </a:ext>
                  </a:extLst>
                </p14:cNvPr>
                <p14:cNvContentPartPr/>
                <p14:nvPr/>
              </p14:nvContentPartPr>
              <p14:xfrm>
                <a:off x="3478854" y="3214394"/>
                <a:ext cx="164880" cy="262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20A8AE-99B0-5F83-E028-FCC23E3D64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60854" y="3196394"/>
                  <a:ext cx="200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18ADE7-5F93-7805-5F58-1DDC9316A608}"/>
                    </a:ext>
                  </a:extLst>
                </p14:cNvPr>
                <p14:cNvContentPartPr/>
                <p14:nvPr/>
              </p14:nvContentPartPr>
              <p14:xfrm>
                <a:off x="3478854" y="3310514"/>
                <a:ext cx="218160" cy="82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18ADE7-5F93-7805-5F58-1DDC9316A6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60854" y="3292874"/>
                  <a:ext cx="253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7A7CB96-E9C0-9754-4996-50E762B80241}"/>
                    </a:ext>
                  </a:extLst>
                </p14:cNvPr>
                <p14:cNvContentPartPr/>
                <p14:nvPr/>
              </p14:nvContentPartPr>
              <p14:xfrm>
                <a:off x="3666774" y="3157874"/>
                <a:ext cx="279000" cy="251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7A7CB96-E9C0-9754-4996-50E762B802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49134" y="3140234"/>
                  <a:ext cx="314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45C6B8-B6AD-CC64-2CB2-C70ACB040CC3}"/>
                    </a:ext>
                  </a:extLst>
                </p14:cNvPr>
                <p14:cNvContentPartPr/>
                <p14:nvPr/>
              </p14:nvContentPartPr>
              <p14:xfrm>
                <a:off x="3834894" y="3089114"/>
                <a:ext cx="217440" cy="31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45C6B8-B6AD-CC64-2CB2-C70ACB040C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17254" y="3071474"/>
                  <a:ext cx="253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ABCC16-3E8F-F133-37EE-DC231D5EABB9}"/>
                    </a:ext>
                  </a:extLst>
                </p14:cNvPr>
                <p14:cNvContentPartPr/>
                <p14:nvPr/>
              </p14:nvContentPartPr>
              <p14:xfrm>
                <a:off x="4060974" y="2954474"/>
                <a:ext cx="205560" cy="408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ABCC16-3E8F-F133-37EE-DC231D5EAB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42974" y="2936834"/>
                  <a:ext cx="2412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B9BFA7-4B05-DDDB-E88D-1D3B40EF5613}"/>
                    </a:ext>
                  </a:extLst>
                </p14:cNvPr>
                <p14:cNvContentPartPr/>
                <p14:nvPr/>
              </p14:nvContentPartPr>
              <p14:xfrm>
                <a:off x="4295694" y="3010274"/>
                <a:ext cx="18360" cy="31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B9BFA7-4B05-DDDB-E88D-1D3B40EF56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78054" y="2992634"/>
                  <a:ext cx="54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4F4DDF-818F-DA00-EE47-E7FC0BF67F1D}"/>
                    </a:ext>
                  </a:extLst>
                </p14:cNvPr>
                <p14:cNvContentPartPr/>
                <p14:nvPr/>
              </p14:nvContentPartPr>
              <p14:xfrm>
                <a:off x="4220094" y="3068234"/>
                <a:ext cx="265680" cy="166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4F4DDF-818F-DA00-EE47-E7FC0BF67F1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02454" y="3050234"/>
                  <a:ext cx="301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6BAF45-A154-6336-9806-37885767D5F2}"/>
                    </a:ext>
                  </a:extLst>
                </p14:cNvPr>
                <p14:cNvContentPartPr/>
                <p14:nvPr/>
              </p14:nvContentPartPr>
              <p14:xfrm>
                <a:off x="4473174" y="2996234"/>
                <a:ext cx="206280" cy="115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6BAF45-A154-6336-9806-37885767D5F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55534" y="2978234"/>
                  <a:ext cx="241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A65D93-C6BA-DDF1-5F16-95C9E0CF1CB4}"/>
                    </a:ext>
                  </a:extLst>
                </p14:cNvPr>
                <p14:cNvContentPartPr/>
                <p14:nvPr/>
              </p14:nvContentPartPr>
              <p14:xfrm>
                <a:off x="4640214" y="2832074"/>
                <a:ext cx="343440" cy="327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A65D93-C6BA-DDF1-5F16-95C9E0CF1C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22214" y="2814074"/>
                  <a:ext cx="3790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5C36AEA-F605-C29F-C654-9798A043B3F3}"/>
                    </a:ext>
                  </a:extLst>
                </p14:cNvPr>
                <p14:cNvContentPartPr/>
                <p14:nvPr/>
              </p14:nvContentPartPr>
              <p14:xfrm>
                <a:off x="4870974" y="2762954"/>
                <a:ext cx="219600" cy="514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5C36AEA-F605-C29F-C654-9798A043B3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53334" y="2744954"/>
                  <a:ext cx="2552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3D34B7-0D64-B8C0-836B-F820B62957E0}"/>
                    </a:ext>
                  </a:extLst>
                </p14:cNvPr>
                <p14:cNvContentPartPr/>
                <p14:nvPr/>
              </p14:nvContentPartPr>
              <p14:xfrm>
                <a:off x="2642934" y="4582034"/>
                <a:ext cx="139680" cy="40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3D34B7-0D64-B8C0-836B-F820B62957E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24934" y="4564034"/>
                  <a:ext cx="1753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3C46AF-6EBC-C64B-65C9-33C849B7FB01}"/>
                    </a:ext>
                  </a:extLst>
                </p14:cNvPr>
                <p14:cNvContentPartPr/>
                <p14:nvPr/>
              </p14:nvContentPartPr>
              <p14:xfrm>
                <a:off x="2664534" y="4558634"/>
                <a:ext cx="289080" cy="335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3C46AF-6EBC-C64B-65C9-33C849B7FB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46894" y="4540634"/>
                  <a:ext cx="3247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966805-FF95-3EDB-66A3-9FB139734B4E}"/>
                    </a:ext>
                  </a:extLst>
                </p14:cNvPr>
                <p14:cNvContentPartPr/>
                <p14:nvPr/>
              </p14:nvContentPartPr>
              <p14:xfrm>
                <a:off x="3001134" y="4677434"/>
                <a:ext cx="114480" cy="19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966805-FF95-3EDB-66A3-9FB139734B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83494" y="4659434"/>
                  <a:ext cx="150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4DE0425-DEB6-C64E-5B20-02392A814FA1}"/>
                    </a:ext>
                  </a:extLst>
                </p14:cNvPr>
                <p14:cNvContentPartPr/>
                <p14:nvPr/>
              </p14:nvContentPartPr>
              <p14:xfrm>
                <a:off x="3173214" y="4647554"/>
                <a:ext cx="119880" cy="12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4DE0425-DEB6-C64E-5B20-02392A814FA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55214" y="4629554"/>
                  <a:ext cx="155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4F8E7E6-F3E3-2640-8661-A7D502F56433}"/>
                    </a:ext>
                  </a:extLst>
                </p14:cNvPr>
                <p14:cNvContentPartPr/>
                <p14:nvPr/>
              </p14:nvContentPartPr>
              <p14:xfrm>
                <a:off x="3340614" y="4539914"/>
                <a:ext cx="112320" cy="189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4F8E7E6-F3E3-2640-8661-A7D502F5643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22974" y="4521914"/>
                  <a:ext cx="147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6774F5D-827D-C72B-F905-F6B0C436C0A3}"/>
                    </a:ext>
                  </a:extLst>
                </p14:cNvPr>
                <p14:cNvContentPartPr/>
                <p14:nvPr/>
              </p14:nvContentPartPr>
              <p14:xfrm>
                <a:off x="3487854" y="4538114"/>
                <a:ext cx="186840" cy="176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6774F5D-827D-C72B-F905-F6B0C436C0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70214" y="4520114"/>
                  <a:ext cx="222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D4291D-047F-FEFC-8211-2B380CE7C90A}"/>
                    </a:ext>
                  </a:extLst>
                </p14:cNvPr>
                <p14:cNvContentPartPr/>
                <p14:nvPr/>
              </p14:nvContentPartPr>
              <p14:xfrm>
                <a:off x="3664614" y="4433354"/>
                <a:ext cx="277200" cy="219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D4291D-047F-FEFC-8211-2B380CE7C9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46974" y="4415354"/>
                  <a:ext cx="312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6675D3-6ACE-32AA-ACFF-EFDF10A0A596}"/>
                    </a:ext>
                  </a:extLst>
                </p14:cNvPr>
                <p14:cNvContentPartPr/>
                <p14:nvPr/>
              </p14:nvContentPartPr>
              <p14:xfrm>
                <a:off x="3944694" y="4386914"/>
                <a:ext cx="126360" cy="203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6675D3-6ACE-32AA-ACFF-EFDF10A0A59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26694" y="4368914"/>
                  <a:ext cx="162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BB967F-5C6F-E609-2579-EB611638DAE4}"/>
                    </a:ext>
                  </a:extLst>
                </p14:cNvPr>
                <p14:cNvContentPartPr/>
                <p14:nvPr/>
              </p14:nvContentPartPr>
              <p14:xfrm>
                <a:off x="4114614" y="4301954"/>
                <a:ext cx="119880" cy="175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BB967F-5C6F-E609-2579-EB611638DA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96974" y="4283954"/>
                  <a:ext cx="155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BF88E79-F33C-82D5-19B9-F07D73A701F2}"/>
                    </a:ext>
                  </a:extLst>
                </p14:cNvPr>
                <p14:cNvContentPartPr/>
                <p14:nvPr/>
              </p14:nvContentPartPr>
              <p14:xfrm>
                <a:off x="4300374" y="4251554"/>
                <a:ext cx="178200" cy="155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BF88E79-F33C-82D5-19B9-F07D73A701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82374" y="4233554"/>
                  <a:ext cx="213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326F14F-CC4F-0E82-2C5D-4859E773D2B7}"/>
                    </a:ext>
                  </a:extLst>
                </p14:cNvPr>
                <p14:cNvContentPartPr/>
                <p14:nvPr/>
              </p14:nvContentPartPr>
              <p14:xfrm>
                <a:off x="4260774" y="3913874"/>
                <a:ext cx="370800" cy="424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326F14F-CC4F-0E82-2C5D-4859E773D2B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42774" y="3896234"/>
                  <a:ext cx="4064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C866BE4-E151-3300-FB28-122FFC6E3ED2}"/>
                    </a:ext>
                  </a:extLst>
                </p14:cNvPr>
                <p14:cNvContentPartPr/>
                <p14:nvPr/>
              </p14:nvContentPartPr>
              <p14:xfrm>
                <a:off x="4487574" y="3831794"/>
                <a:ext cx="484920" cy="372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C866BE4-E151-3300-FB28-122FFC6E3E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69574" y="3813794"/>
                  <a:ext cx="5205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C011770-AB60-95A2-C99C-5077C23FBD11}"/>
                    </a:ext>
                  </a:extLst>
                </p14:cNvPr>
                <p14:cNvContentPartPr/>
                <p14:nvPr/>
              </p14:nvContentPartPr>
              <p14:xfrm>
                <a:off x="3180774" y="4986674"/>
                <a:ext cx="274320" cy="439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C011770-AB60-95A2-C99C-5077C23FBD1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63134" y="4968674"/>
                  <a:ext cx="3099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69F805-CCFA-4710-B96A-E2973CF2FDCE}"/>
                    </a:ext>
                  </a:extLst>
                </p14:cNvPr>
                <p14:cNvContentPartPr/>
                <p14:nvPr/>
              </p14:nvContentPartPr>
              <p14:xfrm>
                <a:off x="3565614" y="5171354"/>
                <a:ext cx="90360" cy="104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69F805-CCFA-4710-B96A-E2973CF2FDC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47974" y="5153714"/>
                  <a:ext cx="126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9F35CF-643A-4EDB-160B-0962E88AEEAB}"/>
                    </a:ext>
                  </a:extLst>
                </p14:cNvPr>
                <p14:cNvContentPartPr/>
                <p14:nvPr/>
              </p14:nvContentPartPr>
              <p14:xfrm>
                <a:off x="3473094" y="5052554"/>
                <a:ext cx="316440" cy="150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9F35CF-643A-4EDB-160B-0962E88AEEA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55454" y="5034554"/>
                  <a:ext cx="352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5FA349B-3498-120C-B0FB-AB36778D333B}"/>
                    </a:ext>
                  </a:extLst>
                </p14:cNvPr>
                <p14:cNvContentPartPr/>
                <p14:nvPr/>
              </p14:nvContentPartPr>
              <p14:xfrm>
                <a:off x="3880614" y="4922954"/>
                <a:ext cx="190440" cy="203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5FA349B-3498-120C-B0FB-AB36778D33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62614" y="4905314"/>
                  <a:ext cx="226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A6C934-8273-4B19-9CCC-C04A480C8098}"/>
                    </a:ext>
                  </a:extLst>
                </p14:cNvPr>
                <p14:cNvContentPartPr/>
                <p14:nvPr/>
              </p14:nvContentPartPr>
              <p14:xfrm>
                <a:off x="4017414" y="4907834"/>
                <a:ext cx="158400" cy="163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A6C934-8273-4B19-9CCC-C04A480C80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99774" y="4890194"/>
                  <a:ext cx="194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735B67B-4130-6A80-47A8-AB04E1C2E4EB}"/>
                    </a:ext>
                  </a:extLst>
                </p14:cNvPr>
                <p14:cNvContentPartPr/>
                <p14:nvPr/>
              </p14:nvContentPartPr>
              <p14:xfrm>
                <a:off x="4202454" y="4863194"/>
                <a:ext cx="183960" cy="90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735B67B-4130-6A80-47A8-AB04E1C2E4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84454" y="4845554"/>
                  <a:ext cx="219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44D6F34-2901-81F3-1428-F5989D821C3B}"/>
                    </a:ext>
                  </a:extLst>
                </p14:cNvPr>
                <p14:cNvContentPartPr/>
                <p14:nvPr/>
              </p14:nvContentPartPr>
              <p14:xfrm>
                <a:off x="4248174" y="4636034"/>
                <a:ext cx="230400" cy="243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44D6F34-2901-81F3-1428-F5989D821C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30534" y="4618394"/>
                  <a:ext cx="266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CD9F521-A2B7-1378-D1E5-C64EB9115ED2}"/>
                    </a:ext>
                  </a:extLst>
                </p14:cNvPr>
                <p14:cNvContentPartPr/>
                <p14:nvPr/>
              </p14:nvContentPartPr>
              <p14:xfrm>
                <a:off x="4256814" y="4731074"/>
                <a:ext cx="288360" cy="97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CD9F521-A2B7-1378-D1E5-C64EB9115ED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38814" y="4713434"/>
                  <a:ext cx="324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3DBA6A-13D3-B545-A170-45A3D547A790}"/>
                    </a:ext>
                  </a:extLst>
                </p14:cNvPr>
                <p14:cNvContentPartPr/>
                <p14:nvPr/>
              </p14:nvContentPartPr>
              <p14:xfrm>
                <a:off x="4402614" y="4624514"/>
                <a:ext cx="339840" cy="12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3DBA6A-13D3-B545-A170-45A3D547A7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84614" y="4606514"/>
                  <a:ext cx="375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CF6F691-CCDE-71FB-703A-95F7B0DBE195}"/>
                    </a:ext>
                  </a:extLst>
                </p14:cNvPr>
                <p14:cNvContentPartPr/>
                <p14:nvPr/>
              </p14:nvContentPartPr>
              <p14:xfrm>
                <a:off x="4739934" y="4537394"/>
                <a:ext cx="234000" cy="135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CF6F691-CCDE-71FB-703A-95F7B0DBE19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22294" y="4519754"/>
                  <a:ext cx="269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7F9F06-BEC2-508E-F4E4-C11DE28C250F}"/>
                    </a:ext>
                  </a:extLst>
                </p14:cNvPr>
                <p14:cNvContentPartPr/>
                <p14:nvPr/>
              </p14:nvContentPartPr>
              <p14:xfrm>
                <a:off x="4855854" y="4292594"/>
                <a:ext cx="219960" cy="19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7F9F06-BEC2-508E-F4E4-C11DE28C250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38214" y="4274594"/>
                  <a:ext cx="255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78DE3F-5427-47A0-154F-0A48D36B07E6}"/>
                    </a:ext>
                  </a:extLst>
                </p14:cNvPr>
                <p14:cNvContentPartPr/>
                <p14:nvPr/>
              </p14:nvContentPartPr>
              <p14:xfrm>
                <a:off x="4939014" y="4373954"/>
                <a:ext cx="324720" cy="77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78DE3F-5427-47A0-154F-0A48D36B07E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21374" y="4355954"/>
                  <a:ext cx="360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E721622-BFBD-886D-E949-1C833B672863}"/>
                    </a:ext>
                  </a:extLst>
                </p14:cNvPr>
                <p14:cNvContentPartPr/>
                <p14:nvPr/>
              </p14:nvContentPartPr>
              <p14:xfrm>
                <a:off x="5263374" y="4252994"/>
                <a:ext cx="79200" cy="365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E721622-BFBD-886D-E949-1C833B67286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45734" y="4234994"/>
                  <a:ext cx="1148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190698-841D-BC03-5513-55BEE37BF044}"/>
                    </a:ext>
                  </a:extLst>
                </p14:cNvPr>
                <p14:cNvContentPartPr/>
                <p14:nvPr/>
              </p14:nvContentPartPr>
              <p14:xfrm>
                <a:off x="3936414" y="5663114"/>
                <a:ext cx="239400" cy="217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190698-841D-BC03-5513-55BEE37BF0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18414" y="5645474"/>
                  <a:ext cx="275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10B28D4-2C85-F01B-0476-D3F0E55DC0A7}"/>
                    </a:ext>
                  </a:extLst>
                </p14:cNvPr>
                <p14:cNvContentPartPr/>
                <p14:nvPr/>
              </p14:nvContentPartPr>
              <p14:xfrm>
                <a:off x="3979254" y="5388074"/>
                <a:ext cx="257400" cy="359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10B28D4-2C85-F01B-0476-D3F0E55DC0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61254" y="5370434"/>
                  <a:ext cx="293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F7FE234-2EBC-ED9D-126B-276A046C2BC3}"/>
                    </a:ext>
                  </a:extLst>
                </p14:cNvPr>
                <p14:cNvContentPartPr/>
                <p14:nvPr/>
              </p14:nvContentPartPr>
              <p14:xfrm>
                <a:off x="4000494" y="5496074"/>
                <a:ext cx="262080" cy="117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F7FE234-2EBC-ED9D-126B-276A046C2BC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82854" y="5478074"/>
                  <a:ext cx="297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54839D3-228E-368E-E23B-E975301D0B53}"/>
                    </a:ext>
                  </a:extLst>
                </p14:cNvPr>
                <p14:cNvContentPartPr/>
                <p14:nvPr/>
              </p14:nvContentPartPr>
              <p14:xfrm>
                <a:off x="4489374" y="5202674"/>
                <a:ext cx="416520" cy="411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54839D3-228E-368E-E23B-E975301D0B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71374" y="5185034"/>
                  <a:ext cx="4521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E96DD7C-B03A-483A-1FC1-BDCEB1285A18}"/>
                    </a:ext>
                  </a:extLst>
                </p14:cNvPr>
                <p14:cNvContentPartPr/>
                <p14:nvPr/>
              </p14:nvContentPartPr>
              <p14:xfrm>
                <a:off x="4795014" y="5233994"/>
                <a:ext cx="236160" cy="178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E96DD7C-B03A-483A-1FC1-BDCEB1285A1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77374" y="5216354"/>
                  <a:ext cx="271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002C771-048E-8AEC-0CFB-1C8A63847F1B}"/>
                    </a:ext>
                  </a:extLst>
                </p14:cNvPr>
                <p14:cNvContentPartPr/>
                <p14:nvPr/>
              </p14:nvContentPartPr>
              <p14:xfrm>
                <a:off x="5027214" y="4932674"/>
                <a:ext cx="173880" cy="223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002C771-048E-8AEC-0CFB-1C8A63847F1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09214" y="4915034"/>
                  <a:ext cx="209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9C42E3F-7305-6C8B-1E31-A60064F3DAA6}"/>
                    </a:ext>
                  </a:extLst>
                </p14:cNvPr>
                <p14:cNvContentPartPr/>
                <p14:nvPr/>
              </p14:nvContentPartPr>
              <p14:xfrm>
                <a:off x="4979334" y="4996754"/>
                <a:ext cx="450000" cy="391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9C42E3F-7305-6C8B-1E31-A60064F3DAA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61694" y="4978754"/>
                  <a:ext cx="4856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7E2C33E-BD22-B020-97D7-F5D68827B521}"/>
                    </a:ext>
                  </a:extLst>
                </p14:cNvPr>
                <p14:cNvContentPartPr/>
                <p14:nvPr/>
              </p14:nvContentPartPr>
              <p14:xfrm>
                <a:off x="5263374" y="4787594"/>
                <a:ext cx="465120" cy="404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7E2C33E-BD22-B020-97D7-F5D68827B52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45734" y="4769954"/>
                  <a:ext cx="5007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3D82868-54EA-4960-58C9-D809E275E5F5}"/>
                    </a:ext>
                  </a:extLst>
                </p14:cNvPr>
                <p14:cNvContentPartPr/>
                <p14:nvPr/>
              </p14:nvContentPartPr>
              <p14:xfrm>
                <a:off x="2063334" y="3345434"/>
                <a:ext cx="3766320" cy="3129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3D82868-54EA-4960-58C9-D809E275E5F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45334" y="3327794"/>
                  <a:ext cx="3801960" cy="316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688D210-B4BB-DB5E-BC00-252257136E17}"/>
              </a:ext>
            </a:extLst>
          </p:cNvPr>
          <p:cNvGrpSpPr/>
          <p:nvPr/>
        </p:nvGrpSpPr>
        <p:grpSpPr>
          <a:xfrm>
            <a:off x="9080094" y="1139714"/>
            <a:ext cx="2979720" cy="1639800"/>
            <a:chOff x="9080094" y="1139714"/>
            <a:chExt cx="2979720" cy="163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3F901B1-3B73-C1AA-A277-DAF84A8DD17B}"/>
                    </a:ext>
                  </a:extLst>
                </p14:cNvPr>
                <p14:cNvContentPartPr/>
                <p14:nvPr/>
              </p14:nvContentPartPr>
              <p14:xfrm>
                <a:off x="9080094" y="2251754"/>
                <a:ext cx="137160" cy="527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3F901B1-3B73-C1AA-A277-DAF84A8DD17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62454" y="2233754"/>
                  <a:ext cx="1728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CAABBBB-DE57-E531-A254-E9E28F1BB145}"/>
                    </a:ext>
                  </a:extLst>
                </p14:cNvPr>
                <p14:cNvContentPartPr/>
                <p14:nvPr/>
              </p14:nvContentPartPr>
              <p14:xfrm>
                <a:off x="9234534" y="2393954"/>
                <a:ext cx="114120" cy="267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CAABBBB-DE57-E531-A254-E9E28F1BB14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16534" y="2376314"/>
                  <a:ext cx="1497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F71B826-A7DA-3977-0C9E-53213D95ACD9}"/>
                    </a:ext>
                  </a:extLst>
                </p14:cNvPr>
                <p14:cNvContentPartPr/>
                <p14:nvPr/>
              </p14:nvContentPartPr>
              <p14:xfrm>
                <a:off x="9236334" y="2398274"/>
                <a:ext cx="134640" cy="268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F71B826-A7DA-3977-0C9E-53213D95AC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218334" y="2380274"/>
                  <a:ext cx="170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25DE506-1710-AD52-63AE-3FECD5D6DD24}"/>
                    </a:ext>
                  </a:extLst>
                </p14:cNvPr>
                <p14:cNvContentPartPr/>
                <p14:nvPr/>
              </p14:nvContentPartPr>
              <p14:xfrm>
                <a:off x="9482934" y="2386394"/>
                <a:ext cx="21960" cy="258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25DE506-1710-AD52-63AE-3FECD5D6DD2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64934" y="2368754"/>
                  <a:ext cx="57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C77794E-7663-0DCE-6908-B4899FA9F9F0}"/>
                    </a:ext>
                  </a:extLst>
                </p14:cNvPr>
                <p14:cNvContentPartPr/>
                <p14:nvPr/>
              </p14:nvContentPartPr>
              <p14:xfrm>
                <a:off x="9445854" y="2527154"/>
                <a:ext cx="94320" cy="21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C77794E-7663-0DCE-6908-B4899FA9F9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28214" y="2509514"/>
                  <a:ext cx="129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A6F7538-319F-33AF-A253-751940BD757C}"/>
                    </a:ext>
                  </a:extLst>
                </p14:cNvPr>
                <p14:cNvContentPartPr/>
                <p14:nvPr/>
              </p14:nvContentPartPr>
              <p14:xfrm>
                <a:off x="9628734" y="2404394"/>
                <a:ext cx="101520" cy="136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A6F7538-319F-33AF-A253-751940BD75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10734" y="2386394"/>
                  <a:ext cx="137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5709C99-BAE4-3036-40F1-050487579FE9}"/>
                    </a:ext>
                  </a:extLst>
                </p14:cNvPr>
                <p14:cNvContentPartPr/>
                <p14:nvPr/>
              </p14:nvContentPartPr>
              <p14:xfrm>
                <a:off x="9730974" y="2208554"/>
                <a:ext cx="191880" cy="420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5709C99-BAE4-3036-40F1-050487579FE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12974" y="2190554"/>
                  <a:ext cx="2275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0C186DE-D702-831D-F737-2E579149221B}"/>
                    </a:ext>
                  </a:extLst>
                </p14:cNvPr>
                <p14:cNvContentPartPr/>
                <p14:nvPr/>
              </p14:nvContentPartPr>
              <p14:xfrm>
                <a:off x="10040574" y="2309354"/>
                <a:ext cx="87840" cy="371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0C186DE-D702-831D-F737-2E57914922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22574" y="2291714"/>
                  <a:ext cx="1234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0FF827-F90E-9D3A-EDF0-4B5AEE42C7C1}"/>
                    </a:ext>
                  </a:extLst>
                </p14:cNvPr>
                <p14:cNvContentPartPr/>
                <p14:nvPr/>
              </p14:nvContentPartPr>
              <p14:xfrm>
                <a:off x="10203654" y="2365154"/>
                <a:ext cx="63000" cy="262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0FF827-F90E-9D3A-EDF0-4B5AEE42C7C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85654" y="2347514"/>
                  <a:ext cx="986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E7BBDB-BFB6-DD3E-4C2B-21EDB62D08E0}"/>
                    </a:ext>
                  </a:extLst>
                </p14:cNvPr>
                <p14:cNvContentPartPr/>
                <p14:nvPr/>
              </p14:nvContentPartPr>
              <p14:xfrm>
                <a:off x="10160814" y="2363354"/>
                <a:ext cx="135000" cy="25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E7BBDB-BFB6-DD3E-4C2B-21EDB62D08E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43174" y="2345714"/>
                  <a:ext cx="170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0F55738-6287-0986-A838-0FB935189858}"/>
                    </a:ext>
                  </a:extLst>
                </p14:cNvPr>
                <p14:cNvContentPartPr/>
                <p14:nvPr/>
              </p14:nvContentPartPr>
              <p14:xfrm>
                <a:off x="10281054" y="2376314"/>
                <a:ext cx="370800" cy="159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0F55738-6287-0986-A838-0FB9351898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63414" y="2358314"/>
                  <a:ext cx="406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D847F99-05C9-F40F-980A-41EBF232B42C}"/>
                    </a:ext>
                  </a:extLst>
                </p14:cNvPr>
                <p14:cNvContentPartPr/>
                <p14:nvPr/>
              </p14:nvContentPartPr>
              <p14:xfrm>
                <a:off x="10627374" y="2257514"/>
                <a:ext cx="239040" cy="396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D847F99-05C9-F40F-980A-41EBF232B4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09374" y="2239874"/>
                  <a:ext cx="2746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59F0A98-A3D4-2D8B-618B-922568FD1DEC}"/>
                    </a:ext>
                  </a:extLst>
                </p14:cNvPr>
                <p14:cNvContentPartPr/>
                <p14:nvPr/>
              </p14:nvContentPartPr>
              <p14:xfrm>
                <a:off x="9330654" y="1139714"/>
                <a:ext cx="73080" cy="435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59F0A98-A3D4-2D8B-618B-922568FD1DE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12654" y="1122074"/>
                  <a:ext cx="1087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048E40D-21B0-799C-79D8-07EFFB03AE6C}"/>
                    </a:ext>
                  </a:extLst>
                </p14:cNvPr>
                <p14:cNvContentPartPr/>
                <p14:nvPr/>
              </p14:nvContentPartPr>
              <p14:xfrm>
                <a:off x="10424334" y="1145834"/>
                <a:ext cx="87120" cy="495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048E40D-21B0-799C-79D8-07EFFB03AE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06694" y="1127834"/>
                  <a:ext cx="122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6C4F0A-7903-4B24-8F68-23AAFDAE775E}"/>
                    </a:ext>
                  </a:extLst>
                </p14:cNvPr>
                <p14:cNvContentPartPr/>
                <p14:nvPr/>
              </p14:nvContentPartPr>
              <p14:xfrm>
                <a:off x="9458814" y="1198394"/>
                <a:ext cx="616320" cy="432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6C4F0A-7903-4B24-8F68-23AAFDAE775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40814" y="1180754"/>
                  <a:ext cx="6519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3D8C612-7885-CC21-1892-B303C377BBC1}"/>
                    </a:ext>
                  </a:extLst>
                </p14:cNvPr>
                <p14:cNvContentPartPr/>
                <p14:nvPr/>
              </p14:nvContentPartPr>
              <p14:xfrm>
                <a:off x="10116894" y="2386394"/>
                <a:ext cx="387360" cy="353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3D8C612-7885-CC21-1892-B303C377BBC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99254" y="2368394"/>
                  <a:ext cx="423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82045C8-DB62-9745-4996-E904CC911DF0}"/>
                    </a:ext>
                  </a:extLst>
                </p14:cNvPr>
                <p14:cNvContentPartPr/>
                <p14:nvPr/>
              </p14:nvContentPartPr>
              <p14:xfrm>
                <a:off x="10845174" y="1663874"/>
                <a:ext cx="135000" cy="10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82045C8-DB62-9745-4996-E904CC911DF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27174" y="1645874"/>
                  <a:ext cx="17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C818FDE-BEB8-90D9-9175-684109762D62}"/>
                    </a:ext>
                  </a:extLst>
                </p14:cNvPr>
                <p14:cNvContentPartPr/>
                <p14:nvPr/>
              </p14:nvContentPartPr>
              <p14:xfrm>
                <a:off x="10841214" y="1860434"/>
                <a:ext cx="167760" cy="2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C818FDE-BEB8-90D9-9175-684109762D6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23574" y="1842434"/>
                  <a:ext cx="203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57CF67B-510B-3B18-6BAA-538364D3FC86}"/>
                    </a:ext>
                  </a:extLst>
                </p14:cNvPr>
                <p14:cNvContentPartPr/>
                <p14:nvPr/>
              </p14:nvContentPartPr>
              <p14:xfrm>
                <a:off x="11554014" y="1190834"/>
                <a:ext cx="92880" cy="507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7CF67B-510B-3B18-6BAA-538364D3FC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36374" y="1172834"/>
                  <a:ext cx="1285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53B4B54-34B2-F161-A7BF-C967612D8815}"/>
                    </a:ext>
                  </a:extLst>
                </p14:cNvPr>
                <p14:cNvContentPartPr/>
                <p14:nvPr/>
              </p14:nvContentPartPr>
              <p14:xfrm>
                <a:off x="11205894" y="1683674"/>
                <a:ext cx="853920" cy="103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53B4B54-34B2-F161-A7BF-C967612D881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88254" y="1665674"/>
                  <a:ext cx="889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E6C1A45-CE54-20B4-3C04-CDC0F3476189}"/>
                    </a:ext>
                  </a:extLst>
                </p14:cNvPr>
                <p14:cNvContentPartPr/>
                <p14:nvPr/>
              </p14:nvContentPartPr>
              <p14:xfrm>
                <a:off x="11326494" y="1932434"/>
                <a:ext cx="154800" cy="275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E6C1A45-CE54-20B4-3C04-CDC0F347618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08494" y="1914434"/>
                  <a:ext cx="190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F0AC1E7-5D63-77F4-D74C-22AED3921AE6}"/>
                    </a:ext>
                  </a:extLst>
                </p14:cNvPr>
                <p14:cNvContentPartPr/>
                <p14:nvPr/>
              </p14:nvContentPartPr>
              <p14:xfrm>
                <a:off x="11283654" y="1968434"/>
                <a:ext cx="206640" cy="221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F0AC1E7-5D63-77F4-D74C-22AED3921AE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266014" y="1950434"/>
                  <a:ext cx="242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0E4F42-9457-DEC7-22A2-7E3B6928B036}"/>
                    </a:ext>
                  </a:extLst>
                </p14:cNvPr>
                <p14:cNvContentPartPr/>
                <p14:nvPr/>
              </p14:nvContentPartPr>
              <p14:xfrm>
                <a:off x="11514414" y="1945394"/>
                <a:ext cx="178920" cy="208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0E4F42-9457-DEC7-22A2-7E3B6928B03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96414" y="1927394"/>
                  <a:ext cx="214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3A3B2B8-46F7-30D5-BED4-1A14262A7DA6}"/>
                    </a:ext>
                  </a:extLst>
                </p14:cNvPr>
                <p14:cNvContentPartPr/>
                <p14:nvPr/>
              </p14:nvContentPartPr>
              <p14:xfrm>
                <a:off x="11719974" y="1929194"/>
                <a:ext cx="102240" cy="144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3A3B2B8-46F7-30D5-BED4-1A14262A7DA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02334" y="1911554"/>
                  <a:ext cx="137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10F92A4-0AF0-DC45-DE66-CCF556771E47}"/>
                    </a:ext>
                  </a:extLst>
                </p14:cNvPr>
                <p14:cNvContentPartPr/>
                <p14:nvPr/>
              </p14:nvContentPartPr>
              <p14:xfrm>
                <a:off x="11830854" y="1916594"/>
                <a:ext cx="90720" cy="334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10F92A4-0AF0-DC45-DE66-CCF556771E4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813214" y="1898954"/>
                  <a:ext cx="12636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CD31827-5186-AB69-895D-48C510C8218C}"/>
              </a:ext>
            </a:extLst>
          </p:cNvPr>
          <p:cNvGrpSpPr/>
          <p:nvPr/>
        </p:nvGrpSpPr>
        <p:grpSpPr>
          <a:xfrm>
            <a:off x="6277851" y="1202145"/>
            <a:ext cx="1073160" cy="753480"/>
            <a:chOff x="6277851" y="1202145"/>
            <a:chExt cx="1073160" cy="7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4E50D5-6FC6-F99D-1A8D-53703F76C130}"/>
                    </a:ext>
                  </a:extLst>
                </p14:cNvPr>
                <p14:cNvContentPartPr/>
                <p14:nvPr/>
              </p14:nvContentPartPr>
              <p14:xfrm>
                <a:off x="6285411" y="1291785"/>
                <a:ext cx="154800" cy="275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4E50D5-6FC6-F99D-1A8D-53703F76C13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67771" y="1274145"/>
                  <a:ext cx="1904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9CBADB6-4741-2E5F-FEDD-43BD1029FF2B}"/>
                    </a:ext>
                  </a:extLst>
                </p14:cNvPr>
                <p14:cNvContentPartPr/>
                <p14:nvPr/>
              </p14:nvContentPartPr>
              <p14:xfrm>
                <a:off x="6277851" y="1293945"/>
                <a:ext cx="171720" cy="268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9CBADB6-4741-2E5F-FEDD-43BD1029FF2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60211" y="1275945"/>
                  <a:ext cx="2073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6A58106-ABDF-B4D8-7ED4-850BF88D90F7}"/>
                    </a:ext>
                  </a:extLst>
                </p14:cNvPr>
                <p14:cNvContentPartPr/>
                <p14:nvPr/>
              </p14:nvContentPartPr>
              <p14:xfrm>
                <a:off x="6480891" y="1313025"/>
                <a:ext cx="131400" cy="226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6A58106-ABDF-B4D8-7ED4-850BF88D90F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62891" y="1295025"/>
                  <a:ext cx="167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54C06B4-40D9-67E1-F409-A0ACAEB32827}"/>
                    </a:ext>
                  </a:extLst>
                </p14:cNvPr>
                <p14:cNvContentPartPr/>
                <p14:nvPr/>
              </p14:nvContentPartPr>
              <p14:xfrm>
                <a:off x="6659091" y="1287825"/>
                <a:ext cx="135360" cy="209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54C06B4-40D9-67E1-F409-A0ACAEB3282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41451" y="1270185"/>
                  <a:ext cx="171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D609629-C3E4-984E-826E-A320140FFDAD}"/>
                    </a:ext>
                  </a:extLst>
                </p14:cNvPr>
                <p14:cNvContentPartPr/>
                <p14:nvPr/>
              </p14:nvContentPartPr>
              <p14:xfrm>
                <a:off x="6801651" y="1205025"/>
                <a:ext cx="208080" cy="279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D609629-C3E4-984E-826E-A320140FFDA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83651" y="1187385"/>
                  <a:ext cx="243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14494FF-938C-E58F-B8D8-47C21EADD084}"/>
                    </a:ext>
                  </a:extLst>
                </p14:cNvPr>
                <p14:cNvContentPartPr/>
                <p14:nvPr/>
              </p14:nvContentPartPr>
              <p14:xfrm>
                <a:off x="7035291" y="1202145"/>
                <a:ext cx="210240" cy="235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14494FF-938C-E58F-B8D8-47C21EADD0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17291" y="1184145"/>
                  <a:ext cx="245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67E12D4-8547-8919-1D3F-7C59C3047E12}"/>
                    </a:ext>
                  </a:extLst>
                </p14:cNvPr>
                <p14:cNvContentPartPr/>
                <p14:nvPr/>
              </p14:nvContentPartPr>
              <p14:xfrm>
                <a:off x="6584931" y="1705065"/>
                <a:ext cx="131760" cy="250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67E12D4-8547-8919-1D3F-7C59C3047E1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67291" y="1687065"/>
                  <a:ext cx="167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FA9E4AE-C2CE-5289-D85C-FB8FFE400E73}"/>
                    </a:ext>
                  </a:extLst>
                </p14:cNvPr>
                <p14:cNvContentPartPr/>
                <p14:nvPr/>
              </p14:nvContentPartPr>
              <p14:xfrm>
                <a:off x="6552891" y="1701465"/>
                <a:ext cx="198720" cy="246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FA9E4AE-C2CE-5289-D85C-FB8FFE400E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34891" y="1683465"/>
                  <a:ext cx="234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E4CB8A3-5D6C-AA03-5E78-ED614B27821F}"/>
                    </a:ext>
                  </a:extLst>
                </p14:cNvPr>
                <p14:cNvContentPartPr/>
                <p14:nvPr/>
              </p14:nvContentPartPr>
              <p14:xfrm>
                <a:off x="6792291" y="1791825"/>
                <a:ext cx="175320" cy="162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E4CB8A3-5D6C-AA03-5E78-ED614B27821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74291" y="1774185"/>
                  <a:ext cx="210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FB09272-D515-F398-DE1A-46AFD6D353B5}"/>
                    </a:ext>
                  </a:extLst>
                </p14:cNvPr>
                <p14:cNvContentPartPr/>
                <p14:nvPr/>
              </p14:nvContentPartPr>
              <p14:xfrm>
                <a:off x="6830811" y="1711185"/>
                <a:ext cx="92880" cy="243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FB09272-D515-F398-DE1A-46AFD6D353B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12811" y="1693545"/>
                  <a:ext cx="128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374E91B-FEE7-E4BD-E7E2-B2105F350D25}"/>
                    </a:ext>
                  </a:extLst>
                </p14:cNvPr>
                <p14:cNvContentPartPr/>
                <p14:nvPr/>
              </p14:nvContentPartPr>
              <p14:xfrm>
                <a:off x="7063371" y="1788225"/>
                <a:ext cx="109080" cy="12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374E91B-FEE7-E4BD-E7E2-B2105F350D2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45371" y="1770225"/>
                  <a:ext cx="144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5523E65-2F46-931A-6358-E0332F74D7D7}"/>
                    </a:ext>
                  </a:extLst>
                </p14:cNvPr>
                <p14:cNvContentPartPr/>
                <p14:nvPr/>
              </p14:nvContentPartPr>
              <p14:xfrm>
                <a:off x="7235811" y="1640985"/>
                <a:ext cx="115200" cy="29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5523E65-2F46-931A-6358-E0332F74D7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17811" y="1623345"/>
                  <a:ext cx="15084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5ECADD8-E765-AF30-0470-3DB1438F98CF}"/>
              </a:ext>
            </a:extLst>
          </p:cNvPr>
          <p:cNvGrpSpPr/>
          <p:nvPr/>
        </p:nvGrpSpPr>
        <p:grpSpPr>
          <a:xfrm>
            <a:off x="6271371" y="2277105"/>
            <a:ext cx="1217880" cy="422640"/>
            <a:chOff x="6271371" y="2277105"/>
            <a:chExt cx="121788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E7DC74E-A044-BDA2-94DA-91167407EA24}"/>
                    </a:ext>
                  </a:extLst>
                </p14:cNvPr>
                <p14:cNvContentPartPr/>
                <p14:nvPr/>
              </p14:nvContentPartPr>
              <p14:xfrm>
                <a:off x="6320331" y="2377905"/>
                <a:ext cx="119160" cy="321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E7DC74E-A044-BDA2-94DA-91167407EA2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02331" y="2360265"/>
                  <a:ext cx="1548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7D148A-8AAD-1B25-3597-DF0CD6A4B7AC}"/>
                    </a:ext>
                  </a:extLst>
                </p14:cNvPr>
                <p14:cNvContentPartPr/>
                <p14:nvPr/>
              </p14:nvContentPartPr>
              <p14:xfrm>
                <a:off x="6271371" y="2313825"/>
                <a:ext cx="233280" cy="351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7D148A-8AAD-1B25-3597-DF0CD6A4B7A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53731" y="2296185"/>
                  <a:ext cx="2689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3D38D69-2331-54B5-79C2-AB54DD71E3B9}"/>
                    </a:ext>
                  </a:extLst>
                </p14:cNvPr>
                <p14:cNvContentPartPr/>
                <p14:nvPr/>
              </p14:nvContentPartPr>
              <p14:xfrm>
                <a:off x="6546771" y="2515785"/>
                <a:ext cx="181440" cy="10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3D38D69-2331-54B5-79C2-AB54DD71E3B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28771" y="2497785"/>
                  <a:ext cx="217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DED0DF3-9374-C06E-BAD8-2E4DF0F45F08}"/>
                    </a:ext>
                  </a:extLst>
                </p14:cNvPr>
                <p14:cNvContentPartPr/>
                <p14:nvPr/>
              </p14:nvContentPartPr>
              <p14:xfrm>
                <a:off x="6787971" y="2324265"/>
                <a:ext cx="109440" cy="156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DED0DF3-9374-C06E-BAD8-2E4DF0F45F0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70331" y="2306265"/>
                  <a:ext cx="145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5B1791F-769A-05B1-927C-5C0B5B8DA913}"/>
                    </a:ext>
                  </a:extLst>
                </p14:cNvPr>
                <p14:cNvContentPartPr/>
                <p14:nvPr/>
              </p14:nvContentPartPr>
              <p14:xfrm>
                <a:off x="6894171" y="2330385"/>
                <a:ext cx="90360" cy="310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5B1791F-769A-05B1-927C-5C0B5B8DA91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76171" y="2312745"/>
                  <a:ext cx="1260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C7651A-5AE9-535C-FBA4-C81B14A6BEAC}"/>
                    </a:ext>
                  </a:extLst>
                </p14:cNvPr>
                <p14:cNvContentPartPr/>
                <p14:nvPr/>
              </p14:nvContentPartPr>
              <p14:xfrm>
                <a:off x="7047171" y="2369985"/>
                <a:ext cx="165600" cy="20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C7651A-5AE9-535C-FBA4-C81B14A6BEA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29171" y="2352345"/>
                  <a:ext cx="201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5224185-3800-0320-3980-1D68FE9DFC12}"/>
                    </a:ext>
                  </a:extLst>
                </p14:cNvPr>
                <p14:cNvContentPartPr/>
                <p14:nvPr/>
              </p14:nvContentPartPr>
              <p14:xfrm>
                <a:off x="7077771" y="2509665"/>
                <a:ext cx="146160" cy="6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5224185-3800-0320-3980-1D68FE9DFC1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59771" y="2491665"/>
                  <a:ext cx="181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345ED88-434A-5F65-DF68-422E68E33F2E}"/>
                    </a:ext>
                  </a:extLst>
                </p14:cNvPr>
                <p14:cNvContentPartPr/>
                <p14:nvPr/>
              </p14:nvContentPartPr>
              <p14:xfrm>
                <a:off x="7096131" y="2278185"/>
                <a:ext cx="96480" cy="293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345ED88-434A-5F65-DF68-422E68E33F2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78491" y="2260545"/>
                  <a:ext cx="132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242481B-4189-4AF8-B658-37C32AB81C8B}"/>
                    </a:ext>
                  </a:extLst>
                </p14:cNvPr>
                <p14:cNvContentPartPr/>
                <p14:nvPr/>
              </p14:nvContentPartPr>
              <p14:xfrm>
                <a:off x="7308531" y="2277105"/>
                <a:ext cx="180720" cy="213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242481B-4189-4AF8-B658-37C32AB81C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90891" y="2259105"/>
                  <a:ext cx="21636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6569842-9493-989C-ABC0-87C28A80C540}"/>
              </a:ext>
            </a:extLst>
          </p:cNvPr>
          <p:cNvGrpSpPr/>
          <p:nvPr/>
        </p:nvGrpSpPr>
        <p:grpSpPr>
          <a:xfrm>
            <a:off x="6555771" y="2796225"/>
            <a:ext cx="797040" cy="378720"/>
            <a:chOff x="6555771" y="2796225"/>
            <a:chExt cx="79704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A148B57-AF37-8DBE-A9FA-5B41FBEF12B9}"/>
                    </a:ext>
                  </a:extLst>
                </p14:cNvPr>
                <p14:cNvContentPartPr/>
                <p14:nvPr/>
              </p14:nvContentPartPr>
              <p14:xfrm>
                <a:off x="6631731" y="2861385"/>
                <a:ext cx="94320" cy="252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A148B57-AF37-8DBE-A9FA-5B41FBEF12B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13731" y="2843745"/>
                  <a:ext cx="129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62CE895-4B16-CCA0-77AC-FB71B652EA31}"/>
                    </a:ext>
                  </a:extLst>
                </p14:cNvPr>
                <p14:cNvContentPartPr/>
                <p14:nvPr/>
              </p14:nvContentPartPr>
              <p14:xfrm>
                <a:off x="6555771" y="2848065"/>
                <a:ext cx="253440" cy="307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62CE895-4B16-CCA0-77AC-FB71B652EA3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38131" y="2830065"/>
                  <a:ext cx="289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2CA2489-DD5D-2060-EC71-B48D337163CE}"/>
                    </a:ext>
                  </a:extLst>
                </p14:cNvPr>
                <p14:cNvContentPartPr/>
                <p14:nvPr/>
              </p14:nvContentPartPr>
              <p14:xfrm>
                <a:off x="6851691" y="2935185"/>
                <a:ext cx="185400" cy="133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2CA2489-DD5D-2060-EC71-B48D337163C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34051" y="2917185"/>
                  <a:ext cx="221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AD4D7B6-A06D-0320-7320-7998F0A22144}"/>
                    </a:ext>
                  </a:extLst>
                </p14:cNvPr>
                <p14:cNvContentPartPr/>
                <p14:nvPr/>
              </p14:nvContentPartPr>
              <p14:xfrm>
                <a:off x="6919011" y="2826465"/>
                <a:ext cx="92520" cy="348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AD4D7B6-A06D-0320-7320-7998F0A221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01371" y="2808465"/>
                  <a:ext cx="1281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66DEAB8-62D8-DF53-DCB4-076335E459AF}"/>
                    </a:ext>
                  </a:extLst>
                </p14:cNvPr>
                <p14:cNvContentPartPr/>
                <p14:nvPr/>
              </p14:nvContentPartPr>
              <p14:xfrm>
                <a:off x="7219611" y="2816385"/>
                <a:ext cx="79920" cy="13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66DEAB8-62D8-DF53-DCB4-076335E459A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01971" y="2798385"/>
                  <a:ext cx="115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518EF1F-B577-645B-904C-00A1B934B9FE}"/>
                    </a:ext>
                  </a:extLst>
                </p14:cNvPr>
                <p14:cNvContentPartPr/>
                <p14:nvPr/>
              </p14:nvContentPartPr>
              <p14:xfrm>
                <a:off x="7299171" y="2796225"/>
                <a:ext cx="53640" cy="306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518EF1F-B577-645B-904C-00A1B934B9F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81171" y="2778225"/>
                  <a:ext cx="8928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39663A5-D88A-898F-1029-07CF0571B6D2}"/>
              </a:ext>
            </a:extLst>
          </p:cNvPr>
          <p:cNvGrpSpPr/>
          <p:nvPr/>
        </p:nvGrpSpPr>
        <p:grpSpPr>
          <a:xfrm>
            <a:off x="6426174" y="3482954"/>
            <a:ext cx="2081880" cy="1886400"/>
            <a:chOff x="6426174" y="3482954"/>
            <a:chExt cx="2081880" cy="18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9647E7F-A7D9-A760-572D-E81FDC4A5ED0}"/>
                    </a:ext>
                  </a:extLst>
                </p14:cNvPr>
                <p14:cNvContentPartPr/>
                <p14:nvPr/>
              </p14:nvContentPartPr>
              <p14:xfrm>
                <a:off x="6441294" y="3798314"/>
                <a:ext cx="53640" cy="426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9647E7F-A7D9-A760-572D-E81FDC4A5ED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23654" y="3780674"/>
                  <a:ext cx="892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136D9D-60A7-1142-7EF7-3C1A3C8C2B17}"/>
                    </a:ext>
                  </a:extLst>
                </p14:cNvPr>
                <p14:cNvContentPartPr/>
                <p14:nvPr/>
              </p14:nvContentPartPr>
              <p14:xfrm>
                <a:off x="6426174" y="3685634"/>
                <a:ext cx="270000" cy="503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136D9D-60A7-1142-7EF7-3C1A3C8C2B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08174" y="3667634"/>
                  <a:ext cx="3056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8711EA2-90D8-8C26-937E-3B69E826936E}"/>
                    </a:ext>
                  </a:extLst>
                </p14:cNvPr>
                <p14:cNvContentPartPr/>
                <p14:nvPr/>
              </p14:nvContentPartPr>
              <p14:xfrm>
                <a:off x="6739374" y="3983354"/>
                <a:ext cx="159480" cy="184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8711EA2-90D8-8C26-937E-3B69E826936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21734" y="3965354"/>
                  <a:ext cx="195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245650F-22B2-C1AA-BA74-694EEA770732}"/>
                    </a:ext>
                  </a:extLst>
                </p14:cNvPr>
                <p14:cNvContentPartPr/>
                <p14:nvPr/>
              </p14:nvContentPartPr>
              <p14:xfrm>
                <a:off x="6949614" y="3936914"/>
                <a:ext cx="168120" cy="217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245650F-22B2-C1AA-BA74-694EEA77073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31974" y="3918914"/>
                  <a:ext cx="203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A209187-32EB-CC9A-1E0C-9CCA04E45C3A}"/>
                    </a:ext>
                  </a:extLst>
                </p14:cNvPr>
                <p14:cNvContentPartPr/>
                <p14:nvPr/>
              </p14:nvContentPartPr>
              <p14:xfrm>
                <a:off x="7146534" y="3941594"/>
                <a:ext cx="104400" cy="215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A209187-32EB-CC9A-1E0C-9CCA04E45C3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28894" y="3923954"/>
                  <a:ext cx="140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AA2992D-82CC-C6EB-E677-3B88909FFB32}"/>
                    </a:ext>
                  </a:extLst>
                </p14:cNvPr>
                <p14:cNvContentPartPr/>
                <p14:nvPr/>
              </p14:nvContentPartPr>
              <p14:xfrm>
                <a:off x="7282614" y="3919634"/>
                <a:ext cx="130320" cy="167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AA2992D-82CC-C6EB-E677-3B88909FFB3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64614" y="3901994"/>
                  <a:ext cx="165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D575FC9-BB21-BB49-DE7C-8EEBBCA8B880}"/>
                    </a:ext>
                  </a:extLst>
                </p14:cNvPr>
                <p14:cNvContentPartPr/>
                <p14:nvPr/>
              </p14:nvContentPartPr>
              <p14:xfrm>
                <a:off x="7491414" y="3932234"/>
                <a:ext cx="131400" cy="143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D575FC9-BB21-BB49-DE7C-8EEBBCA8B88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73414" y="3914594"/>
                  <a:ext cx="167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D8205AC-CF29-0B30-C832-712637E51B1C}"/>
                    </a:ext>
                  </a:extLst>
                </p14:cNvPr>
                <p14:cNvContentPartPr/>
                <p14:nvPr/>
              </p14:nvContentPartPr>
              <p14:xfrm>
                <a:off x="7539294" y="3612914"/>
                <a:ext cx="267840" cy="473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D8205AC-CF29-0B30-C832-712637E51B1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21294" y="3595274"/>
                  <a:ext cx="3034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C93CCA2-C4B5-C3E6-27EE-F232E2C0C4AC}"/>
                    </a:ext>
                  </a:extLst>
                </p14:cNvPr>
                <p14:cNvContentPartPr/>
                <p14:nvPr/>
              </p14:nvContentPartPr>
              <p14:xfrm>
                <a:off x="7739094" y="3482954"/>
                <a:ext cx="298800" cy="569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C93CCA2-C4B5-C3E6-27EE-F232E2C0C4A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21454" y="3464954"/>
                  <a:ext cx="33444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AC09F76-D6D6-D1F3-866C-E63211A3CFE5}"/>
                    </a:ext>
                  </a:extLst>
                </p14:cNvPr>
                <p14:cNvContentPartPr/>
                <p14:nvPr/>
              </p14:nvContentPartPr>
              <p14:xfrm>
                <a:off x="6453894" y="4507514"/>
                <a:ext cx="156960" cy="356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C09F76-D6D6-D1F3-866C-E63211A3CFE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35894" y="448987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EBE2B85-4F2B-C018-18FA-701381572E36}"/>
                    </a:ext>
                  </a:extLst>
                </p14:cNvPr>
                <p14:cNvContentPartPr/>
                <p14:nvPr/>
              </p14:nvContentPartPr>
              <p14:xfrm>
                <a:off x="6453894" y="4418594"/>
                <a:ext cx="398520" cy="419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EBE2B85-4F2B-C018-18FA-701381572E3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35894" y="4400954"/>
                  <a:ext cx="4341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A224288-9DBC-5AE0-59FB-CDD3B3E0FDDE}"/>
                    </a:ext>
                  </a:extLst>
                </p14:cNvPr>
                <p14:cNvContentPartPr/>
                <p14:nvPr/>
              </p14:nvContentPartPr>
              <p14:xfrm>
                <a:off x="6737934" y="4458914"/>
                <a:ext cx="271440" cy="243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A224288-9DBC-5AE0-59FB-CDD3B3E0FDD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20294" y="4440914"/>
                  <a:ext cx="307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708843E-3343-36CB-4A06-90C7140EEE13}"/>
                    </a:ext>
                  </a:extLst>
                </p14:cNvPr>
                <p14:cNvContentPartPr/>
                <p14:nvPr/>
              </p14:nvContentPartPr>
              <p14:xfrm>
                <a:off x="7070214" y="4542794"/>
                <a:ext cx="155160" cy="139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708843E-3343-36CB-4A06-90C7140EEE1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52214" y="4524794"/>
                  <a:ext cx="190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285FC6C-6946-E1E8-9E95-18D7E96BEA8C}"/>
                    </a:ext>
                  </a:extLst>
                </p14:cNvPr>
                <p14:cNvContentPartPr/>
                <p14:nvPr/>
              </p14:nvContentPartPr>
              <p14:xfrm>
                <a:off x="7234374" y="4510034"/>
                <a:ext cx="277920" cy="136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285FC6C-6946-E1E8-9E95-18D7E96BEA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16734" y="4492394"/>
                  <a:ext cx="313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4EF4F7E-0D95-850A-EDF6-07919D69E53B}"/>
                    </a:ext>
                  </a:extLst>
                </p14:cNvPr>
                <p14:cNvContentPartPr/>
                <p14:nvPr/>
              </p14:nvContentPartPr>
              <p14:xfrm>
                <a:off x="7456854" y="4208354"/>
                <a:ext cx="203040" cy="334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4EF4F7E-0D95-850A-EDF6-07919D69E53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39214" y="4190354"/>
                  <a:ext cx="238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7074462-2BA8-6971-8F67-A12D5069CB8A}"/>
                    </a:ext>
                  </a:extLst>
                </p14:cNvPr>
                <p14:cNvContentPartPr/>
                <p14:nvPr/>
              </p14:nvContentPartPr>
              <p14:xfrm>
                <a:off x="7501494" y="4562234"/>
                <a:ext cx="29880" cy="56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7074462-2BA8-6971-8F67-A12D5069CB8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83494" y="4544594"/>
                  <a:ext cx="65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D2A0F79-BFAF-C13B-286A-3F4D01BE0D68}"/>
                    </a:ext>
                  </a:extLst>
                </p14:cNvPr>
                <p14:cNvContentPartPr/>
                <p14:nvPr/>
              </p14:nvContentPartPr>
              <p14:xfrm>
                <a:off x="7726134" y="4478714"/>
                <a:ext cx="15120" cy="88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D2A0F79-BFAF-C13B-286A-3F4D01BE0D6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08134" y="4460714"/>
                  <a:ext cx="50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F6E5D4B-44AD-8036-3048-11D0FAA9EA56}"/>
                    </a:ext>
                  </a:extLst>
                </p14:cNvPr>
                <p14:cNvContentPartPr/>
                <p14:nvPr/>
              </p14:nvContentPartPr>
              <p14:xfrm>
                <a:off x="7671054" y="4357754"/>
                <a:ext cx="256680" cy="164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F6E5D4B-44AD-8036-3048-11D0FAA9EA5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53054" y="4339754"/>
                  <a:ext cx="292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0BED9CA-ADF5-8CFE-BBC5-A822DF0F0AD6}"/>
                    </a:ext>
                  </a:extLst>
                </p14:cNvPr>
                <p14:cNvContentPartPr/>
                <p14:nvPr/>
              </p14:nvContentPartPr>
              <p14:xfrm>
                <a:off x="7969854" y="4409954"/>
                <a:ext cx="64800" cy="100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0BED9CA-ADF5-8CFE-BBC5-A822DF0F0AD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52214" y="4392314"/>
                  <a:ext cx="100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29B84D9-914A-F8DE-B5AB-FAF80291887A}"/>
                    </a:ext>
                  </a:extLst>
                </p14:cNvPr>
                <p14:cNvContentPartPr/>
                <p14:nvPr/>
              </p14:nvContentPartPr>
              <p14:xfrm>
                <a:off x="8065254" y="4277114"/>
                <a:ext cx="118080" cy="169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29B84D9-914A-F8DE-B5AB-FAF8029188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47614" y="4259114"/>
                  <a:ext cx="153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41EE2A4-830B-AA28-4979-E90A063DD530}"/>
                    </a:ext>
                  </a:extLst>
                </p14:cNvPr>
                <p14:cNvContentPartPr/>
                <p14:nvPr/>
              </p14:nvContentPartPr>
              <p14:xfrm>
                <a:off x="8198094" y="4088474"/>
                <a:ext cx="285840" cy="269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41EE2A4-830B-AA28-4979-E90A063DD53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80454" y="4070474"/>
                  <a:ext cx="321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381A4BA-7F6A-3BC9-4A3C-F09A527008D8}"/>
                    </a:ext>
                  </a:extLst>
                </p14:cNvPr>
                <p14:cNvContentPartPr/>
                <p14:nvPr/>
              </p14:nvContentPartPr>
              <p14:xfrm>
                <a:off x="8456214" y="4200074"/>
                <a:ext cx="51840" cy="38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381A4BA-7F6A-3BC9-4A3C-F09A527008D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38574" y="4182434"/>
                  <a:ext cx="87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51FBFD9-00F1-4FE8-B728-943209F3C847}"/>
                    </a:ext>
                  </a:extLst>
                </p14:cNvPr>
                <p14:cNvContentPartPr/>
                <p14:nvPr/>
              </p14:nvContentPartPr>
              <p14:xfrm>
                <a:off x="8221854" y="4106474"/>
                <a:ext cx="59040" cy="364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51FBFD9-00F1-4FE8-B728-943209F3C84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203854" y="4088474"/>
                  <a:ext cx="946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6205B2F-490A-4DEF-CC47-7C5E4E0AC29B}"/>
                    </a:ext>
                  </a:extLst>
                </p14:cNvPr>
                <p14:cNvContentPartPr/>
                <p14:nvPr/>
              </p14:nvContentPartPr>
              <p14:xfrm>
                <a:off x="6732534" y="5207354"/>
                <a:ext cx="173160" cy="162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6205B2F-490A-4DEF-CC47-7C5E4E0AC29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14894" y="5189714"/>
                  <a:ext cx="208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CEB1AC0-70D3-7CC9-5746-6FB776E135A5}"/>
                    </a:ext>
                  </a:extLst>
                </p14:cNvPr>
                <p14:cNvContentPartPr/>
                <p14:nvPr/>
              </p14:nvContentPartPr>
              <p14:xfrm>
                <a:off x="6830454" y="4987754"/>
                <a:ext cx="147240" cy="326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CEB1AC0-70D3-7CC9-5746-6FB776E135A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12454" y="4969754"/>
                  <a:ext cx="182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FD7DA4D-4943-B3D5-A09D-DA56711A01AD}"/>
                    </a:ext>
                  </a:extLst>
                </p14:cNvPr>
                <p14:cNvContentPartPr/>
                <p14:nvPr/>
              </p14:nvContentPartPr>
              <p14:xfrm>
                <a:off x="6824694" y="5125634"/>
                <a:ext cx="241560" cy="52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FD7DA4D-4943-B3D5-A09D-DA56711A01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07054" y="5107634"/>
                  <a:ext cx="277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0AB0C5C-9336-54D8-B8B4-ECCFBD074EFD}"/>
                    </a:ext>
                  </a:extLst>
                </p14:cNvPr>
                <p14:cNvContentPartPr/>
                <p14:nvPr/>
              </p14:nvContentPartPr>
              <p14:xfrm>
                <a:off x="7219254" y="4925834"/>
                <a:ext cx="50040" cy="323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0AB0C5C-9336-54D8-B8B4-ECCFBD074EF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01614" y="4908194"/>
                  <a:ext cx="85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31CE98C-9382-100C-15BA-677F643D4A21}"/>
                    </a:ext>
                  </a:extLst>
                </p14:cNvPr>
                <p14:cNvContentPartPr/>
                <p14:nvPr/>
              </p14:nvContentPartPr>
              <p14:xfrm>
                <a:off x="7115574" y="4942394"/>
                <a:ext cx="321480" cy="293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31CE98C-9382-100C-15BA-677F643D4A2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97574" y="4924394"/>
                  <a:ext cx="357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0FD1F57-6B5F-0FDE-C3C5-CE88C56C36CA}"/>
                    </a:ext>
                  </a:extLst>
                </p14:cNvPr>
                <p14:cNvContentPartPr/>
                <p14:nvPr/>
              </p14:nvContentPartPr>
              <p14:xfrm>
                <a:off x="7447494" y="5025914"/>
                <a:ext cx="134640" cy="18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0FD1F57-6B5F-0FDE-C3C5-CE88C56C36C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29854" y="5008274"/>
                  <a:ext cx="170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C1D3A2A-D370-83C5-AAFF-E89ABA20FB69}"/>
                    </a:ext>
                  </a:extLst>
                </p14:cNvPr>
                <p14:cNvContentPartPr/>
                <p14:nvPr/>
              </p14:nvContentPartPr>
              <p14:xfrm>
                <a:off x="7508334" y="5122394"/>
                <a:ext cx="159120" cy="8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C1D3A2A-D370-83C5-AAFF-E89ABA20FB6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490694" y="5104754"/>
                  <a:ext cx="1947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E5EBBEB-5457-B946-E4C1-B2CC0AB8FEED}"/>
                  </a:ext>
                </a:extLst>
              </p14:cNvPr>
              <p14:cNvContentPartPr/>
              <p14:nvPr/>
            </p14:nvContentPartPr>
            <p14:xfrm>
              <a:off x="8978934" y="3406274"/>
              <a:ext cx="287280" cy="29649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E5EBBEB-5457-B946-E4C1-B2CC0AB8FEED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961294" y="3388634"/>
                <a:ext cx="322920" cy="30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5695F8C-5619-CEC5-D374-AF25E1D1410D}"/>
              </a:ext>
            </a:extLst>
          </p:cNvPr>
          <p:cNvGrpSpPr/>
          <p:nvPr/>
        </p:nvGrpSpPr>
        <p:grpSpPr>
          <a:xfrm>
            <a:off x="7965534" y="4749074"/>
            <a:ext cx="250920" cy="368640"/>
            <a:chOff x="7965534" y="4749074"/>
            <a:chExt cx="25092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0A5D101-95A6-A3A4-2428-F59B0CCC9C73}"/>
                    </a:ext>
                  </a:extLst>
                </p14:cNvPr>
                <p14:cNvContentPartPr/>
                <p14:nvPr/>
              </p14:nvContentPartPr>
              <p14:xfrm>
                <a:off x="7965534" y="4749074"/>
                <a:ext cx="162720" cy="176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0A5D101-95A6-A3A4-2428-F59B0CCC9C7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47894" y="4731434"/>
                  <a:ext cx="198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D1D23DF-38E9-C7D6-541C-3E49E31340EA}"/>
                    </a:ext>
                  </a:extLst>
                </p14:cNvPr>
                <p14:cNvContentPartPr/>
                <p14:nvPr/>
              </p14:nvContentPartPr>
              <p14:xfrm>
                <a:off x="8059134" y="4749434"/>
                <a:ext cx="157320" cy="368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D1D23DF-38E9-C7D6-541C-3E49E31340E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41494" y="4731794"/>
                  <a:ext cx="19296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CF81CF8-6D5D-8F07-1C75-DF8002A9421D}"/>
              </a:ext>
            </a:extLst>
          </p:cNvPr>
          <p:cNvGrpSpPr/>
          <p:nvPr/>
        </p:nvGrpSpPr>
        <p:grpSpPr>
          <a:xfrm>
            <a:off x="9467814" y="3325994"/>
            <a:ext cx="261720" cy="371160"/>
            <a:chOff x="9467814" y="3325994"/>
            <a:chExt cx="26172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DDFE1DC-58A4-92FF-0CCD-421055D211FD}"/>
                    </a:ext>
                  </a:extLst>
                </p14:cNvPr>
                <p14:cNvContentPartPr/>
                <p14:nvPr/>
              </p14:nvContentPartPr>
              <p14:xfrm>
                <a:off x="9469974" y="3359114"/>
                <a:ext cx="50040" cy="338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DDFE1DC-58A4-92FF-0CCD-421055D211F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51974" y="3341474"/>
                  <a:ext cx="856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E0EB89D-48BD-831C-E6CC-5CBEED4CF1F4}"/>
                    </a:ext>
                  </a:extLst>
                </p14:cNvPr>
                <p14:cNvContentPartPr/>
                <p14:nvPr/>
              </p14:nvContentPartPr>
              <p14:xfrm>
                <a:off x="9467814" y="3325994"/>
                <a:ext cx="261720" cy="303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E0EB89D-48BD-831C-E6CC-5CBEED4CF1F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450174" y="3307994"/>
                  <a:ext cx="29736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7764B9F-2245-77D3-CEEC-979FEF74C325}"/>
              </a:ext>
            </a:extLst>
          </p:cNvPr>
          <p:cNvGrpSpPr/>
          <p:nvPr/>
        </p:nvGrpSpPr>
        <p:grpSpPr>
          <a:xfrm>
            <a:off x="9791454" y="3156074"/>
            <a:ext cx="2016000" cy="502200"/>
            <a:chOff x="9791454" y="3156074"/>
            <a:chExt cx="201600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BB7FCA0-2259-038E-C331-0A4C78C6A732}"/>
                    </a:ext>
                  </a:extLst>
                </p14:cNvPr>
                <p14:cNvContentPartPr/>
                <p14:nvPr/>
              </p14:nvContentPartPr>
              <p14:xfrm>
                <a:off x="9791454" y="3456674"/>
                <a:ext cx="145800" cy="182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BB7FCA0-2259-038E-C331-0A4C78C6A73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73814" y="3439034"/>
                  <a:ext cx="181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365BBA9-9AAB-6B9C-79EC-16B8EF6E556F}"/>
                    </a:ext>
                  </a:extLst>
                </p14:cNvPr>
                <p14:cNvContentPartPr/>
                <p14:nvPr/>
              </p14:nvContentPartPr>
              <p14:xfrm>
                <a:off x="9997014" y="3472514"/>
                <a:ext cx="188640" cy="185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365BBA9-9AAB-6B9C-79EC-16B8EF6E556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979014" y="3454514"/>
                  <a:ext cx="224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6F1804A-54C5-9DFB-9309-9977AAFD2CE4}"/>
                    </a:ext>
                  </a:extLst>
                </p14:cNvPr>
                <p14:cNvContentPartPr/>
                <p14:nvPr/>
              </p14:nvContentPartPr>
              <p14:xfrm>
                <a:off x="10304454" y="3405554"/>
                <a:ext cx="129600" cy="229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6F1804A-54C5-9DFB-9309-9977AAFD2CE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86814" y="3387914"/>
                  <a:ext cx="165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188A130-340F-617A-8FA1-B5D9B76EDAE1}"/>
                    </a:ext>
                  </a:extLst>
                </p14:cNvPr>
                <p14:cNvContentPartPr/>
                <p14:nvPr/>
              </p14:nvContentPartPr>
              <p14:xfrm>
                <a:off x="10456734" y="3439394"/>
                <a:ext cx="117720" cy="196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188A130-340F-617A-8FA1-B5D9B76EDAE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438734" y="3421394"/>
                  <a:ext cx="153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F6D6035-2549-A64D-8C72-7C6A6F387A60}"/>
                    </a:ext>
                  </a:extLst>
                </p14:cNvPr>
                <p14:cNvContentPartPr/>
                <p14:nvPr/>
              </p14:nvContentPartPr>
              <p14:xfrm>
                <a:off x="10677054" y="3405554"/>
                <a:ext cx="227520" cy="226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F6D6035-2549-A64D-8C72-7C6A6F387A6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659054" y="3387914"/>
                  <a:ext cx="263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878B03A-3B46-18A1-8C0E-A44CEFE0CEA4}"/>
                    </a:ext>
                  </a:extLst>
                </p14:cNvPr>
                <p14:cNvContentPartPr/>
                <p14:nvPr/>
              </p14:nvContentPartPr>
              <p14:xfrm>
                <a:off x="10930854" y="3443354"/>
                <a:ext cx="95760" cy="161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878B03A-3B46-18A1-8C0E-A44CEFE0CEA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13214" y="3425354"/>
                  <a:ext cx="131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4339C86-0E06-B52C-F5A1-FEEC0AE2FF8B}"/>
                    </a:ext>
                  </a:extLst>
                </p14:cNvPr>
                <p14:cNvContentPartPr/>
                <p14:nvPr/>
              </p14:nvContentPartPr>
              <p14:xfrm>
                <a:off x="10762014" y="3457754"/>
                <a:ext cx="35640" cy="129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4339C86-0E06-B52C-F5A1-FEEC0AE2FF8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744014" y="3439754"/>
                  <a:ext cx="71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AB84112-3CC7-D07E-BF8A-9CECF02B1976}"/>
                    </a:ext>
                  </a:extLst>
                </p14:cNvPr>
                <p14:cNvContentPartPr/>
                <p14:nvPr/>
              </p14:nvContentPartPr>
              <p14:xfrm>
                <a:off x="11069814" y="3418514"/>
                <a:ext cx="132840" cy="141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AB84112-3CC7-D07E-BF8A-9CECF02B197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52174" y="3400874"/>
                  <a:ext cx="168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4136C06-8FB6-7F5E-2DEB-7249D8EC3334}"/>
                    </a:ext>
                  </a:extLst>
                </p14:cNvPr>
                <p14:cNvContentPartPr/>
                <p14:nvPr/>
              </p14:nvContentPartPr>
              <p14:xfrm>
                <a:off x="11230734" y="3434714"/>
                <a:ext cx="121320" cy="150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4136C06-8FB6-7F5E-2DEB-7249D8EC33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13094" y="3417074"/>
                  <a:ext cx="156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DD55E57-6289-BA78-005F-8D63DD76B32F}"/>
                    </a:ext>
                  </a:extLst>
                </p14:cNvPr>
                <p14:cNvContentPartPr/>
                <p14:nvPr/>
              </p14:nvContentPartPr>
              <p14:xfrm>
                <a:off x="11318934" y="3156074"/>
                <a:ext cx="185760" cy="444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DD55E57-6289-BA78-005F-8D63DD76B32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301294" y="3138434"/>
                  <a:ext cx="2214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69E8159-B0C4-6C60-D39B-2E4CCC8CE8FE}"/>
                    </a:ext>
                  </a:extLst>
                </p14:cNvPr>
                <p14:cNvContentPartPr/>
                <p14:nvPr/>
              </p14:nvContentPartPr>
              <p14:xfrm>
                <a:off x="11476974" y="3162914"/>
                <a:ext cx="330480" cy="432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69E8159-B0C4-6C60-D39B-2E4CCC8CE8F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459334" y="3145274"/>
                  <a:ext cx="366120" cy="4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EF4CFF9-58CF-81F5-113B-7B037E6761D2}"/>
              </a:ext>
            </a:extLst>
          </p:cNvPr>
          <p:cNvGrpSpPr/>
          <p:nvPr/>
        </p:nvGrpSpPr>
        <p:grpSpPr>
          <a:xfrm>
            <a:off x="9469974" y="3806594"/>
            <a:ext cx="2273040" cy="1215360"/>
            <a:chOff x="9469974" y="3806594"/>
            <a:chExt cx="2273040" cy="12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DDAA516-1409-FF09-420A-A998E9ABA551}"/>
                    </a:ext>
                  </a:extLst>
                </p14:cNvPr>
                <p14:cNvContentPartPr/>
                <p14:nvPr/>
              </p14:nvContentPartPr>
              <p14:xfrm>
                <a:off x="9469974" y="3923234"/>
                <a:ext cx="218160" cy="465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DDAA516-1409-FF09-420A-A998E9ABA55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452334" y="3905234"/>
                  <a:ext cx="2538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8FF355D-C74D-9A58-F30F-6038A1662299}"/>
                    </a:ext>
                  </a:extLst>
                </p14:cNvPr>
                <p14:cNvContentPartPr/>
                <p14:nvPr/>
              </p14:nvContentPartPr>
              <p14:xfrm>
                <a:off x="9782814" y="4199714"/>
                <a:ext cx="44640" cy="120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8FF355D-C74D-9A58-F30F-6038A166229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765174" y="4181714"/>
                  <a:ext cx="80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54D8EBC-DC3D-CC71-7EC0-C198F860AA9B}"/>
                    </a:ext>
                  </a:extLst>
                </p14:cNvPr>
                <p14:cNvContentPartPr/>
                <p14:nvPr/>
              </p14:nvContentPartPr>
              <p14:xfrm>
                <a:off x="9744654" y="3985514"/>
                <a:ext cx="254520" cy="326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54D8EBC-DC3D-CC71-7EC0-C198F860AA9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26654" y="3967514"/>
                  <a:ext cx="290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02ACF91-FA3F-9836-6E8C-E516B518D9D0}"/>
                    </a:ext>
                  </a:extLst>
                </p14:cNvPr>
                <p14:cNvContentPartPr/>
                <p14:nvPr/>
              </p14:nvContentPartPr>
              <p14:xfrm>
                <a:off x="10107174" y="4111514"/>
                <a:ext cx="520200" cy="160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02ACF91-FA3F-9836-6E8C-E516B518D9D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089534" y="4093514"/>
                  <a:ext cx="555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FA9061A-9A09-A224-F659-616ACED2213D}"/>
                    </a:ext>
                  </a:extLst>
                </p14:cNvPr>
                <p14:cNvContentPartPr/>
                <p14:nvPr/>
              </p14:nvContentPartPr>
              <p14:xfrm>
                <a:off x="10570494" y="3832874"/>
                <a:ext cx="230760" cy="359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FA9061A-9A09-A224-F659-616ACED2213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552494" y="3814874"/>
                  <a:ext cx="2664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B3874D1-A5E0-7666-8CAD-1A40C09248E2}"/>
                    </a:ext>
                  </a:extLst>
                </p14:cNvPr>
                <p14:cNvContentPartPr/>
                <p14:nvPr/>
              </p14:nvContentPartPr>
              <p14:xfrm>
                <a:off x="10776774" y="3898754"/>
                <a:ext cx="95760" cy="267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B3874D1-A5E0-7666-8CAD-1A40C09248E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59134" y="3880754"/>
                  <a:ext cx="131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0A1C513-C0DC-8C60-D50D-2A3D0565D0B0}"/>
                    </a:ext>
                  </a:extLst>
                </p14:cNvPr>
                <p14:cNvContentPartPr/>
                <p14:nvPr/>
              </p14:nvContentPartPr>
              <p14:xfrm>
                <a:off x="10970094" y="4032314"/>
                <a:ext cx="116640" cy="99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0A1C513-C0DC-8C60-D50D-2A3D0565D0B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952094" y="4014674"/>
                  <a:ext cx="152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323D163-8AA1-0C02-5446-FB2289CDC0DB}"/>
                    </a:ext>
                  </a:extLst>
                </p14:cNvPr>
                <p14:cNvContentPartPr/>
                <p14:nvPr/>
              </p14:nvContentPartPr>
              <p14:xfrm>
                <a:off x="11160534" y="4044914"/>
                <a:ext cx="71640" cy="85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323D163-8AA1-0C02-5446-FB2289CDC0D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42534" y="4026914"/>
                  <a:ext cx="107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087A647-09A1-FAF1-DAA6-880506BCB5B7}"/>
                    </a:ext>
                  </a:extLst>
                </p14:cNvPr>
                <p14:cNvContentPartPr/>
                <p14:nvPr/>
              </p14:nvContentPartPr>
              <p14:xfrm>
                <a:off x="11300214" y="3957434"/>
                <a:ext cx="72360" cy="172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087A647-09A1-FAF1-DAA6-880506BCB5B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82574" y="3939794"/>
                  <a:ext cx="108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D004CD0-B1C8-29C0-6AAE-68C991A31E4C}"/>
                    </a:ext>
                  </a:extLst>
                </p14:cNvPr>
                <p14:cNvContentPartPr/>
                <p14:nvPr/>
              </p14:nvContentPartPr>
              <p14:xfrm>
                <a:off x="11374014" y="3806594"/>
                <a:ext cx="192240" cy="295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D004CD0-B1C8-29C0-6AAE-68C991A31E4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356014" y="3788594"/>
                  <a:ext cx="227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B346063-D367-177B-282C-889973FA1616}"/>
                    </a:ext>
                  </a:extLst>
                </p14:cNvPr>
                <p14:cNvContentPartPr/>
                <p14:nvPr/>
              </p14:nvContentPartPr>
              <p14:xfrm>
                <a:off x="11596854" y="3939434"/>
                <a:ext cx="117000" cy="136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B346063-D367-177B-282C-889973FA161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78854" y="3921794"/>
                  <a:ext cx="152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D711E8F-21C9-BAA0-F8AA-EF02BEA37B01}"/>
                    </a:ext>
                  </a:extLst>
                </p14:cNvPr>
                <p14:cNvContentPartPr/>
                <p14:nvPr/>
              </p14:nvContentPartPr>
              <p14:xfrm>
                <a:off x="11676054" y="3925754"/>
                <a:ext cx="66960" cy="404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D711E8F-21C9-BAA0-F8AA-EF02BEA37B0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58414" y="3907754"/>
                  <a:ext cx="1026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C8BE423-AB57-E317-D220-64968CEDBD70}"/>
                    </a:ext>
                  </a:extLst>
                </p14:cNvPr>
                <p14:cNvContentPartPr/>
                <p14:nvPr/>
              </p14:nvContentPartPr>
              <p14:xfrm>
                <a:off x="9754734" y="4827914"/>
                <a:ext cx="229680" cy="194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C8BE423-AB57-E317-D220-64968CEDBD7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36734" y="4809914"/>
                  <a:ext cx="265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4B66515-C094-A1E8-A03B-F964F4ADC141}"/>
                    </a:ext>
                  </a:extLst>
                </p14:cNvPr>
                <p14:cNvContentPartPr/>
                <p14:nvPr/>
              </p14:nvContentPartPr>
              <p14:xfrm>
                <a:off x="9995214" y="4611554"/>
                <a:ext cx="133200" cy="335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4B66515-C094-A1E8-A03B-F964F4ADC14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977214" y="4593554"/>
                  <a:ext cx="168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E741D68-8848-3079-9194-259B3AD6A594}"/>
                    </a:ext>
                  </a:extLst>
                </p14:cNvPr>
                <p14:cNvContentPartPr/>
                <p14:nvPr/>
              </p14:nvContentPartPr>
              <p14:xfrm>
                <a:off x="9963534" y="4734314"/>
                <a:ext cx="277200" cy="66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E741D68-8848-3079-9194-259B3AD6A59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945534" y="4716314"/>
                  <a:ext cx="312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95685BB-C791-7C59-116D-62F09CD5B8AD}"/>
                    </a:ext>
                  </a:extLst>
                </p14:cNvPr>
                <p14:cNvContentPartPr/>
                <p14:nvPr/>
              </p14:nvContentPartPr>
              <p14:xfrm>
                <a:off x="10537374" y="4576274"/>
                <a:ext cx="143640" cy="306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95685BB-C791-7C59-116D-62F09CD5B8A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519374" y="4558274"/>
                  <a:ext cx="179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D432DBB-095D-BDAF-9258-7503370FDE28}"/>
                    </a:ext>
                  </a:extLst>
                </p14:cNvPr>
                <p14:cNvContentPartPr/>
                <p14:nvPr/>
              </p14:nvContentPartPr>
              <p14:xfrm>
                <a:off x="10507494" y="4584554"/>
                <a:ext cx="227520" cy="285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D432DBB-095D-BDAF-9258-7503370FDE2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489854" y="4566554"/>
                  <a:ext cx="2631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4C0487C-D3FB-40C6-6BAE-112C114FA222}"/>
                    </a:ext>
                  </a:extLst>
                </p14:cNvPr>
                <p14:cNvContentPartPr/>
                <p14:nvPr/>
              </p14:nvContentPartPr>
              <p14:xfrm>
                <a:off x="10820694" y="4613354"/>
                <a:ext cx="197640" cy="128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4C0487C-D3FB-40C6-6BAE-112C114FA22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803054" y="4595354"/>
                  <a:ext cx="233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C3612A2-5B14-95A3-9DBE-2766145D6091}"/>
                    </a:ext>
                  </a:extLst>
                </p14:cNvPr>
                <p14:cNvContentPartPr/>
                <p14:nvPr/>
              </p14:nvContentPartPr>
              <p14:xfrm>
                <a:off x="11160894" y="4614434"/>
                <a:ext cx="128520" cy="17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C3612A2-5B14-95A3-9DBE-2766145D609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143254" y="4596794"/>
                  <a:ext cx="164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F31D252-9A9F-F6AA-7921-9432CFACB24F}"/>
                    </a:ext>
                  </a:extLst>
                </p14:cNvPr>
                <p14:cNvContentPartPr/>
                <p14:nvPr/>
              </p14:nvContentPartPr>
              <p14:xfrm>
                <a:off x="11403174" y="4403474"/>
                <a:ext cx="2160" cy="1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F31D252-9A9F-F6AA-7921-9432CFACB24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385534" y="4385834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CC82C58-9802-2804-7280-C34022B73E8E}"/>
                    </a:ext>
                  </a:extLst>
                </p14:cNvPr>
                <p14:cNvContentPartPr/>
                <p14:nvPr/>
              </p14:nvContentPartPr>
              <p14:xfrm>
                <a:off x="11379774" y="4407794"/>
                <a:ext cx="119880" cy="184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CC82C58-9802-2804-7280-C34022B73E8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362134" y="4390154"/>
                  <a:ext cx="155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4A0A4B3-773E-F976-1DB1-B23BF81EFC91}"/>
                    </a:ext>
                  </a:extLst>
                </p14:cNvPr>
                <p14:cNvContentPartPr/>
                <p14:nvPr/>
              </p14:nvContentPartPr>
              <p14:xfrm>
                <a:off x="11512254" y="4396634"/>
                <a:ext cx="73800" cy="395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4A0A4B3-773E-F976-1DB1-B23BF81EFC9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494254" y="4378634"/>
                  <a:ext cx="109440" cy="43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098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36989" y="-80651"/>
            <a:ext cx="119180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10)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Find the constant of a such that the function is continuous for all real numbers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99E09A-D102-7BD9-1848-580B5DA89D37}"/>
              </a:ext>
            </a:extLst>
          </p:cNvPr>
          <p:cNvCxnSpPr/>
          <p:nvPr/>
        </p:nvCxnSpPr>
        <p:spPr>
          <a:xfrm>
            <a:off x="0" y="126188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/>
              <p:nvPr/>
            </p:nvSpPr>
            <p:spPr>
              <a:xfrm>
                <a:off x="196666" y="1423188"/>
                <a:ext cx="5385257" cy="12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0" lang="en-US" sz="3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0" lang="en-US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66" y="1423188"/>
                <a:ext cx="5385257" cy="1235788"/>
              </a:xfrm>
              <a:prstGeom prst="rect">
                <a:avLst/>
              </a:prstGeom>
              <a:blipFill>
                <a:blip r:embed="rId2"/>
                <a:stretch>
                  <a:fillRect b="-5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A61F6F0-983C-35B6-E918-525E42AC1C65}"/>
                  </a:ext>
                </a:extLst>
              </p14:cNvPr>
              <p14:cNvContentPartPr/>
              <p14:nvPr/>
            </p14:nvContentPartPr>
            <p14:xfrm>
              <a:off x="822594" y="3462794"/>
              <a:ext cx="419760" cy="68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A61F6F0-983C-35B6-E918-525E42AC1C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954" y="3445154"/>
                <a:ext cx="455400" cy="71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CD9D172-8F5D-947F-D219-5D71EB2260B7}"/>
              </a:ext>
            </a:extLst>
          </p:cNvPr>
          <p:cNvGrpSpPr/>
          <p:nvPr/>
        </p:nvGrpSpPr>
        <p:grpSpPr>
          <a:xfrm>
            <a:off x="169554" y="3362354"/>
            <a:ext cx="1494000" cy="1333800"/>
            <a:chOff x="169554" y="3362354"/>
            <a:chExt cx="1494000" cy="13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4AA8A12-C762-D5D5-C5CE-2326A3473B99}"/>
                    </a:ext>
                  </a:extLst>
                </p14:cNvPr>
                <p14:cNvContentPartPr/>
                <p14:nvPr/>
              </p14:nvContentPartPr>
              <p14:xfrm>
                <a:off x="169554" y="3442634"/>
                <a:ext cx="309600" cy="688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4AA8A12-C762-D5D5-C5CE-2326A3473B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1554" y="3424634"/>
                  <a:ext cx="34524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2E8E3B3-4FC7-010E-EA91-F66E125D2527}"/>
                    </a:ext>
                  </a:extLst>
                </p14:cNvPr>
                <p14:cNvContentPartPr/>
                <p14:nvPr/>
              </p14:nvContentPartPr>
              <p14:xfrm>
                <a:off x="539994" y="3994154"/>
                <a:ext cx="31320" cy="9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2E8E3B3-4FC7-010E-EA91-F66E125D25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2354" y="3976514"/>
                  <a:ext cx="66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40B1D7-E252-74E6-FD27-D71F8A812633}"/>
                    </a:ext>
                  </a:extLst>
                </p14:cNvPr>
                <p14:cNvContentPartPr/>
                <p14:nvPr/>
              </p14:nvContentPartPr>
              <p14:xfrm>
                <a:off x="422274" y="3841154"/>
                <a:ext cx="14760" cy="11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40B1D7-E252-74E6-FD27-D71F8A81263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4274" y="3823154"/>
                  <a:ext cx="50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A20973-67DB-1840-545A-66435C5577B6}"/>
                    </a:ext>
                  </a:extLst>
                </p14:cNvPr>
                <p14:cNvContentPartPr/>
                <p14:nvPr/>
              </p14:nvContentPartPr>
              <p14:xfrm>
                <a:off x="681834" y="3898034"/>
                <a:ext cx="201960" cy="169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A20973-67DB-1840-545A-66435C5577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3834" y="3880034"/>
                  <a:ext cx="237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2DA0752-5FE5-72D4-2F92-9AF42F458F2B}"/>
                    </a:ext>
                  </a:extLst>
                </p14:cNvPr>
                <p14:cNvContentPartPr/>
                <p14:nvPr/>
              </p14:nvContentPartPr>
              <p14:xfrm>
                <a:off x="444594" y="3814154"/>
                <a:ext cx="37080" cy="71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2DA0752-5FE5-72D4-2F92-9AF42F458F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6594" y="3796154"/>
                  <a:ext cx="72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D02A4B-23C4-0EE1-D2EF-FD0C31C90590}"/>
                    </a:ext>
                  </a:extLst>
                </p14:cNvPr>
                <p14:cNvContentPartPr/>
                <p14:nvPr/>
              </p14:nvContentPartPr>
              <p14:xfrm>
                <a:off x="1088994" y="3394754"/>
                <a:ext cx="273240" cy="49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D02A4B-23C4-0EE1-D2EF-FD0C31C905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1354" y="3377114"/>
                  <a:ext cx="30888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C3AFDC-C819-4A3E-7499-9ECA595520D9}"/>
                    </a:ext>
                  </a:extLst>
                </p14:cNvPr>
                <p14:cNvContentPartPr/>
                <p14:nvPr/>
              </p14:nvContentPartPr>
              <p14:xfrm>
                <a:off x="1330914" y="3470714"/>
                <a:ext cx="44280" cy="37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C3AFDC-C819-4A3E-7499-9ECA595520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13274" y="3453074"/>
                  <a:ext cx="799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2D15FD-5369-0ADE-94AB-1E8CE2CA1F90}"/>
                    </a:ext>
                  </a:extLst>
                </p14:cNvPr>
                <p14:cNvContentPartPr/>
                <p14:nvPr/>
              </p14:nvContentPartPr>
              <p14:xfrm>
                <a:off x="1211034" y="3579794"/>
                <a:ext cx="306360" cy="220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2D15FD-5369-0ADE-94AB-1E8CE2CA1F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93394" y="3562154"/>
                  <a:ext cx="342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DAB40B-B8EB-6BB3-EC9B-02EF99A3BAB4}"/>
                    </a:ext>
                  </a:extLst>
                </p14:cNvPr>
                <p14:cNvContentPartPr/>
                <p14:nvPr/>
              </p14:nvContentPartPr>
              <p14:xfrm>
                <a:off x="1373034" y="3362354"/>
                <a:ext cx="290520" cy="63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DAB40B-B8EB-6BB3-EC9B-02EF99A3BA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55394" y="3344354"/>
                  <a:ext cx="32616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2A0294-69B7-1E3E-4C22-935C65CE7FF7}"/>
                    </a:ext>
                  </a:extLst>
                </p14:cNvPr>
                <p14:cNvContentPartPr/>
                <p14:nvPr/>
              </p14:nvContentPartPr>
              <p14:xfrm>
                <a:off x="552954" y="4381154"/>
                <a:ext cx="48240" cy="31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2A0294-69B7-1E3E-4C22-935C65CE7F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5314" y="4363514"/>
                  <a:ext cx="83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239DBC-115F-FB0D-05DA-62170F528EBB}"/>
                    </a:ext>
                  </a:extLst>
                </p14:cNvPr>
                <p14:cNvContentPartPr/>
                <p14:nvPr/>
              </p14:nvContentPartPr>
              <p14:xfrm>
                <a:off x="466194" y="4422194"/>
                <a:ext cx="293760" cy="248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239DBC-115F-FB0D-05DA-62170F528E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8554" y="4404554"/>
                  <a:ext cx="329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9F0B0F-039C-5AF5-46E3-4C52A1DDA422}"/>
                    </a:ext>
                  </a:extLst>
                </p14:cNvPr>
                <p14:cNvContentPartPr/>
                <p14:nvPr/>
              </p14:nvContentPartPr>
              <p14:xfrm>
                <a:off x="761034" y="4511114"/>
                <a:ext cx="162720" cy="44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9F0B0F-039C-5AF5-46E3-4C52A1DDA4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3034" y="4493114"/>
                  <a:ext cx="198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CC0D5A-85CF-92A2-FD2C-22BAA1D3A8FB}"/>
                    </a:ext>
                  </a:extLst>
                </p14:cNvPr>
                <p14:cNvContentPartPr/>
                <p14:nvPr/>
              </p14:nvContentPartPr>
              <p14:xfrm>
                <a:off x="822234" y="4411034"/>
                <a:ext cx="184680" cy="20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CC0D5A-85CF-92A2-FD2C-22BAA1D3A8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4594" y="4393394"/>
                  <a:ext cx="220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C7F132-E7A2-356F-9AF7-2886FED110C5}"/>
                    </a:ext>
                  </a:extLst>
                </p14:cNvPr>
                <p14:cNvContentPartPr/>
                <p14:nvPr/>
              </p14:nvContentPartPr>
              <p14:xfrm>
                <a:off x="1015914" y="4281434"/>
                <a:ext cx="113400" cy="14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C7F132-E7A2-356F-9AF7-2886FED110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914" y="4263794"/>
                  <a:ext cx="149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FAD3F2-F972-FDF6-7CD9-2B6DA4EB9CB7}"/>
                    </a:ext>
                  </a:extLst>
                </p14:cNvPr>
                <p14:cNvContentPartPr/>
                <p14:nvPr/>
              </p14:nvContentPartPr>
              <p14:xfrm>
                <a:off x="1087194" y="4288274"/>
                <a:ext cx="177840" cy="317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FAD3F2-F972-FDF6-7CD9-2B6DA4EB9C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9554" y="4270634"/>
                  <a:ext cx="2134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8FAACB-09B8-65A0-38F3-A3D0179D31F8}"/>
                    </a:ext>
                  </a:extLst>
                </p14:cNvPr>
                <p14:cNvContentPartPr/>
                <p14:nvPr/>
              </p14:nvContentPartPr>
              <p14:xfrm>
                <a:off x="1183314" y="4201514"/>
                <a:ext cx="169560" cy="10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8FAACB-09B8-65A0-38F3-A3D0179D31F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5314" y="4183514"/>
                  <a:ext cx="2052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FC46A3-AC83-E70C-0F09-C9277DA94B02}"/>
              </a:ext>
            </a:extLst>
          </p:cNvPr>
          <p:cNvGrpSpPr/>
          <p:nvPr/>
        </p:nvGrpSpPr>
        <p:grpSpPr>
          <a:xfrm>
            <a:off x="1869114" y="3685274"/>
            <a:ext cx="199080" cy="195120"/>
            <a:chOff x="1869114" y="3685274"/>
            <a:chExt cx="19908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6626F1-0F05-80C1-2DCF-56402F74827E}"/>
                    </a:ext>
                  </a:extLst>
                </p14:cNvPr>
                <p14:cNvContentPartPr/>
                <p14:nvPr/>
              </p14:nvContentPartPr>
              <p14:xfrm>
                <a:off x="1869114" y="3685274"/>
                <a:ext cx="156960" cy="33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6626F1-0F05-80C1-2DCF-56402F7482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51474" y="3667634"/>
                  <a:ext cx="192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25BB03D-6DF2-721F-A153-E4803F18C7CB}"/>
                    </a:ext>
                  </a:extLst>
                </p14:cNvPr>
                <p14:cNvContentPartPr/>
                <p14:nvPr/>
              </p14:nvContentPartPr>
              <p14:xfrm>
                <a:off x="1913394" y="3813074"/>
                <a:ext cx="154800" cy="6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25BB03D-6DF2-721F-A153-E4803F18C7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95754" y="3795434"/>
                  <a:ext cx="1904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8089D5-2EB9-D87E-68D5-96A83C025F5C}"/>
              </a:ext>
            </a:extLst>
          </p:cNvPr>
          <p:cNvGrpSpPr/>
          <p:nvPr/>
        </p:nvGrpSpPr>
        <p:grpSpPr>
          <a:xfrm>
            <a:off x="2302914" y="3057794"/>
            <a:ext cx="1134360" cy="713520"/>
            <a:chOff x="2302914" y="3057794"/>
            <a:chExt cx="1134360" cy="7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DD5D84-119D-B378-1257-8CC86C88C5D1}"/>
                    </a:ext>
                  </a:extLst>
                </p14:cNvPr>
                <p14:cNvContentPartPr/>
                <p14:nvPr/>
              </p14:nvContentPartPr>
              <p14:xfrm>
                <a:off x="2302914" y="3459194"/>
                <a:ext cx="183960" cy="181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DD5D84-119D-B378-1257-8CC86C88C5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85274" y="3441554"/>
                  <a:ext cx="219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A68BB4D-ADB5-C2E7-C45C-5290A0561016}"/>
                    </a:ext>
                  </a:extLst>
                </p14:cNvPr>
                <p14:cNvContentPartPr/>
                <p14:nvPr/>
              </p14:nvContentPartPr>
              <p14:xfrm>
                <a:off x="2437194" y="3449114"/>
                <a:ext cx="156600" cy="322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A68BB4D-ADB5-C2E7-C45C-5290A05610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19194" y="3431114"/>
                  <a:ext cx="192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15BB7CF-79F9-DAB9-7D73-E7D2B0DE72AC}"/>
                    </a:ext>
                  </a:extLst>
                </p14:cNvPr>
                <p14:cNvContentPartPr/>
                <p14:nvPr/>
              </p14:nvContentPartPr>
              <p14:xfrm>
                <a:off x="2368794" y="3139514"/>
                <a:ext cx="252720" cy="216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15BB7CF-79F9-DAB9-7D73-E7D2B0DE72A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51154" y="3121874"/>
                  <a:ext cx="288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3B5644-954A-CD98-56F8-F4C9284E4CF3}"/>
                    </a:ext>
                  </a:extLst>
                </p14:cNvPr>
                <p14:cNvContentPartPr/>
                <p14:nvPr/>
              </p14:nvContentPartPr>
              <p14:xfrm>
                <a:off x="2731674" y="3414194"/>
                <a:ext cx="99000" cy="58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3B5644-954A-CD98-56F8-F4C9284E4C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14034" y="3396194"/>
                  <a:ext cx="134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6269126-5F4F-5289-9221-A5F3E6B11C31}"/>
                    </a:ext>
                  </a:extLst>
                </p14:cNvPr>
                <p14:cNvContentPartPr/>
                <p14:nvPr/>
              </p14:nvContentPartPr>
              <p14:xfrm>
                <a:off x="2779554" y="3488714"/>
                <a:ext cx="135000" cy="10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6269126-5F4F-5289-9221-A5F3E6B11C3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61554" y="3471074"/>
                  <a:ext cx="170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A04BC58-A1A5-6417-5E2E-67CB6F77BFF7}"/>
                    </a:ext>
                  </a:extLst>
                </p14:cNvPr>
                <p14:cNvContentPartPr/>
                <p14:nvPr/>
              </p14:nvContentPartPr>
              <p14:xfrm>
                <a:off x="2881074" y="3160754"/>
                <a:ext cx="263880" cy="41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A04BC58-A1A5-6417-5E2E-67CB6F77BFF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63434" y="3143114"/>
                  <a:ext cx="2995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16A8EDA-27F8-D9EC-3EDE-9D8A7079C0EF}"/>
                    </a:ext>
                  </a:extLst>
                </p14:cNvPr>
                <p14:cNvContentPartPr/>
                <p14:nvPr/>
              </p14:nvContentPartPr>
              <p14:xfrm>
                <a:off x="3093834" y="3057794"/>
                <a:ext cx="343440" cy="423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16A8EDA-27F8-D9EC-3EDE-9D8A7079C0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76194" y="3040154"/>
                  <a:ext cx="37908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056EAC2-4036-0F33-AFCD-80C39F053A22}"/>
              </a:ext>
            </a:extLst>
          </p:cNvPr>
          <p:cNvGrpSpPr/>
          <p:nvPr/>
        </p:nvGrpSpPr>
        <p:grpSpPr>
          <a:xfrm>
            <a:off x="746814" y="3962114"/>
            <a:ext cx="4195080" cy="2148480"/>
            <a:chOff x="746814" y="3962114"/>
            <a:chExt cx="4195080" cy="21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FA8F3A-174D-277E-8A8D-FD755B838D2E}"/>
                    </a:ext>
                  </a:extLst>
                </p14:cNvPr>
                <p14:cNvContentPartPr/>
                <p14:nvPr/>
              </p14:nvContentPartPr>
              <p14:xfrm>
                <a:off x="746814" y="4889114"/>
                <a:ext cx="492480" cy="630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FA8F3A-174D-277E-8A8D-FD755B838D2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9174" y="4871474"/>
                  <a:ext cx="52812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44DF1CE-CB67-E806-AC8D-DEFE264EA269}"/>
                    </a:ext>
                  </a:extLst>
                </p14:cNvPr>
                <p14:cNvContentPartPr/>
                <p14:nvPr/>
              </p14:nvContentPartPr>
              <p14:xfrm>
                <a:off x="1242534" y="5329034"/>
                <a:ext cx="82800" cy="74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44DF1CE-CB67-E806-AC8D-DEFE264EA2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24894" y="5311394"/>
                  <a:ext cx="118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F83ACA1-EC2F-70BA-B05D-104BF6A2789F}"/>
                    </a:ext>
                  </a:extLst>
                </p14:cNvPr>
                <p14:cNvContentPartPr/>
                <p14:nvPr/>
              </p14:nvContentPartPr>
              <p14:xfrm>
                <a:off x="1076934" y="5070554"/>
                <a:ext cx="96480" cy="69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F83ACA1-EC2F-70BA-B05D-104BF6A278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9294" y="5052554"/>
                  <a:ext cx="132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482722-1A03-9116-AE12-3567C9F5D519}"/>
                    </a:ext>
                  </a:extLst>
                </p14:cNvPr>
                <p14:cNvContentPartPr/>
                <p14:nvPr/>
              </p14:nvContentPartPr>
              <p14:xfrm>
                <a:off x="1339734" y="5149034"/>
                <a:ext cx="312480" cy="183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482722-1A03-9116-AE12-3567C9F5D51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22094" y="5131394"/>
                  <a:ext cx="348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10C4738-CF46-255E-0EBA-C901346E1B98}"/>
                    </a:ext>
                  </a:extLst>
                </p14:cNvPr>
                <p14:cNvContentPartPr/>
                <p14:nvPr/>
              </p14:nvContentPartPr>
              <p14:xfrm>
                <a:off x="1495254" y="4672754"/>
                <a:ext cx="510120" cy="796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10C4738-CF46-255E-0EBA-C901346E1B9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77614" y="4654754"/>
                  <a:ext cx="54576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16EFD6-E2CA-59D9-CA0B-1C625EE5869A}"/>
                    </a:ext>
                  </a:extLst>
                </p14:cNvPr>
                <p14:cNvContentPartPr/>
                <p14:nvPr/>
              </p14:nvContentPartPr>
              <p14:xfrm>
                <a:off x="1724934" y="4631354"/>
                <a:ext cx="307080" cy="45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16EFD6-E2CA-59D9-CA0B-1C625EE586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07294" y="4613354"/>
                  <a:ext cx="3427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90537E-2A98-E7EB-8AE5-2F553CEFE9E2}"/>
                    </a:ext>
                  </a:extLst>
                </p14:cNvPr>
                <p14:cNvContentPartPr/>
                <p14:nvPr/>
              </p14:nvContentPartPr>
              <p14:xfrm>
                <a:off x="1951014" y="4611554"/>
                <a:ext cx="79200" cy="376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90537E-2A98-E7EB-8AE5-2F553CEFE9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33374" y="4593554"/>
                  <a:ext cx="1148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D255AD-5944-2373-31E4-28DE37F54436}"/>
                    </a:ext>
                  </a:extLst>
                </p14:cNvPr>
                <p14:cNvContentPartPr/>
                <p14:nvPr/>
              </p14:nvContentPartPr>
              <p14:xfrm>
                <a:off x="1828974" y="4698314"/>
                <a:ext cx="371160" cy="243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D255AD-5944-2373-31E4-28DE37F544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10974" y="4680314"/>
                  <a:ext cx="406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3CEA55-7E51-8632-470E-2A9323C34A04}"/>
                    </a:ext>
                  </a:extLst>
                </p14:cNvPr>
                <p14:cNvContentPartPr/>
                <p14:nvPr/>
              </p14:nvContentPartPr>
              <p14:xfrm>
                <a:off x="1925094" y="4426514"/>
                <a:ext cx="321120" cy="517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3CEA55-7E51-8632-470E-2A9323C34A0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07094" y="4408874"/>
                  <a:ext cx="35676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2C58B66-5BC0-FDEA-97F9-4D88E7E9A85A}"/>
                    </a:ext>
                  </a:extLst>
                </p14:cNvPr>
                <p14:cNvContentPartPr/>
                <p14:nvPr/>
              </p14:nvContentPartPr>
              <p14:xfrm>
                <a:off x="1450974" y="5693714"/>
                <a:ext cx="22680" cy="416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2C58B66-5BC0-FDEA-97F9-4D88E7E9A85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33334" y="5676074"/>
                  <a:ext cx="583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0CA4C5E-E300-EA0D-D3FE-288BFA72855F}"/>
                    </a:ext>
                  </a:extLst>
                </p14:cNvPr>
                <p14:cNvContentPartPr/>
                <p14:nvPr/>
              </p14:nvContentPartPr>
              <p14:xfrm>
                <a:off x="1255494" y="5797394"/>
                <a:ext cx="9720" cy="2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0CA4C5E-E300-EA0D-D3FE-288BFA7285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37854" y="5779394"/>
                  <a:ext cx="45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C9DC87-A487-235C-2656-485D704461FD}"/>
                    </a:ext>
                  </a:extLst>
                </p14:cNvPr>
                <p14:cNvContentPartPr/>
                <p14:nvPr/>
              </p14:nvContentPartPr>
              <p14:xfrm>
                <a:off x="1259454" y="5802434"/>
                <a:ext cx="442800" cy="226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C9DC87-A487-235C-2656-485D704461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41454" y="5784434"/>
                  <a:ext cx="478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2BC44D-641D-4E2B-C665-B4E5AA7FFFD8}"/>
                    </a:ext>
                  </a:extLst>
                </p14:cNvPr>
                <p14:cNvContentPartPr/>
                <p14:nvPr/>
              </p14:nvContentPartPr>
              <p14:xfrm>
                <a:off x="1622694" y="5786234"/>
                <a:ext cx="179280" cy="9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2BC44D-641D-4E2B-C665-B4E5AA7FFFD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04694" y="5768234"/>
                  <a:ext cx="214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4F9E527-46DA-083C-E4C5-F7994B4DEFA8}"/>
                    </a:ext>
                  </a:extLst>
                </p14:cNvPr>
                <p14:cNvContentPartPr/>
                <p14:nvPr/>
              </p14:nvContentPartPr>
              <p14:xfrm>
                <a:off x="1684974" y="5697674"/>
                <a:ext cx="217800" cy="173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4F9E527-46DA-083C-E4C5-F7994B4DEF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67334" y="5679674"/>
                  <a:ext cx="253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5BE5418-554F-E67B-0AA0-7DE1DBB1B3B3}"/>
                    </a:ext>
                  </a:extLst>
                </p14:cNvPr>
                <p14:cNvContentPartPr/>
                <p14:nvPr/>
              </p14:nvContentPartPr>
              <p14:xfrm>
                <a:off x="1962174" y="5598314"/>
                <a:ext cx="196920" cy="10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5BE5418-554F-E67B-0AA0-7DE1DBB1B3B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44534" y="5580314"/>
                  <a:ext cx="232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AD88E1-26F5-CAD3-51EF-24C5A40F48FB}"/>
                    </a:ext>
                  </a:extLst>
                </p14:cNvPr>
                <p14:cNvContentPartPr/>
                <p14:nvPr/>
              </p14:nvContentPartPr>
              <p14:xfrm>
                <a:off x="2083854" y="5548634"/>
                <a:ext cx="195840" cy="286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AD88E1-26F5-CAD3-51EF-24C5A40F48F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65854" y="5530994"/>
                  <a:ext cx="231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66F018-8349-1E8D-B3D1-6402139B05CB}"/>
                    </a:ext>
                  </a:extLst>
                </p14:cNvPr>
                <p14:cNvContentPartPr/>
                <p14:nvPr/>
              </p14:nvContentPartPr>
              <p14:xfrm>
                <a:off x="2176014" y="5363234"/>
                <a:ext cx="90720" cy="198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66F018-8349-1E8D-B3D1-6402139B05C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58014" y="5345234"/>
                  <a:ext cx="1263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0324C4-C347-93BF-9C5F-C00844616368}"/>
                    </a:ext>
                  </a:extLst>
                </p14:cNvPr>
                <p14:cNvContentPartPr/>
                <p14:nvPr/>
              </p14:nvContentPartPr>
              <p14:xfrm>
                <a:off x="2152974" y="5417594"/>
                <a:ext cx="150120" cy="10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0324C4-C347-93BF-9C5F-C0084461636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35334" y="5399954"/>
                  <a:ext cx="185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03B6C2-FF0D-042F-F793-FA783CB85ABF}"/>
                    </a:ext>
                  </a:extLst>
                </p14:cNvPr>
                <p14:cNvContentPartPr/>
                <p14:nvPr/>
              </p14:nvContentPartPr>
              <p14:xfrm>
                <a:off x="2479494" y="4709474"/>
                <a:ext cx="160920" cy="4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03B6C2-FF0D-042F-F793-FA783CB85AB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61854" y="4691474"/>
                  <a:ext cx="196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306118-5263-FE0B-58D9-B81C236E2F6C}"/>
                    </a:ext>
                  </a:extLst>
                </p14:cNvPr>
                <p14:cNvContentPartPr/>
                <p14:nvPr/>
              </p14:nvContentPartPr>
              <p14:xfrm>
                <a:off x="2599734" y="4884794"/>
                <a:ext cx="145440" cy="64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306118-5263-FE0B-58D9-B81C236E2F6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82094" y="4867154"/>
                  <a:ext cx="181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8438B77-7B01-9574-1EBB-9D460504CB2C}"/>
                    </a:ext>
                  </a:extLst>
                </p14:cNvPr>
                <p14:cNvContentPartPr/>
                <p14:nvPr/>
              </p14:nvContentPartPr>
              <p14:xfrm>
                <a:off x="2835534" y="4380794"/>
                <a:ext cx="473760" cy="515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8438B77-7B01-9574-1EBB-9D460504CB2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17894" y="4363154"/>
                  <a:ext cx="50940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956A56B-22D8-0BD1-91C6-B1E0184C0B6F}"/>
                    </a:ext>
                  </a:extLst>
                </p14:cNvPr>
                <p14:cNvContentPartPr/>
                <p14:nvPr/>
              </p14:nvContentPartPr>
              <p14:xfrm>
                <a:off x="3185814" y="4231394"/>
                <a:ext cx="361800" cy="613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956A56B-22D8-0BD1-91C6-B1E0184C0B6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67814" y="4213394"/>
                  <a:ext cx="39744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7D3928-6A4F-1A3A-5231-36D798F638EC}"/>
                    </a:ext>
                  </a:extLst>
                </p14:cNvPr>
                <p14:cNvContentPartPr/>
                <p14:nvPr/>
              </p14:nvContentPartPr>
              <p14:xfrm>
                <a:off x="3381294" y="4331114"/>
                <a:ext cx="237960" cy="154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7D3928-6A4F-1A3A-5231-36D798F638E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63654" y="4313114"/>
                  <a:ext cx="273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404C4F-054E-2F28-9349-FE59AD2127E5}"/>
                    </a:ext>
                  </a:extLst>
                </p14:cNvPr>
                <p14:cNvContentPartPr/>
                <p14:nvPr/>
              </p14:nvContentPartPr>
              <p14:xfrm>
                <a:off x="3524934" y="4301954"/>
                <a:ext cx="212400" cy="294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D404C4F-054E-2F28-9349-FE59AD2127E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06934" y="4283954"/>
                  <a:ext cx="2480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709B6AF-A3C1-19FB-DCD4-4917D7EDB147}"/>
                    </a:ext>
                  </a:extLst>
                </p14:cNvPr>
                <p14:cNvContentPartPr/>
                <p14:nvPr/>
              </p14:nvContentPartPr>
              <p14:xfrm>
                <a:off x="3559494" y="4098914"/>
                <a:ext cx="373320" cy="522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709B6AF-A3C1-19FB-DCD4-4917D7EDB14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41854" y="4080914"/>
                  <a:ext cx="4089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38BC18-00E6-A110-5CFC-110F9D5018B9}"/>
                    </a:ext>
                  </a:extLst>
                </p14:cNvPr>
                <p14:cNvContentPartPr/>
                <p14:nvPr/>
              </p14:nvContentPartPr>
              <p14:xfrm>
                <a:off x="3888174" y="4110074"/>
                <a:ext cx="226440" cy="258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38BC18-00E6-A110-5CFC-110F9D5018B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70534" y="4092434"/>
                  <a:ext cx="262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00C036-AB29-9500-1D57-E8E37A12D214}"/>
                    </a:ext>
                  </a:extLst>
                </p14:cNvPr>
                <p14:cNvContentPartPr/>
                <p14:nvPr/>
              </p14:nvContentPartPr>
              <p14:xfrm>
                <a:off x="3916254" y="4139234"/>
                <a:ext cx="255960" cy="182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00C036-AB29-9500-1D57-E8E37A12D21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98254" y="4121594"/>
                  <a:ext cx="291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61363A6-0EE5-6F36-3376-6DB7C3C0553F}"/>
                    </a:ext>
                  </a:extLst>
                </p14:cNvPr>
                <p14:cNvContentPartPr/>
                <p14:nvPr/>
              </p14:nvContentPartPr>
              <p14:xfrm>
                <a:off x="4183014" y="3962114"/>
                <a:ext cx="291960" cy="335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61363A6-0EE5-6F36-3376-6DB7C3C0553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65014" y="3944474"/>
                  <a:ext cx="3276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47A349-4296-F0A8-6EBE-E6BDFE27C27A}"/>
                    </a:ext>
                  </a:extLst>
                </p14:cNvPr>
                <p14:cNvContentPartPr/>
                <p14:nvPr/>
              </p14:nvContentPartPr>
              <p14:xfrm>
                <a:off x="3287694" y="5505434"/>
                <a:ext cx="241200" cy="140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47A349-4296-F0A8-6EBE-E6BDFE27C27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70054" y="5487794"/>
                  <a:ext cx="276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61B01F9-D4D1-FA81-480F-CA28726E0FA4}"/>
                    </a:ext>
                  </a:extLst>
                </p14:cNvPr>
                <p14:cNvContentPartPr/>
                <p14:nvPr/>
              </p14:nvContentPartPr>
              <p14:xfrm>
                <a:off x="3454734" y="5623874"/>
                <a:ext cx="242280" cy="10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61B01F9-D4D1-FA81-480F-CA28726E0FA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36734" y="5605874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33B29E-3B42-DE7A-24B5-872D9522A7D8}"/>
                    </a:ext>
                  </a:extLst>
                </p14:cNvPr>
                <p14:cNvContentPartPr/>
                <p14:nvPr/>
              </p14:nvContentPartPr>
              <p14:xfrm>
                <a:off x="3592974" y="5268194"/>
                <a:ext cx="301320" cy="294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33B29E-3B42-DE7A-24B5-872D9522A7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75334" y="5250554"/>
                  <a:ext cx="336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18011AB-6267-7BA4-142B-2678F54B30C6}"/>
                    </a:ext>
                  </a:extLst>
                </p14:cNvPr>
                <p14:cNvContentPartPr/>
                <p14:nvPr/>
              </p14:nvContentPartPr>
              <p14:xfrm>
                <a:off x="3726894" y="5143634"/>
                <a:ext cx="484200" cy="317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18011AB-6267-7BA4-142B-2678F54B30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08894" y="5125994"/>
                  <a:ext cx="519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4CDBF86-71B9-593B-89E2-05698DC47E0F}"/>
                    </a:ext>
                  </a:extLst>
                </p14:cNvPr>
                <p14:cNvContentPartPr/>
                <p14:nvPr/>
              </p14:nvContentPartPr>
              <p14:xfrm>
                <a:off x="4180134" y="4943474"/>
                <a:ext cx="239400" cy="245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4CDBF86-71B9-593B-89E2-05698DC47E0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62134" y="4925834"/>
                  <a:ext cx="275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DB52098-6248-16F5-D1C3-89A0CF9DD820}"/>
                    </a:ext>
                  </a:extLst>
                </p14:cNvPr>
                <p14:cNvContentPartPr/>
                <p14:nvPr/>
              </p14:nvContentPartPr>
              <p14:xfrm>
                <a:off x="4168254" y="4992794"/>
                <a:ext cx="230760" cy="147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DB52098-6248-16F5-D1C3-89A0CF9DD8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50254" y="4975154"/>
                  <a:ext cx="266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D6417DD-91A2-1191-E5DE-C547A5476B49}"/>
                    </a:ext>
                  </a:extLst>
                </p14:cNvPr>
                <p14:cNvContentPartPr/>
                <p14:nvPr/>
              </p14:nvContentPartPr>
              <p14:xfrm>
                <a:off x="4537254" y="4742954"/>
                <a:ext cx="404640" cy="333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D6417DD-91A2-1191-E5DE-C547A5476B4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19254" y="4725314"/>
                  <a:ext cx="44028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4D58F20-F8EB-B70E-6162-4629D7036574}"/>
              </a:ext>
            </a:extLst>
          </p:cNvPr>
          <p:cNvGrpSpPr/>
          <p:nvPr/>
        </p:nvGrpSpPr>
        <p:grpSpPr>
          <a:xfrm>
            <a:off x="377454" y="2229074"/>
            <a:ext cx="1541160" cy="951120"/>
            <a:chOff x="377454" y="2229074"/>
            <a:chExt cx="1541160" cy="9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73A4F60-40BF-FD52-F97E-0BB762AE693E}"/>
                    </a:ext>
                  </a:extLst>
                </p14:cNvPr>
                <p14:cNvContentPartPr/>
                <p14:nvPr/>
              </p14:nvContentPartPr>
              <p14:xfrm>
                <a:off x="377454" y="2524634"/>
                <a:ext cx="373320" cy="655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73A4F60-40BF-FD52-F97E-0BB762AE693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9454" y="2506994"/>
                  <a:ext cx="40896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293CF23-CC1A-5C40-2BBA-5ECD883574BC}"/>
                    </a:ext>
                  </a:extLst>
                </p14:cNvPr>
                <p14:cNvContentPartPr/>
                <p14:nvPr/>
              </p14:nvContentPartPr>
              <p14:xfrm>
                <a:off x="647814" y="2556674"/>
                <a:ext cx="268920" cy="371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293CF23-CC1A-5C40-2BBA-5ECD883574B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9814" y="2539034"/>
                  <a:ext cx="3045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7ABDA37-644C-81EE-15FA-7DF0D63B7A0E}"/>
                    </a:ext>
                  </a:extLst>
                </p14:cNvPr>
                <p14:cNvContentPartPr/>
                <p14:nvPr/>
              </p14:nvContentPartPr>
              <p14:xfrm>
                <a:off x="775614" y="2620754"/>
                <a:ext cx="165240" cy="91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7ABDA37-644C-81EE-15FA-7DF0D63B7A0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7614" y="2603114"/>
                  <a:ext cx="200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DCD37E4-085B-709E-F3FC-849B81864BF0}"/>
                    </a:ext>
                  </a:extLst>
                </p14:cNvPr>
                <p14:cNvContentPartPr/>
                <p14:nvPr/>
              </p14:nvContentPartPr>
              <p14:xfrm>
                <a:off x="870654" y="2582594"/>
                <a:ext cx="152640" cy="247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DCD37E4-085B-709E-F3FC-849B81864B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2654" y="2564594"/>
                  <a:ext cx="188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FECB106-D4F5-92CF-9C80-24736622D2ED}"/>
                    </a:ext>
                  </a:extLst>
                </p14:cNvPr>
                <p14:cNvContentPartPr/>
                <p14:nvPr/>
              </p14:nvContentPartPr>
              <p14:xfrm>
                <a:off x="900174" y="2440394"/>
                <a:ext cx="267840" cy="40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FECB106-D4F5-92CF-9C80-24736622D2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2534" y="2422394"/>
                  <a:ext cx="3034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ADCB44D-1DAD-0EA9-DC5B-98E58578C845}"/>
                    </a:ext>
                  </a:extLst>
                </p14:cNvPr>
                <p14:cNvContentPartPr/>
                <p14:nvPr/>
              </p14:nvContentPartPr>
              <p14:xfrm>
                <a:off x="1192854" y="2497274"/>
                <a:ext cx="51840" cy="33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ADCB44D-1DAD-0EA9-DC5B-98E58578C84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75214" y="2479634"/>
                  <a:ext cx="87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987A134-8D7C-0E63-295E-FE61EB68A54E}"/>
                    </a:ext>
                  </a:extLst>
                </p14:cNvPr>
                <p14:cNvContentPartPr/>
                <p14:nvPr/>
              </p14:nvContentPartPr>
              <p14:xfrm>
                <a:off x="1235694" y="2587994"/>
                <a:ext cx="75240" cy="43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987A134-8D7C-0E63-295E-FE61EB68A54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18054" y="2569994"/>
                  <a:ext cx="110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78E4412-C2E1-1528-A2AF-F5721BD71386}"/>
                    </a:ext>
                  </a:extLst>
                </p14:cNvPr>
                <p14:cNvContentPartPr/>
                <p14:nvPr/>
              </p14:nvContentPartPr>
              <p14:xfrm>
                <a:off x="1340814" y="2422754"/>
                <a:ext cx="131040" cy="120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78E4412-C2E1-1528-A2AF-F5721BD7138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22814" y="2405114"/>
                  <a:ext cx="166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CCF98A6-E332-5342-9D90-A095F897822F}"/>
                    </a:ext>
                  </a:extLst>
                </p14:cNvPr>
                <p14:cNvContentPartPr/>
                <p14:nvPr/>
              </p14:nvContentPartPr>
              <p14:xfrm>
                <a:off x="1458534" y="2406194"/>
                <a:ext cx="132840" cy="207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CCF98A6-E332-5342-9D90-A095F89782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40534" y="2388554"/>
                  <a:ext cx="168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8DA719C-3717-5864-D482-876D1A13A691}"/>
                    </a:ext>
                  </a:extLst>
                </p14:cNvPr>
                <p14:cNvContentPartPr/>
                <p14:nvPr/>
              </p14:nvContentPartPr>
              <p14:xfrm>
                <a:off x="1441254" y="2229074"/>
                <a:ext cx="187920" cy="128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8DA719C-3717-5864-D482-876D1A13A69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3614" y="2211074"/>
                  <a:ext cx="223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796A862-393D-9EC3-2FF7-1456D5B20584}"/>
                    </a:ext>
                  </a:extLst>
                </p14:cNvPr>
                <p14:cNvContentPartPr/>
                <p14:nvPr/>
              </p14:nvContentPartPr>
              <p14:xfrm>
                <a:off x="1387614" y="2826674"/>
                <a:ext cx="97200" cy="51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796A862-393D-9EC3-2FF7-1456D5B205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69614" y="2809034"/>
                  <a:ext cx="132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3E0129D-8B56-F53F-95A1-5CE02D8E55E4}"/>
                    </a:ext>
                  </a:extLst>
                </p14:cNvPr>
                <p14:cNvContentPartPr/>
                <p14:nvPr/>
              </p14:nvContentPartPr>
              <p14:xfrm>
                <a:off x="1460334" y="2897594"/>
                <a:ext cx="104040" cy="74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3E0129D-8B56-F53F-95A1-5CE02D8E55E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42694" y="2879594"/>
                  <a:ext cx="139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CFE0E0-DF54-2F3E-76B5-8E61CFB092C7}"/>
                    </a:ext>
                  </a:extLst>
                </p14:cNvPr>
                <p14:cNvContentPartPr/>
                <p14:nvPr/>
              </p14:nvContentPartPr>
              <p14:xfrm>
                <a:off x="1564014" y="2716154"/>
                <a:ext cx="156600" cy="196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CFE0E0-DF54-2F3E-76B5-8E61CFB092C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546374" y="2698154"/>
                  <a:ext cx="192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0B3EE6B-F285-4FEF-0B61-CDD12A86B696}"/>
                    </a:ext>
                  </a:extLst>
                </p14:cNvPr>
                <p14:cNvContentPartPr/>
                <p14:nvPr/>
              </p14:nvContentPartPr>
              <p14:xfrm>
                <a:off x="1681734" y="2649194"/>
                <a:ext cx="236880" cy="199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0B3EE6B-F285-4FEF-0B61-CDD12A86B69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664094" y="2631554"/>
                  <a:ext cx="272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5C098F9-F20B-F2ED-3A05-EFAE07A35AB9}"/>
                    </a:ext>
                  </a:extLst>
                </p14:cNvPr>
                <p14:cNvContentPartPr/>
                <p14:nvPr/>
              </p14:nvContentPartPr>
              <p14:xfrm>
                <a:off x="1720254" y="2597714"/>
                <a:ext cx="66600" cy="12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5C098F9-F20B-F2ED-3A05-EFAE07A35A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702614" y="2580074"/>
                  <a:ext cx="102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2E751AA-E5F7-EC02-6AE1-5083B0BB3AA2}"/>
                    </a:ext>
                  </a:extLst>
                </p14:cNvPr>
                <p14:cNvContentPartPr/>
                <p14:nvPr/>
              </p14:nvContentPartPr>
              <p14:xfrm>
                <a:off x="1780734" y="2748554"/>
                <a:ext cx="36360" cy="108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2E751AA-E5F7-EC02-6AE1-5083B0BB3AA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62734" y="2730914"/>
                  <a:ext cx="72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734E636-C504-C954-273B-C3AE7407D757}"/>
                    </a:ext>
                  </a:extLst>
                </p14:cNvPr>
                <p14:cNvContentPartPr/>
                <p14:nvPr/>
              </p14:nvContentPartPr>
              <p14:xfrm>
                <a:off x="1709094" y="2622194"/>
                <a:ext cx="7920" cy="28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734E636-C504-C954-273B-C3AE7407D7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91454" y="2604194"/>
                  <a:ext cx="43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CE17207-EFDD-45B9-DF6B-51954FDE9347}"/>
                    </a:ext>
                  </a:extLst>
                </p14:cNvPr>
                <p14:cNvContentPartPr/>
                <p14:nvPr/>
              </p14:nvContentPartPr>
              <p14:xfrm>
                <a:off x="1705134" y="2604554"/>
                <a:ext cx="24840" cy="44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CE17207-EFDD-45B9-DF6B-51954FDE934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87494" y="2586554"/>
                  <a:ext cx="6048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D4F17FC-9E5D-E04E-8DD9-4915BB80E0E9}"/>
                  </a:ext>
                </a:extLst>
              </p14:cNvPr>
              <p14:cNvContentPartPr/>
              <p14:nvPr/>
            </p14:nvContentPartPr>
            <p14:xfrm>
              <a:off x="2935974" y="3093434"/>
              <a:ext cx="411120" cy="456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D4F17FC-9E5D-E04E-8DD9-4915BB80E0E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845974" y="2913794"/>
                <a:ext cx="59076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CF9DD97-6396-E945-8A07-80117D2EFE21}"/>
                  </a:ext>
                </a:extLst>
              </p14:cNvPr>
              <p14:cNvContentPartPr/>
              <p14:nvPr/>
            </p14:nvContentPartPr>
            <p14:xfrm>
              <a:off x="3569934" y="4691114"/>
              <a:ext cx="1331640" cy="902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CF9DD97-6396-E945-8A07-80117D2EFE2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479934" y="4511114"/>
                <a:ext cx="1511280" cy="12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0FE4EEB-1394-5992-1985-73D28406B6F5}"/>
              </a:ext>
            </a:extLst>
          </p:cNvPr>
          <p:cNvGrpSpPr/>
          <p:nvPr/>
        </p:nvGrpSpPr>
        <p:grpSpPr>
          <a:xfrm>
            <a:off x="6816774" y="1694474"/>
            <a:ext cx="1150920" cy="739080"/>
            <a:chOff x="6816774" y="1694474"/>
            <a:chExt cx="1150920" cy="7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59E53B9-BA36-C9A9-67A6-D42ACB1E5C78}"/>
                    </a:ext>
                  </a:extLst>
                </p14:cNvPr>
                <p14:cNvContentPartPr/>
                <p14:nvPr/>
              </p14:nvContentPartPr>
              <p14:xfrm>
                <a:off x="6816774" y="1694474"/>
                <a:ext cx="103680" cy="739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59E53B9-BA36-C9A9-67A6-D42ACB1E5C7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99134" y="1676474"/>
                  <a:ext cx="13932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383E6ED-8D67-FD25-101B-ABE704235B79}"/>
                    </a:ext>
                  </a:extLst>
                </p14:cNvPr>
                <p14:cNvContentPartPr/>
                <p14:nvPr/>
              </p14:nvContentPartPr>
              <p14:xfrm>
                <a:off x="7090014" y="1748834"/>
                <a:ext cx="327240" cy="624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383E6ED-8D67-FD25-101B-ABE704235B7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072014" y="1730834"/>
                  <a:ext cx="36288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E90EA25-E53D-E2C9-13D1-FFB506B60A8B}"/>
                    </a:ext>
                  </a:extLst>
                </p14:cNvPr>
                <p14:cNvContentPartPr/>
                <p14:nvPr/>
              </p14:nvContentPartPr>
              <p14:xfrm>
                <a:off x="7656654" y="1899314"/>
                <a:ext cx="208080" cy="7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E90EA25-E53D-E2C9-13D1-FFB506B60A8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639014" y="1881674"/>
                  <a:ext cx="243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A4B2291-A833-01E2-330A-DE2225B61EE9}"/>
                    </a:ext>
                  </a:extLst>
                </p14:cNvPr>
                <p14:cNvContentPartPr/>
                <p14:nvPr/>
              </p14:nvContentPartPr>
              <p14:xfrm>
                <a:off x="7707414" y="2073194"/>
                <a:ext cx="260280" cy="55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A4B2291-A833-01E2-330A-DE2225B61EE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89774" y="2055194"/>
                  <a:ext cx="2959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3CBD23-6AF2-9C5B-42D5-ADC92582CF94}"/>
              </a:ext>
            </a:extLst>
          </p:cNvPr>
          <p:cNvGrpSpPr/>
          <p:nvPr/>
        </p:nvGrpSpPr>
        <p:grpSpPr>
          <a:xfrm>
            <a:off x="8420934" y="1586114"/>
            <a:ext cx="1474200" cy="556920"/>
            <a:chOff x="8420934" y="1586114"/>
            <a:chExt cx="147420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A44C358-AFBD-37A4-9350-1DBD30D699F6}"/>
                    </a:ext>
                  </a:extLst>
                </p14:cNvPr>
                <p14:cNvContentPartPr/>
                <p14:nvPr/>
              </p14:nvContentPartPr>
              <p14:xfrm>
                <a:off x="8420934" y="1586114"/>
                <a:ext cx="94680" cy="535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A44C358-AFBD-37A4-9350-1DBD30D699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02934" y="1568114"/>
                  <a:ext cx="1303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E873F0F-2126-B285-DD6C-A2BEE4AB8076}"/>
                    </a:ext>
                  </a:extLst>
                </p14:cNvPr>
                <p14:cNvContentPartPr/>
                <p14:nvPr/>
              </p14:nvContentPartPr>
              <p14:xfrm>
                <a:off x="8515254" y="1642274"/>
                <a:ext cx="429480" cy="500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E873F0F-2126-B285-DD6C-A2BEE4AB807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97254" y="1624274"/>
                  <a:ext cx="46512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AAC0B29-47B6-F99F-C028-3B5D03DB7AD6}"/>
                    </a:ext>
                  </a:extLst>
                </p14:cNvPr>
                <p14:cNvContentPartPr/>
                <p14:nvPr/>
              </p14:nvContentPartPr>
              <p14:xfrm>
                <a:off x="9176214" y="1617434"/>
                <a:ext cx="58320" cy="447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AAC0B29-47B6-F99F-C028-3B5D03DB7AD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58574" y="1599794"/>
                  <a:ext cx="939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20A5D8-F008-4A75-0CED-5210500BE8A4}"/>
                    </a:ext>
                  </a:extLst>
                </p14:cNvPr>
                <p14:cNvContentPartPr/>
                <p14:nvPr/>
              </p14:nvContentPartPr>
              <p14:xfrm>
                <a:off x="9025734" y="1827314"/>
                <a:ext cx="409680" cy="59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20A5D8-F008-4A75-0CED-5210500BE8A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07734" y="1809674"/>
                  <a:ext cx="445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AAF3282-0822-890D-8606-9214383D45E5}"/>
                    </a:ext>
                  </a:extLst>
                </p14:cNvPr>
                <p14:cNvContentPartPr/>
                <p14:nvPr/>
              </p14:nvContentPartPr>
              <p14:xfrm>
                <a:off x="9578334" y="1660634"/>
                <a:ext cx="316800" cy="472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AAF3282-0822-890D-8606-9214383D45E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60694" y="1642634"/>
                  <a:ext cx="352440" cy="50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65E1941-4FE5-A639-5E9B-C18381211E51}"/>
              </a:ext>
            </a:extLst>
          </p:cNvPr>
          <p:cNvGrpSpPr/>
          <p:nvPr/>
        </p:nvGrpSpPr>
        <p:grpSpPr>
          <a:xfrm>
            <a:off x="6673494" y="1469114"/>
            <a:ext cx="3456360" cy="3049920"/>
            <a:chOff x="6673494" y="1469114"/>
            <a:chExt cx="3456360" cy="30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514209E-5CBE-DC24-C0B2-7A7A057229EB}"/>
                    </a:ext>
                  </a:extLst>
                </p14:cNvPr>
                <p14:cNvContentPartPr/>
                <p14:nvPr/>
              </p14:nvContentPartPr>
              <p14:xfrm>
                <a:off x="8419494" y="2607794"/>
                <a:ext cx="160200" cy="13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514209E-5CBE-DC24-C0B2-7A7A057229E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01494" y="2589794"/>
                  <a:ext cx="195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39F7620-5F96-A665-A5D8-1F22AE158509}"/>
                    </a:ext>
                  </a:extLst>
                </p14:cNvPr>
                <p14:cNvContentPartPr/>
                <p14:nvPr/>
              </p14:nvContentPartPr>
              <p14:xfrm>
                <a:off x="8608854" y="2425274"/>
                <a:ext cx="98640" cy="312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39F7620-5F96-A665-A5D8-1F22AE15850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590854" y="2407274"/>
                  <a:ext cx="1342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77A1409-0C0C-4347-452D-DC66E174003C}"/>
                    </a:ext>
                  </a:extLst>
                </p14:cNvPr>
                <p14:cNvContentPartPr/>
                <p14:nvPr/>
              </p14:nvContentPartPr>
              <p14:xfrm>
                <a:off x="8726574" y="2386034"/>
                <a:ext cx="221760" cy="280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77A1409-0C0C-4347-452D-DC66E17400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708934" y="2368394"/>
                  <a:ext cx="257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AB8169-8991-B5ED-0A0B-D33CCCE573BF}"/>
                    </a:ext>
                  </a:extLst>
                </p14:cNvPr>
                <p14:cNvContentPartPr/>
                <p14:nvPr/>
              </p14:nvContentPartPr>
              <p14:xfrm>
                <a:off x="8460534" y="2772674"/>
                <a:ext cx="657360" cy="96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AB8169-8991-B5ED-0A0B-D33CCCE573B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442534" y="2755034"/>
                  <a:ext cx="693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8E0E241-B99A-8134-4993-5151EC2D123A}"/>
                    </a:ext>
                  </a:extLst>
                </p14:cNvPr>
                <p14:cNvContentPartPr/>
                <p14:nvPr/>
              </p14:nvContentPartPr>
              <p14:xfrm>
                <a:off x="6673494" y="2951594"/>
                <a:ext cx="265680" cy="17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8E0E241-B99A-8134-4993-5151EC2D123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55494" y="2933594"/>
                  <a:ext cx="301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B2B50BD-28CB-4F9D-4FBE-58A5ABBB0F32}"/>
                    </a:ext>
                  </a:extLst>
                </p14:cNvPr>
                <p14:cNvContentPartPr/>
                <p14:nvPr/>
              </p14:nvContentPartPr>
              <p14:xfrm>
                <a:off x="6971934" y="2736674"/>
                <a:ext cx="133200" cy="317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B2B50BD-28CB-4F9D-4FBE-58A5ABBB0F3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953934" y="2719034"/>
                  <a:ext cx="168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FFCD3F0-0B04-B106-CBA7-EA01171EC411}"/>
                    </a:ext>
                  </a:extLst>
                </p14:cNvPr>
                <p14:cNvContentPartPr/>
                <p14:nvPr/>
              </p14:nvContentPartPr>
              <p14:xfrm>
                <a:off x="7035294" y="2716514"/>
                <a:ext cx="326160" cy="292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FFCD3F0-0B04-B106-CBA7-EA01171EC41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17294" y="2698874"/>
                  <a:ext cx="3618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9F4992B-20AA-ADC5-6CD5-204453DCE244}"/>
                    </a:ext>
                  </a:extLst>
                </p14:cNvPr>
                <p14:cNvContentPartPr/>
                <p14:nvPr/>
              </p14:nvContentPartPr>
              <p14:xfrm>
                <a:off x="6839454" y="3120074"/>
                <a:ext cx="722880" cy="120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9F4992B-20AA-ADC5-6CD5-204453DCE24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21454" y="3102434"/>
                  <a:ext cx="758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86D4A7-1B9A-A630-1ED0-8E6F319928E2}"/>
                    </a:ext>
                  </a:extLst>
                </p14:cNvPr>
                <p14:cNvContentPartPr/>
                <p14:nvPr/>
              </p14:nvContentPartPr>
              <p14:xfrm>
                <a:off x="8920254" y="1469114"/>
                <a:ext cx="3960" cy="29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86D4A7-1B9A-A630-1ED0-8E6F319928E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02254" y="1451114"/>
                  <a:ext cx="39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084F106-5468-94B9-8D7C-922D7E5AA907}"/>
                    </a:ext>
                  </a:extLst>
                </p14:cNvPr>
                <p14:cNvContentPartPr/>
                <p14:nvPr/>
              </p14:nvContentPartPr>
              <p14:xfrm>
                <a:off x="8737734" y="1478834"/>
                <a:ext cx="180720" cy="1352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084F106-5468-94B9-8D7C-922D7E5AA90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720094" y="1461194"/>
                  <a:ext cx="216360" cy="13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FAB2AB-D50D-9306-D9AC-EB7014A34BCC}"/>
                    </a:ext>
                  </a:extLst>
                </p14:cNvPr>
                <p14:cNvContentPartPr/>
                <p14:nvPr/>
              </p14:nvContentPartPr>
              <p14:xfrm>
                <a:off x="9176214" y="3441554"/>
                <a:ext cx="376920" cy="413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FAB2AB-D50D-9306-D9AC-EB7014A34B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158574" y="3423554"/>
                  <a:ext cx="4125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B27FB7-C5B0-C590-44A5-2F04B1CE8588}"/>
                    </a:ext>
                  </a:extLst>
                </p14:cNvPr>
                <p14:cNvContentPartPr/>
                <p14:nvPr/>
              </p14:nvContentPartPr>
              <p14:xfrm>
                <a:off x="8583294" y="3612194"/>
                <a:ext cx="250920" cy="19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B27FB7-C5B0-C590-44A5-2F04B1CE858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65654" y="3594194"/>
                  <a:ext cx="286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DD45363-DD1B-0CF1-F4BA-B0CEFECF2276}"/>
                    </a:ext>
                  </a:extLst>
                </p14:cNvPr>
                <p14:cNvContentPartPr/>
                <p14:nvPr/>
              </p14:nvContentPartPr>
              <p14:xfrm>
                <a:off x="8568534" y="3791834"/>
                <a:ext cx="195840" cy="50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DD45363-DD1B-0CF1-F4BA-B0CEFECF227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50534" y="3774194"/>
                  <a:ext cx="231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FC73090-C521-6EF2-10E1-0D561D9B7DE0}"/>
                    </a:ext>
                  </a:extLst>
                </p14:cNvPr>
                <p14:cNvContentPartPr/>
                <p14:nvPr/>
              </p14:nvContentPartPr>
              <p14:xfrm>
                <a:off x="8067414" y="3423914"/>
                <a:ext cx="184680" cy="394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FC73090-C521-6EF2-10E1-0D561D9B7DE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49414" y="3406274"/>
                  <a:ext cx="2203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89B2F6-D35D-465C-75DB-7E53034EADEF}"/>
                    </a:ext>
                  </a:extLst>
                </p14:cNvPr>
                <p14:cNvContentPartPr/>
                <p14:nvPr/>
              </p14:nvContentPartPr>
              <p14:xfrm>
                <a:off x="8267574" y="3490154"/>
                <a:ext cx="126360" cy="621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89B2F6-D35D-465C-75DB-7E53034EADE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49934" y="3472154"/>
                  <a:ext cx="16200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B118601-F306-0DD6-A92B-3F91A9865264}"/>
                    </a:ext>
                  </a:extLst>
                </p14:cNvPr>
                <p14:cNvContentPartPr/>
                <p14:nvPr/>
              </p14:nvContentPartPr>
              <p14:xfrm>
                <a:off x="7421574" y="2933954"/>
                <a:ext cx="2708280" cy="1585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B118601-F306-0DD6-A92B-3F91A986526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03574" y="2915954"/>
                  <a:ext cx="2743920" cy="162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372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471" y="35959"/>
            <a:ext cx="5210834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One-Sided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9172B-8382-555D-290D-2699A760B94B}"/>
                  </a:ext>
                </a:extLst>
              </p:cNvPr>
              <p:cNvSpPr txBox="1"/>
              <p:nvPr/>
            </p:nvSpPr>
            <p:spPr>
              <a:xfrm>
                <a:off x="163052" y="3180159"/>
                <a:ext cx="3448060" cy="8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9172B-8382-555D-290D-2699A760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2" y="3180159"/>
                <a:ext cx="3448060" cy="899285"/>
              </a:xfrm>
              <a:prstGeom prst="rect">
                <a:avLst/>
              </a:prstGeom>
              <a:blipFill>
                <a:blip r:embed="rId2"/>
                <a:stretch>
                  <a:fillRect b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29D322-F67B-C748-9DE7-561DA2FC9CA5}"/>
                  </a:ext>
                </a:extLst>
              </p:cNvPr>
              <p:cNvSpPr txBox="1"/>
              <p:nvPr/>
            </p:nvSpPr>
            <p:spPr>
              <a:xfrm>
                <a:off x="163052" y="886903"/>
                <a:ext cx="3448060" cy="881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29D322-F67B-C748-9DE7-561DA2FC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2" y="886903"/>
                <a:ext cx="3448060" cy="881010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F21848-FF91-7E56-0B00-B60723ACC41C}"/>
                  </a:ext>
                </a:extLst>
              </p:cNvPr>
              <p:cNvSpPr txBox="1"/>
              <p:nvPr/>
            </p:nvSpPr>
            <p:spPr>
              <a:xfrm>
                <a:off x="163052" y="1891531"/>
                <a:ext cx="521083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Limit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equal to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from the left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F21848-FF91-7E56-0B00-B60723ACC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2" y="1891531"/>
                <a:ext cx="5210835" cy="1077218"/>
              </a:xfrm>
              <a:prstGeom prst="rect">
                <a:avLst/>
              </a:prstGeom>
              <a:blipFill>
                <a:blip r:embed="rId4"/>
                <a:stretch>
                  <a:fillRect l="-3158" t="-7345" b="-2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5C16CB-5175-79FC-11C3-6D2384B5FF04}"/>
                  </a:ext>
                </a:extLst>
              </p:cNvPr>
              <p:cNvSpPr txBox="1"/>
              <p:nvPr/>
            </p:nvSpPr>
            <p:spPr>
              <a:xfrm>
                <a:off x="163052" y="4290854"/>
                <a:ext cx="521083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Limit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equal to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from the right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5C16CB-5175-79FC-11C3-6D2384B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2" y="4290854"/>
                <a:ext cx="5210835" cy="1077218"/>
              </a:xfrm>
              <a:prstGeom prst="rect">
                <a:avLst/>
              </a:prstGeom>
              <a:blipFill>
                <a:blip r:embed="rId5"/>
                <a:stretch>
                  <a:fillRect l="-3158" t="-7345" r="-3626" b="-2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F7ED3BC-5A34-CAA4-32E8-9BA23C371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933" y="1612266"/>
            <a:ext cx="5902744" cy="363346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D80DC74-4C33-FE90-27D1-1EB75658D831}"/>
              </a:ext>
            </a:extLst>
          </p:cNvPr>
          <p:cNvGrpSpPr/>
          <p:nvPr/>
        </p:nvGrpSpPr>
        <p:grpSpPr>
          <a:xfrm>
            <a:off x="8562521" y="281261"/>
            <a:ext cx="2309760" cy="1163160"/>
            <a:chOff x="8562521" y="281261"/>
            <a:chExt cx="2309760" cy="11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960DED-311A-11FE-6D6A-EAEBA4B7C8D8}"/>
                    </a:ext>
                  </a:extLst>
                </p14:cNvPr>
                <p14:cNvContentPartPr/>
                <p14:nvPr/>
              </p14:nvContentPartPr>
              <p14:xfrm>
                <a:off x="8687801" y="281261"/>
                <a:ext cx="237600" cy="59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960DED-311A-11FE-6D6A-EAEBA4B7C8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69801" y="263621"/>
                  <a:ext cx="27324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8192F6-6362-6E2B-2435-1F84BCBF6414}"/>
                    </a:ext>
                  </a:extLst>
                </p14:cNvPr>
                <p14:cNvContentPartPr/>
                <p14:nvPr/>
              </p14:nvContentPartPr>
              <p14:xfrm>
                <a:off x="8991641" y="717941"/>
                <a:ext cx="5040" cy="12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8192F6-6362-6E2B-2435-1F84BCBF64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73641" y="699941"/>
                  <a:ext cx="40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355B14C-D5DB-A204-6F5C-C8173382D921}"/>
                    </a:ext>
                  </a:extLst>
                </p14:cNvPr>
                <p14:cNvContentPartPr/>
                <p14:nvPr/>
              </p14:nvContentPartPr>
              <p14:xfrm>
                <a:off x="9097121" y="598781"/>
                <a:ext cx="216720" cy="246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355B14C-D5DB-A204-6F5C-C8173382D92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79121" y="580781"/>
                  <a:ext cx="252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8CDC57-E539-CD86-0029-FA627F4702FB}"/>
                    </a:ext>
                  </a:extLst>
                </p14:cNvPr>
                <p14:cNvContentPartPr/>
                <p14:nvPr/>
              </p14:nvContentPartPr>
              <p14:xfrm>
                <a:off x="9005321" y="432461"/>
                <a:ext cx="20520" cy="89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8CDC57-E539-CD86-0029-FA627F4702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87321" y="414461"/>
                  <a:ext cx="56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478003-3823-6D40-336B-8004DAAE9122}"/>
                    </a:ext>
                  </a:extLst>
                </p14:cNvPr>
                <p14:cNvContentPartPr/>
                <p14:nvPr/>
              </p14:nvContentPartPr>
              <p14:xfrm>
                <a:off x="8612201" y="1077581"/>
                <a:ext cx="113760" cy="36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478003-3823-6D40-336B-8004DAAE91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4561" y="1059581"/>
                  <a:ext cx="1494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1DB329-BB6F-5006-44C2-7EB7E2454763}"/>
                    </a:ext>
                  </a:extLst>
                </p14:cNvPr>
                <p14:cNvContentPartPr/>
                <p14:nvPr/>
              </p14:nvContentPartPr>
              <p14:xfrm>
                <a:off x="8562521" y="1102781"/>
                <a:ext cx="217800" cy="326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1DB329-BB6F-5006-44C2-7EB7E24547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44521" y="1085141"/>
                  <a:ext cx="2534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B98F14-0396-2A9C-EE75-132D32C89B02}"/>
                    </a:ext>
                  </a:extLst>
                </p14:cNvPr>
                <p14:cNvContentPartPr/>
                <p14:nvPr/>
              </p14:nvContentPartPr>
              <p14:xfrm>
                <a:off x="8761961" y="1269101"/>
                <a:ext cx="190440" cy="16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B98F14-0396-2A9C-EE75-132D32C89B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43961" y="1251461"/>
                  <a:ext cx="226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5A02B9-16A2-5432-7913-8FF0887005F7}"/>
                    </a:ext>
                  </a:extLst>
                </p14:cNvPr>
                <p14:cNvContentPartPr/>
                <p14:nvPr/>
              </p14:nvContentPartPr>
              <p14:xfrm>
                <a:off x="8884361" y="1196381"/>
                <a:ext cx="110160" cy="131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5A02B9-16A2-5432-7913-8FF0887005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6361" y="1178381"/>
                  <a:ext cx="145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FAF3B0-E121-F644-63D7-8B2F9656BA8D}"/>
                    </a:ext>
                  </a:extLst>
                </p14:cNvPr>
                <p14:cNvContentPartPr/>
                <p14:nvPr/>
              </p14:nvContentPartPr>
              <p14:xfrm>
                <a:off x="9094601" y="1148141"/>
                <a:ext cx="58320" cy="29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FAF3B0-E121-F644-63D7-8B2F9656BA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76601" y="1130501"/>
                  <a:ext cx="93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71E0F9A-18C7-68A1-AE74-969991C1B8B8}"/>
                    </a:ext>
                  </a:extLst>
                </p14:cNvPr>
                <p14:cNvContentPartPr/>
                <p14:nvPr/>
              </p14:nvContentPartPr>
              <p14:xfrm>
                <a:off x="9241481" y="1168661"/>
                <a:ext cx="84600" cy="2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71E0F9A-18C7-68A1-AE74-969991C1B8B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23481" y="1150661"/>
                  <a:ext cx="120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349301-72B5-6CA3-423D-E55021EAE18C}"/>
                    </a:ext>
                  </a:extLst>
                </p14:cNvPr>
                <p14:cNvContentPartPr/>
                <p14:nvPr/>
              </p14:nvContentPartPr>
              <p14:xfrm>
                <a:off x="9513641" y="352181"/>
                <a:ext cx="165600" cy="77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349301-72B5-6CA3-423D-E55021EAE1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96001" y="334541"/>
                  <a:ext cx="201240" cy="81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262479-2CF9-0F33-0F8E-A0D7792AC7CD}"/>
                    </a:ext>
                  </a:extLst>
                </p14:cNvPr>
                <p14:cNvContentPartPr/>
                <p14:nvPr/>
              </p14:nvContentPartPr>
              <p14:xfrm>
                <a:off x="9699401" y="351821"/>
                <a:ext cx="133920" cy="57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262479-2CF9-0F33-0F8E-A0D7792AC7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81401" y="333821"/>
                  <a:ext cx="16956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7174C8-DA3A-2415-43BB-0B7381938622}"/>
                    </a:ext>
                  </a:extLst>
                </p14:cNvPr>
                <p14:cNvContentPartPr/>
                <p14:nvPr/>
              </p14:nvContentPartPr>
              <p14:xfrm>
                <a:off x="9877961" y="458021"/>
                <a:ext cx="37800" cy="365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7174C8-DA3A-2415-43BB-0B738193862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60321" y="440021"/>
                  <a:ext cx="734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EBB63F-3E07-D50D-2644-840A1EAC89BD}"/>
                    </a:ext>
                  </a:extLst>
                </p14:cNvPr>
                <p14:cNvContentPartPr/>
                <p14:nvPr/>
              </p14:nvContentPartPr>
              <p14:xfrm>
                <a:off x="9835121" y="505181"/>
                <a:ext cx="146160" cy="320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EBB63F-3E07-D50D-2644-840A1EAC89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17481" y="487541"/>
                  <a:ext cx="1818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8D831BF-A5B9-CF10-13CA-85B2CA8C5512}"/>
                    </a:ext>
                  </a:extLst>
                </p14:cNvPr>
                <p14:cNvContentPartPr/>
                <p14:nvPr/>
              </p14:nvContentPartPr>
              <p14:xfrm>
                <a:off x="9969761" y="378461"/>
                <a:ext cx="187560" cy="55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8D831BF-A5B9-CF10-13CA-85B2CA8C55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51761" y="360461"/>
                  <a:ext cx="22320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2E5917-501B-CDF8-4E4D-D29A50DBBFD2}"/>
                    </a:ext>
                  </a:extLst>
                </p14:cNvPr>
                <p14:cNvContentPartPr/>
                <p14:nvPr/>
              </p14:nvContentPartPr>
              <p14:xfrm>
                <a:off x="10217441" y="600581"/>
                <a:ext cx="267840" cy="207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2E5917-501B-CDF8-4E4D-D29A50DBBFD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99801" y="582941"/>
                  <a:ext cx="303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E8E4B70-59C4-55EA-F97A-B3004AA00053}"/>
                    </a:ext>
                  </a:extLst>
                </p14:cNvPr>
                <p14:cNvContentPartPr/>
                <p14:nvPr/>
              </p14:nvContentPartPr>
              <p14:xfrm>
                <a:off x="10574201" y="350381"/>
                <a:ext cx="298080" cy="55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E8E4B70-59C4-55EA-F97A-B3004AA000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56561" y="332741"/>
                  <a:ext cx="333720" cy="58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7" name="Group 5136">
            <a:extLst>
              <a:ext uri="{FF2B5EF4-FFF2-40B4-BE49-F238E27FC236}">
                <a16:creationId xmlns:a16="http://schemas.microsoft.com/office/drawing/2014/main" id="{7FFB6AD3-749E-7EA6-846E-074B54949EFB}"/>
              </a:ext>
            </a:extLst>
          </p:cNvPr>
          <p:cNvGrpSpPr/>
          <p:nvPr/>
        </p:nvGrpSpPr>
        <p:grpSpPr>
          <a:xfrm>
            <a:off x="8219441" y="5163941"/>
            <a:ext cx="2936160" cy="1257120"/>
            <a:chOff x="8219441" y="5163941"/>
            <a:chExt cx="2936160" cy="12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1F0975-B278-D56D-7ED6-D38CEE0929CE}"/>
                    </a:ext>
                  </a:extLst>
                </p14:cNvPr>
                <p14:cNvContentPartPr/>
                <p14:nvPr/>
              </p14:nvContentPartPr>
              <p14:xfrm>
                <a:off x="8219441" y="5163941"/>
                <a:ext cx="283680" cy="764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1F0975-B278-D56D-7ED6-D38CEE0929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01801" y="5145941"/>
                  <a:ext cx="31932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FF8CD4-8227-7C02-18F1-DA7B3157C5FC}"/>
                    </a:ext>
                  </a:extLst>
                </p14:cNvPr>
                <p14:cNvContentPartPr/>
                <p14:nvPr/>
              </p14:nvContentPartPr>
              <p14:xfrm>
                <a:off x="8619041" y="5795381"/>
                <a:ext cx="20880" cy="3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FF8CD4-8227-7C02-18F1-DA7B3157C5F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01401" y="5777741"/>
                  <a:ext cx="56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DA6C15-5716-A434-80D0-F0FAB0BBCB7E}"/>
                    </a:ext>
                  </a:extLst>
                </p14:cNvPr>
                <p14:cNvContentPartPr/>
                <p14:nvPr/>
              </p14:nvContentPartPr>
              <p14:xfrm>
                <a:off x="8705801" y="5604581"/>
                <a:ext cx="241920" cy="228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DA6C15-5716-A434-80D0-F0FAB0BBCB7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88161" y="5586581"/>
                  <a:ext cx="277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6576B0B4-297B-FB16-665A-FD07F303DA7E}"/>
                    </a:ext>
                  </a:extLst>
                </p14:cNvPr>
                <p14:cNvContentPartPr/>
                <p14:nvPr/>
              </p14:nvContentPartPr>
              <p14:xfrm>
                <a:off x="8380361" y="6118661"/>
                <a:ext cx="64800" cy="28368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6576B0B4-297B-FB16-665A-FD07F303DA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62361" y="6100661"/>
                  <a:ext cx="100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21" name="Ink 5120">
                  <a:extLst>
                    <a:ext uri="{FF2B5EF4-FFF2-40B4-BE49-F238E27FC236}">
                      <a16:creationId xmlns:a16="http://schemas.microsoft.com/office/drawing/2014/main" id="{4ACBAB5B-23AE-F600-303F-7457B4C66392}"/>
                    </a:ext>
                  </a:extLst>
                </p14:cNvPr>
                <p14:cNvContentPartPr/>
                <p14:nvPr/>
              </p14:nvContentPartPr>
              <p14:xfrm>
                <a:off x="8306201" y="6121901"/>
                <a:ext cx="315360" cy="299160"/>
              </p14:xfrm>
            </p:contentPart>
          </mc:Choice>
          <mc:Fallback xmlns="">
            <p:pic>
              <p:nvPicPr>
                <p:cNvPr id="5121" name="Ink 5120">
                  <a:extLst>
                    <a:ext uri="{FF2B5EF4-FFF2-40B4-BE49-F238E27FC236}">
                      <a16:creationId xmlns:a16="http://schemas.microsoft.com/office/drawing/2014/main" id="{4ACBAB5B-23AE-F600-303F-7457B4C6639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88561" y="6103901"/>
                  <a:ext cx="3510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122" name="Ink 5121">
                  <a:extLst>
                    <a:ext uri="{FF2B5EF4-FFF2-40B4-BE49-F238E27FC236}">
                      <a16:creationId xmlns:a16="http://schemas.microsoft.com/office/drawing/2014/main" id="{2539FB47-36AB-65EC-2DA9-23CD13AABBDC}"/>
                    </a:ext>
                  </a:extLst>
                </p14:cNvPr>
                <p14:cNvContentPartPr/>
                <p14:nvPr/>
              </p14:nvContentPartPr>
              <p14:xfrm>
                <a:off x="8596721" y="6215501"/>
                <a:ext cx="136440" cy="50760"/>
              </p14:xfrm>
            </p:contentPart>
          </mc:Choice>
          <mc:Fallback xmlns="">
            <p:pic>
              <p:nvPicPr>
                <p:cNvPr id="5122" name="Ink 5121">
                  <a:extLst>
                    <a:ext uri="{FF2B5EF4-FFF2-40B4-BE49-F238E27FC236}">
                      <a16:creationId xmlns:a16="http://schemas.microsoft.com/office/drawing/2014/main" id="{2539FB47-36AB-65EC-2DA9-23CD13AABB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78721" y="6197501"/>
                  <a:ext cx="172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BEEE7226-12D5-9267-243B-CE99260AE6BB}"/>
                    </a:ext>
                  </a:extLst>
                </p14:cNvPr>
                <p14:cNvContentPartPr/>
                <p14:nvPr/>
              </p14:nvContentPartPr>
              <p14:xfrm>
                <a:off x="8654321" y="6120821"/>
                <a:ext cx="163800" cy="19404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BEEE7226-12D5-9267-243B-CE99260AE6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36681" y="6102821"/>
                  <a:ext cx="199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25" name="Ink 5124">
                  <a:extLst>
                    <a:ext uri="{FF2B5EF4-FFF2-40B4-BE49-F238E27FC236}">
                      <a16:creationId xmlns:a16="http://schemas.microsoft.com/office/drawing/2014/main" id="{A311BE3D-037F-B6F8-C228-43E3EA0D6439}"/>
                    </a:ext>
                  </a:extLst>
                </p14:cNvPr>
                <p14:cNvContentPartPr/>
                <p14:nvPr/>
              </p14:nvContentPartPr>
              <p14:xfrm>
                <a:off x="8947361" y="6013541"/>
                <a:ext cx="64800" cy="296280"/>
              </p14:xfrm>
            </p:contentPart>
          </mc:Choice>
          <mc:Fallback xmlns="">
            <p:pic>
              <p:nvPicPr>
                <p:cNvPr id="5125" name="Ink 5124">
                  <a:extLst>
                    <a:ext uri="{FF2B5EF4-FFF2-40B4-BE49-F238E27FC236}">
                      <a16:creationId xmlns:a16="http://schemas.microsoft.com/office/drawing/2014/main" id="{A311BE3D-037F-B6F8-C228-43E3EA0D64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29361" y="5995541"/>
                  <a:ext cx="100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26" name="Ink 5125">
                  <a:extLst>
                    <a:ext uri="{FF2B5EF4-FFF2-40B4-BE49-F238E27FC236}">
                      <a16:creationId xmlns:a16="http://schemas.microsoft.com/office/drawing/2014/main" id="{F727138A-8D99-CD07-21B9-4534BF988197}"/>
                    </a:ext>
                  </a:extLst>
                </p14:cNvPr>
                <p14:cNvContentPartPr/>
                <p14:nvPr/>
              </p14:nvContentPartPr>
              <p14:xfrm>
                <a:off x="9141041" y="5886101"/>
                <a:ext cx="45360" cy="209880"/>
              </p14:xfrm>
            </p:contentPart>
          </mc:Choice>
          <mc:Fallback xmlns="">
            <p:pic>
              <p:nvPicPr>
                <p:cNvPr id="5126" name="Ink 5125">
                  <a:extLst>
                    <a:ext uri="{FF2B5EF4-FFF2-40B4-BE49-F238E27FC236}">
                      <a16:creationId xmlns:a16="http://schemas.microsoft.com/office/drawing/2014/main" id="{F727138A-8D99-CD07-21B9-4534BF98819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23401" y="5868461"/>
                  <a:ext cx="81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27" name="Ink 5126">
                  <a:extLst>
                    <a:ext uri="{FF2B5EF4-FFF2-40B4-BE49-F238E27FC236}">
                      <a16:creationId xmlns:a16="http://schemas.microsoft.com/office/drawing/2014/main" id="{1AB6ED67-EAEF-0CDE-3731-57D7DAB0D640}"/>
                    </a:ext>
                  </a:extLst>
                </p14:cNvPr>
                <p14:cNvContentPartPr/>
                <p14:nvPr/>
              </p14:nvContentPartPr>
              <p14:xfrm>
                <a:off x="9004241" y="5927861"/>
                <a:ext cx="251640" cy="80640"/>
              </p14:xfrm>
            </p:contentPart>
          </mc:Choice>
          <mc:Fallback xmlns="">
            <p:pic>
              <p:nvPicPr>
                <p:cNvPr id="5127" name="Ink 5126">
                  <a:extLst>
                    <a:ext uri="{FF2B5EF4-FFF2-40B4-BE49-F238E27FC236}">
                      <a16:creationId xmlns:a16="http://schemas.microsoft.com/office/drawing/2014/main" id="{1AB6ED67-EAEF-0CDE-3731-57D7DAB0D6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86241" y="5909861"/>
                  <a:ext cx="287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28" name="Ink 5127">
                  <a:extLst>
                    <a:ext uri="{FF2B5EF4-FFF2-40B4-BE49-F238E27FC236}">
                      <a16:creationId xmlns:a16="http://schemas.microsoft.com/office/drawing/2014/main" id="{271E3606-047C-8BCB-7A1C-4BAFDF892F45}"/>
                    </a:ext>
                  </a:extLst>
                </p14:cNvPr>
                <p14:cNvContentPartPr/>
                <p14:nvPr/>
              </p14:nvContentPartPr>
              <p14:xfrm>
                <a:off x="9361001" y="5293901"/>
                <a:ext cx="338400" cy="819360"/>
              </p14:xfrm>
            </p:contentPart>
          </mc:Choice>
          <mc:Fallback xmlns="">
            <p:pic>
              <p:nvPicPr>
                <p:cNvPr id="5128" name="Ink 5127">
                  <a:extLst>
                    <a:ext uri="{FF2B5EF4-FFF2-40B4-BE49-F238E27FC236}">
                      <a16:creationId xmlns:a16="http://schemas.microsoft.com/office/drawing/2014/main" id="{271E3606-047C-8BCB-7A1C-4BAFDF892F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43361" y="5276261"/>
                  <a:ext cx="374040" cy="85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29" name="Ink 5128">
                  <a:extLst>
                    <a:ext uri="{FF2B5EF4-FFF2-40B4-BE49-F238E27FC236}">
                      <a16:creationId xmlns:a16="http://schemas.microsoft.com/office/drawing/2014/main" id="{B8CB5070-7BDD-55FE-086F-8FC8410FDD89}"/>
                    </a:ext>
                  </a:extLst>
                </p14:cNvPr>
                <p14:cNvContentPartPr/>
                <p14:nvPr/>
              </p14:nvContentPartPr>
              <p14:xfrm>
                <a:off x="9630641" y="5261861"/>
                <a:ext cx="220680" cy="616680"/>
              </p14:xfrm>
            </p:contentPart>
          </mc:Choice>
          <mc:Fallback xmlns="">
            <p:pic>
              <p:nvPicPr>
                <p:cNvPr id="5129" name="Ink 5128">
                  <a:extLst>
                    <a:ext uri="{FF2B5EF4-FFF2-40B4-BE49-F238E27FC236}">
                      <a16:creationId xmlns:a16="http://schemas.microsoft.com/office/drawing/2014/main" id="{B8CB5070-7BDD-55FE-086F-8FC8410FDD8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12641" y="5243861"/>
                  <a:ext cx="25632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30" name="Ink 5129">
                  <a:extLst>
                    <a:ext uri="{FF2B5EF4-FFF2-40B4-BE49-F238E27FC236}">
                      <a16:creationId xmlns:a16="http://schemas.microsoft.com/office/drawing/2014/main" id="{2EBBCD9B-5498-3AB1-97FF-A4CA6BA24AFD}"/>
                    </a:ext>
                  </a:extLst>
                </p14:cNvPr>
                <p14:cNvContentPartPr/>
                <p14:nvPr/>
              </p14:nvContentPartPr>
              <p14:xfrm>
                <a:off x="9893801" y="5326661"/>
                <a:ext cx="28800" cy="442800"/>
              </p14:xfrm>
            </p:contentPart>
          </mc:Choice>
          <mc:Fallback xmlns="">
            <p:pic>
              <p:nvPicPr>
                <p:cNvPr id="5130" name="Ink 5129">
                  <a:extLst>
                    <a:ext uri="{FF2B5EF4-FFF2-40B4-BE49-F238E27FC236}">
                      <a16:creationId xmlns:a16="http://schemas.microsoft.com/office/drawing/2014/main" id="{2EBBCD9B-5498-3AB1-97FF-A4CA6BA24A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76161" y="5309021"/>
                  <a:ext cx="64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31" name="Ink 5130">
                  <a:extLst>
                    <a:ext uri="{FF2B5EF4-FFF2-40B4-BE49-F238E27FC236}">
                      <a16:creationId xmlns:a16="http://schemas.microsoft.com/office/drawing/2014/main" id="{88CA62A5-F64C-7420-6EB7-D06ACE3AEBCB}"/>
                    </a:ext>
                  </a:extLst>
                </p14:cNvPr>
                <p14:cNvContentPartPr/>
                <p14:nvPr/>
              </p14:nvContentPartPr>
              <p14:xfrm>
                <a:off x="9775361" y="5352221"/>
                <a:ext cx="299160" cy="389520"/>
              </p14:xfrm>
            </p:contentPart>
          </mc:Choice>
          <mc:Fallback xmlns="">
            <p:pic>
              <p:nvPicPr>
                <p:cNvPr id="5131" name="Ink 5130">
                  <a:extLst>
                    <a:ext uri="{FF2B5EF4-FFF2-40B4-BE49-F238E27FC236}">
                      <a16:creationId xmlns:a16="http://schemas.microsoft.com/office/drawing/2014/main" id="{88CA62A5-F64C-7420-6EB7-D06ACE3AEBC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57361" y="5334581"/>
                  <a:ext cx="3348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32" name="Ink 5131">
                  <a:extLst>
                    <a:ext uri="{FF2B5EF4-FFF2-40B4-BE49-F238E27FC236}">
                      <a16:creationId xmlns:a16="http://schemas.microsoft.com/office/drawing/2014/main" id="{7D7D4511-C63D-8DF6-9F28-2D90FEEB062F}"/>
                    </a:ext>
                  </a:extLst>
                </p14:cNvPr>
                <p14:cNvContentPartPr/>
                <p14:nvPr/>
              </p14:nvContentPartPr>
              <p14:xfrm>
                <a:off x="9931241" y="5225501"/>
                <a:ext cx="284400" cy="611640"/>
              </p14:xfrm>
            </p:contentPart>
          </mc:Choice>
          <mc:Fallback xmlns="">
            <p:pic>
              <p:nvPicPr>
                <p:cNvPr id="5132" name="Ink 5131">
                  <a:extLst>
                    <a:ext uri="{FF2B5EF4-FFF2-40B4-BE49-F238E27FC236}">
                      <a16:creationId xmlns:a16="http://schemas.microsoft.com/office/drawing/2014/main" id="{7D7D4511-C63D-8DF6-9F28-2D90FEEB06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13601" y="5207501"/>
                  <a:ext cx="32004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34" name="Ink 5133">
                  <a:extLst>
                    <a:ext uri="{FF2B5EF4-FFF2-40B4-BE49-F238E27FC236}">
                      <a16:creationId xmlns:a16="http://schemas.microsoft.com/office/drawing/2014/main" id="{71448D97-4876-96A9-61D1-6E3554899AB2}"/>
                    </a:ext>
                  </a:extLst>
                </p14:cNvPr>
                <p14:cNvContentPartPr/>
                <p14:nvPr/>
              </p14:nvContentPartPr>
              <p14:xfrm>
                <a:off x="10442801" y="5549141"/>
                <a:ext cx="156600" cy="19800"/>
              </p14:xfrm>
            </p:contentPart>
          </mc:Choice>
          <mc:Fallback xmlns="">
            <p:pic>
              <p:nvPicPr>
                <p:cNvPr id="5134" name="Ink 5133">
                  <a:extLst>
                    <a:ext uri="{FF2B5EF4-FFF2-40B4-BE49-F238E27FC236}">
                      <a16:creationId xmlns:a16="http://schemas.microsoft.com/office/drawing/2014/main" id="{71448D97-4876-96A9-61D1-6E3554899AB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25161" y="5531501"/>
                  <a:ext cx="192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B2005560-8614-BA71-3510-4FD500FB012F}"/>
                    </a:ext>
                  </a:extLst>
                </p14:cNvPr>
                <p14:cNvContentPartPr/>
                <p14:nvPr/>
              </p14:nvContentPartPr>
              <p14:xfrm>
                <a:off x="10529921" y="5717261"/>
                <a:ext cx="252000" cy="55800"/>
              </p14:xfrm>
            </p:contentPart>
          </mc:Choice>
          <mc:Fallback xmlns=""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B2005560-8614-BA71-3510-4FD500FB012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12281" y="5699621"/>
                  <a:ext cx="287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36" name="Ink 5135">
                  <a:extLst>
                    <a:ext uri="{FF2B5EF4-FFF2-40B4-BE49-F238E27FC236}">
                      <a16:creationId xmlns:a16="http://schemas.microsoft.com/office/drawing/2014/main" id="{7DB6BA5A-232F-6D3A-B9E3-A115CACAE8E2}"/>
                    </a:ext>
                  </a:extLst>
                </p14:cNvPr>
                <p14:cNvContentPartPr/>
                <p14:nvPr/>
              </p14:nvContentPartPr>
              <p14:xfrm>
                <a:off x="10958321" y="5308661"/>
                <a:ext cx="197280" cy="744840"/>
              </p14:xfrm>
            </p:contentPart>
          </mc:Choice>
          <mc:Fallback xmlns="">
            <p:pic>
              <p:nvPicPr>
                <p:cNvPr id="5136" name="Ink 5135">
                  <a:extLst>
                    <a:ext uri="{FF2B5EF4-FFF2-40B4-BE49-F238E27FC236}">
                      <a16:creationId xmlns:a16="http://schemas.microsoft.com/office/drawing/2014/main" id="{7DB6BA5A-232F-6D3A-B9E3-A115CACAE8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40321" y="5291021"/>
                  <a:ext cx="232920" cy="7804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471" y="35959"/>
            <a:ext cx="5210834" cy="56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Existence of a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9172B-8382-555D-290D-2699A760B94B}"/>
                  </a:ext>
                </a:extLst>
              </p:cNvPr>
              <p:cNvSpPr txBox="1"/>
              <p:nvPr/>
            </p:nvSpPr>
            <p:spPr>
              <a:xfrm>
                <a:off x="7037542" y="2074193"/>
                <a:ext cx="3448060" cy="8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9172B-8382-555D-290D-2699A760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2" y="2074193"/>
                <a:ext cx="3448060" cy="899285"/>
              </a:xfrm>
              <a:prstGeom prst="rect">
                <a:avLst/>
              </a:prstGeom>
              <a:blipFill>
                <a:blip r:embed="rId2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29D322-F67B-C748-9DE7-561DA2FC9CA5}"/>
                  </a:ext>
                </a:extLst>
              </p:cNvPr>
              <p:cNvSpPr txBox="1"/>
              <p:nvPr/>
            </p:nvSpPr>
            <p:spPr>
              <a:xfrm>
                <a:off x="1724091" y="2130439"/>
                <a:ext cx="3448060" cy="881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29D322-F67B-C748-9DE7-561DA2FC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091" y="2130439"/>
                <a:ext cx="3448060" cy="881010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3347C8-3FFE-5C17-73BF-F8353F213AB8}"/>
                  </a:ext>
                </a:extLst>
              </p:cNvPr>
              <p:cNvSpPr txBox="1"/>
              <p:nvPr/>
            </p:nvSpPr>
            <p:spPr>
              <a:xfrm>
                <a:off x="141871" y="750754"/>
                <a:ext cx="1177101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be a function and let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be real numbers. The limit of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if and only if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3347C8-3FFE-5C17-73BF-F8353F21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1" y="750754"/>
                <a:ext cx="11771014" cy="1323439"/>
              </a:xfrm>
              <a:prstGeom prst="rect">
                <a:avLst/>
              </a:prstGeom>
              <a:blipFill>
                <a:blip r:embed="rId4"/>
                <a:stretch>
                  <a:fillRect l="-1864" t="-875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66C2A5C-7ADD-CB13-7999-2801CF8F241F}"/>
              </a:ext>
            </a:extLst>
          </p:cNvPr>
          <p:cNvSpPr txBox="1"/>
          <p:nvPr/>
        </p:nvSpPr>
        <p:spPr>
          <a:xfrm>
            <a:off x="5172151" y="2130439"/>
            <a:ext cx="1905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D17DE-6FB8-D7B7-CCFF-4A15CEF5C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488" y="3067695"/>
            <a:ext cx="5049747" cy="3108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3672CC-F954-630E-B815-575E2845C076}"/>
                  </a:ext>
                </a:extLst>
              </p14:cNvPr>
              <p14:cNvContentPartPr/>
              <p14:nvPr/>
            </p14:nvContentPartPr>
            <p14:xfrm>
              <a:off x="1743401" y="2246861"/>
              <a:ext cx="3855600" cy="704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3672CC-F954-630E-B815-575E2845C0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3761" y="2067221"/>
                <a:ext cx="403524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EEC9B2-48CF-9BE9-FD89-DF13F7A2F239}"/>
                  </a:ext>
                </a:extLst>
              </p14:cNvPr>
              <p14:cNvContentPartPr/>
              <p14:nvPr/>
            </p14:nvContentPartPr>
            <p14:xfrm>
              <a:off x="3464561" y="5276261"/>
              <a:ext cx="819720" cy="86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EEC9B2-48CF-9BE9-FD89-DF13F7A2F2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4921" y="5096621"/>
                <a:ext cx="999360" cy="12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77EFAF-22A9-F370-C0CE-83EDC5A18441}"/>
                  </a:ext>
                </a:extLst>
              </p14:cNvPr>
              <p14:cNvContentPartPr/>
              <p14:nvPr/>
            </p14:nvContentPartPr>
            <p14:xfrm>
              <a:off x="7085081" y="2228141"/>
              <a:ext cx="3565440" cy="621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77EFAF-22A9-F370-C0CE-83EDC5A184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5441" y="2048141"/>
                <a:ext cx="374508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6084874-BC9D-6BE9-7330-7617B2AD2268}"/>
                  </a:ext>
                </a:extLst>
              </p14:cNvPr>
              <p14:cNvContentPartPr/>
              <p14:nvPr/>
            </p14:nvContentPartPr>
            <p14:xfrm>
              <a:off x="4661201" y="3775061"/>
              <a:ext cx="1100880" cy="1397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6084874-BC9D-6BE9-7330-7617B2AD22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1561" y="3595061"/>
                <a:ext cx="1280520" cy="175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52" name="Group 5151">
            <a:extLst>
              <a:ext uri="{FF2B5EF4-FFF2-40B4-BE49-F238E27FC236}">
                <a16:creationId xmlns:a16="http://schemas.microsoft.com/office/drawing/2014/main" id="{5C568366-49E1-69AC-E472-22707AD3F3CD}"/>
              </a:ext>
            </a:extLst>
          </p:cNvPr>
          <p:cNvGrpSpPr/>
          <p:nvPr/>
        </p:nvGrpSpPr>
        <p:grpSpPr>
          <a:xfrm>
            <a:off x="48161" y="3592541"/>
            <a:ext cx="3069000" cy="2773800"/>
            <a:chOff x="48161" y="3592541"/>
            <a:chExt cx="3069000" cy="27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E12E18-0BBD-44D5-0F87-FD35A10F7FE0}"/>
                    </a:ext>
                  </a:extLst>
                </p14:cNvPr>
                <p14:cNvContentPartPr/>
                <p14:nvPr/>
              </p14:nvContentPartPr>
              <p14:xfrm>
                <a:off x="253001" y="3974141"/>
                <a:ext cx="292320" cy="342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E12E18-0BBD-44D5-0F87-FD35A10F7F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5001" y="3956141"/>
                  <a:ext cx="327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180318-E01D-0E55-E973-8A1BF593549C}"/>
                    </a:ext>
                  </a:extLst>
                </p14:cNvPr>
                <p14:cNvContentPartPr/>
                <p14:nvPr/>
              </p14:nvContentPartPr>
              <p14:xfrm>
                <a:off x="403841" y="4025261"/>
                <a:ext cx="90360" cy="171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180318-E01D-0E55-E973-8A1BF59354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6201" y="4007261"/>
                  <a:ext cx="126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40310E-F4EB-30E3-164D-629907B0C582}"/>
                    </a:ext>
                  </a:extLst>
                </p14:cNvPr>
                <p14:cNvContentPartPr/>
                <p14:nvPr/>
              </p14:nvContentPartPr>
              <p14:xfrm>
                <a:off x="299441" y="3822941"/>
                <a:ext cx="172440" cy="19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40310E-F4EB-30E3-164D-629907B0C5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1441" y="3805301"/>
                  <a:ext cx="208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E6D529-46D1-32BE-D96B-EEC983697CFE}"/>
                    </a:ext>
                  </a:extLst>
                </p14:cNvPr>
                <p14:cNvContentPartPr/>
                <p14:nvPr/>
              </p14:nvContentPartPr>
              <p14:xfrm>
                <a:off x="634241" y="3925181"/>
                <a:ext cx="52200" cy="266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E6D529-46D1-32BE-D96B-EEC983697C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601" y="3907541"/>
                  <a:ext cx="878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EFCDB0-D6F4-0F49-CD06-CF4E97771C77}"/>
                    </a:ext>
                  </a:extLst>
                </p14:cNvPr>
                <p14:cNvContentPartPr/>
                <p14:nvPr/>
              </p14:nvContentPartPr>
              <p14:xfrm>
                <a:off x="551801" y="3987461"/>
                <a:ext cx="272880" cy="135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EFCDB0-D6F4-0F49-CD06-CF4E97771C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3801" y="3969821"/>
                  <a:ext cx="308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1422E8-7CBC-6875-6271-A60CCCAB1E4F}"/>
                    </a:ext>
                  </a:extLst>
                </p14:cNvPr>
                <p14:cNvContentPartPr/>
                <p14:nvPr/>
              </p14:nvContentPartPr>
              <p14:xfrm>
                <a:off x="826481" y="3997181"/>
                <a:ext cx="11520" cy="2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1422E8-7CBC-6875-6271-A60CCCAB1E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8841" y="3979541"/>
                  <a:ext cx="47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7CEAB9A-DA75-B0A6-50F1-2950D3F02FB3}"/>
                    </a:ext>
                  </a:extLst>
                </p14:cNvPr>
                <p14:cNvContentPartPr/>
                <p14:nvPr/>
              </p14:nvContentPartPr>
              <p14:xfrm>
                <a:off x="557921" y="3601181"/>
                <a:ext cx="430560" cy="47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7CEAB9A-DA75-B0A6-50F1-2950D3F02F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0281" y="3583181"/>
                  <a:ext cx="4662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20C3E07-EAE9-9816-63A6-1DA9A9D6DE1B}"/>
                    </a:ext>
                  </a:extLst>
                </p14:cNvPr>
                <p14:cNvContentPartPr/>
                <p14:nvPr/>
              </p14:nvContentPartPr>
              <p14:xfrm>
                <a:off x="471161" y="3977741"/>
                <a:ext cx="712440" cy="583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20C3E07-EAE9-9816-63A6-1DA9A9D6DE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3521" y="3960101"/>
                  <a:ext cx="74808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A8D3BB-7102-7CB6-D2A9-C54B3030DA12}"/>
                    </a:ext>
                  </a:extLst>
                </p14:cNvPr>
                <p14:cNvContentPartPr/>
                <p14:nvPr/>
              </p14:nvContentPartPr>
              <p14:xfrm>
                <a:off x="48161" y="4828781"/>
                <a:ext cx="419040" cy="39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A8D3BB-7102-7CB6-D2A9-C54B3030DA1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161" y="4810781"/>
                  <a:ext cx="4546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9EF1AE-6572-1641-F471-8445E5FDA723}"/>
                    </a:ext>
                  </a:extLst>
                </p14:cNvPr>
                <p14:cNvContentPartPr/>
                <p14:nvPr/>
              </p14:nvContentPartPr>
              <p14:xfrm>
                <a:off x="480161" y="5045141"/>
                <a:ext cx="23040" cy="43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9EF1AE-6572-1641-F471-8445E5FDA7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2521" y="5027141"/>
                  <a:ext cx="58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BCE5DD-811E-A3A5-F90D-411A246463FE}"/>
                    </a:ext>
                  </a:extLst>
                </p14:cNvPr>
                <p14:cNvContentPartPr/>
                <p14:nvPr/>
              </p14:nvContentPartPr>
              <p14:xfrm>
                <a:off x="357761" y="4900061"/>
                <a:ext cx="24480" cy="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BCE5DD-811E-A3A5-F90D-411A246463F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0121" y="4882421"/>
                  <a:ext cx="60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906F99-9D1D-EDBA-F02D-0609DA811632}"/>
                    </a:ext>
                  </a:extLst>
                </p14:cNvPr>
                <p14:cNvContentPartPr/>
                <p14:nvPr/>
              </p14:nvContentPartPr>
              <p14:xfrm>
                <a:off x="523001" y="4902581"/>
                <a:ext cx="191880" cy="95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906F99-9D1D-EDBA-F02D-0609DA8116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5001" y="4884581"/>
                  <a:ext cx="227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BEF568-4DAF-B034-39FB-1B2CA43652A3}"/>
                    </a:ext>
                  </a:extLst>
                </p14:cNvPr>
                <p14:cNvContentPartPr/>
                <p14:nvPr/>
              </p14:nvContentPartPr>
              <p14:xfrm>
                <a:off x="509681" y="5304701"/>
                <a:ext cx="11880" cy="24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BEF568-4DAF-B034-39FB-1B2CA43652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681" y="5287061"/>
                  <a:ext cx="47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E5A572F-7B51-7E2A-CEFA-93CA2E783102}"/>
                    </a:ext>
                  </a:extLst>
                </p14:cNvPr>
                <p14:cNvContentPartPr/>
                <p14:nvPr/>
              </p14:nvContentPartPr>
              <p14:xfrm>
                <a:off x="423281" y="5428181"/>
                <a:ext cx="218160" cy="39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E5A572F-7B51-7E2A-CEFA-93CA2E7831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5281" y="5410541"/>
                  <a:ext cx="253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0D32D53-9436-411E-1156-7541E9933115}"/>
                    </a:ext>
                  </a:extLst>
                </p14:cNvPr>
                <p14:cNvContentPartPr/>
                <p14:nvPr/>
              </p14:nvContentPartPr>
              <p14:xfrm>
                <a:off x="594641" y="5255381"/>
                <a:ext cx="151920" cy="77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0D32D53-9436-411E-1156-7541E99331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6641" y="5237741"/>
                  <a:ext cx="187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3ADF601-433E-6196-B04C-2F3333E6AEB0}"/>
                    </a:ext>
                  </a:extLst>
                </p14:cNvPr>
                <p14:cNvContentPartPr/>
                <p14:nvPr/>
              </p14:nvContentPartPr>
              <p14:xfrm>
                <a:off x="638921" y="5197781"/>
                <a:ext cx="170280" cy="121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3ADF601-433E-6196-B04C-2F3333E6AE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0921" y="5180141"/>
                  <a:ext cx="205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C5E814-64AD-AE50-5912-0470B13118F5}"/>
                    </a:ext>
                  </a:extLst>
                </p14:cNvPr>
                <p14:cNvContentPartPr/>
                <p14:nvPr/>
              </p14:nvContentPartPr>
              <p14:xfrm>
                <a:off x="914681" y="5064941"/>
                <a:ext cx="90000" cy="75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C5E814-64AD-AE50-5912-0470B13118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7041" y="5046941"/>
                  <a:ext cx="125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60F2637-7DF4-EA3A-860A-A42931F4AF61}"/>
                    </a:ext>
                  </a:extLst>
                </p14:cNvPr>
                <p14:cNvContentPartPr/>
                <p14:nvPr/>
              </p14:nvContentPartPr>
              <p14:xfrm>
                <a:off x="991721" y="4915901"/>
                <a:ext cx="147600" cy="221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60F2637-7DF4-EA3A-860A-A42931F4AF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4081" y="4898261"/>
                  <a:ext cx="183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25027761-324F-83D5-1EF5-3D89396B57F4}"/>
                    </a:ext>
                  </a:extLst>
                </p14:cNvPr>
                <p14:cNvContentPartPr/>
                <p14:nvPr/>
              </p14:nvContentPartPr>
              <p14:xfrm>
                <a:off x="1093961" y="4832741"/>
                <a:ext cx="36360" cy="3132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25027761-324F-83D5-1EF5-3D89396B57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6321" y="4814741"/>
                  <a:ext cx="72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22" name="Ink 5121">
                  <a:extLst>
                    <a:ext uri="{FF2B5EF4-FFF2-40B4-BE49-F238E27FC236}">
                      <a16:creationId xmlns:a16="http://schemas.microsoft.com/office/drawing/2014/main" id="{B516C6B3-0FD0-E059-89EB-6E4CC0AE9ADE}"/>
                    </a:ext>
                  </a:extLst>
                </p14:cNvPr>
                <p14:cNvContentPartPr/>
                <p14:nvPr/>
              </p14:nvContentPartPr>
              <p14:xfrm>
                <a:off x="924401" y="4319741"/>
                <a:ext cx="478080" cy="540360"/>
              </p14:xfrm>
            </p:contentPart>
          </mc:Choice>
          <mc:Fallback xmlns="">
            <p:pic>
              <p:nvPicPr>
                <p:cNvPr id="5122" name="Ink 5121">
                  <a:extLst>
                    <a:ext uri="{FF2B5EF4-FFF2-40B4-BE49-F238E27FC236}">
                      <a16:creationId xmlns:a16="http://schemas.microsoft.com/office/drawing/2014/main" id="{B516C6B3-0FD0-E059-89EB-6E4CC0AE9A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6401" y="4302101"/>
                  <a:ext cx="51372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FE0ED4BE-EA0F-2070-4659-90906547580C}"/>
                    </a:ext>
                  </a:extLst>
                </p14:cNvPr>
                <p14:cNvContentPartPr/>
                <p14:nvPr/>
              </p14:nvContentPartPr>
              <p14:xfrm>
                <a:off x="1129961" y="4199501"/>
                <a:ext cx="324360" cy="37332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FE0ED4BE-EA0F-2070-4659-9090654758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1961" y="4181861"/>
                  <a:ext cx="3600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25" name="Ink 5124">
                  <a:extLst>
                    <a:ext uri="{FF2B5EF4-FFF2-40B4-BE49-F238E27FC236}">
                      <a16:creationId xmlns:a16="http://schemas.microsoft.com/office/drawing/2014/main" id="{8932222C-4038-0A62-2DE8-6F5AFC0B14A4}"/>
                    </a:ext>
                  </a:extLst>
                </p14:cNvPr>
                <p14:cNvContentPartPr/>
                <p14:nvPr/>
              </p14:nvContentPartPr>
              <p14:xfrm>
                <a:off x="1384841" y="4185821"/>
                <a:ext cx="58320" cy="288000"/>
              </p14:xfrm>
            </p:contentPart>
          </mc:Choice>
          <mc:Fallback xmlns="">
            <p:pic>
              <p:nvPicPr>
                <p:cNvPr id="5125" name="Ink 5124">
                  <a:extLst>
                    <a:ext uri="{FF2B5EF4-FFF2-40B4-BE49-F238E27FC236}">
                      <a16:creationId xmlns:a16="http://schemas.microsoft.com/office/drawing/2014/main" id="{8932222C-4038-0A62-2DE8-6F5AFC0B14A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66841" y="4168181"/>
                  <a:ext cx="93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26" name="Ink 5125">
                  <a:extLst>
                    <a:ext uri="{FF2B5EF4-FFF2-40B4-BE49-F238E27FC236}">
                      <a16:creationId xmlns:a16="http://schemas.microsoft.com/office/drawing/2014/main" id="{47006A87-B3FF-97B3-11F8-1C19B74396CA}"/>
                    </a:ext>
                  </a:extLst>
                </p14:cNvPr>
                <p14:cNvContentPartPr/>
                <p14:nvPr/>
              </p14:nvContentPartPr>
              <p14:xfrm>
                <a:off x="1272881" y="4284821"/>
                <a:ext cx="324000" cy="96120"/>
              </p14:xfrm>
            </p:contentPart>
          </mc:Choice>
          <mc:Fallback xmlns="">
            <p:pic>
              <p:nvPicPr>
                <p:cNvPr id="5126" name="Ink 5125">
                  <a:extLst>
                    <a:ext uri="{FF2B5EF4-FFF2-40B4-BE49-F238E27FC236}">
                      <a16:creationId xmlns:a16="http://schemas.microsoft.com/office/drawing/2014/main" id="{47006A87-B3FF-97B3-11F8-1C19B74396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54881" y="4267181"/>
                  <a:ext cx="359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27" name="Ink 5126">
                  <a:extLst>
                    <a:ext uri="{FF2B5EF4-FFF2-40B4-BE49-F238E27FC236}">
                      <a16:creationId xmlns:a16="http://schemas.microsoft.com/office/drawing/2014/main" id="{61E27A99-7930-C8AD-F352-9E498804B3DF}"/>
                    </a:ext>
                  </a:extLst>
                </p14:cNvPr>
                <p14:cNvContentPartPr/>
                <p14:nvPr/>
              </p14:nvContentPartPr>
              <p14:xfrm>
                <a:off x="1406441" y="4088981"/>
                <a:ext cx="290880" cy="316080"/>
              </p14:xfrm>
            </p:contentPart>
          </mc:Choice>
          <mc:Fallback xmlns="">
            <p:pic>
              <p:nvPicPr>
                <p:cNvPr id="5127" name="Ink 5126">
                  <a:extLst>
                    <a:ext uri="{FF2B5EF4-FFF2-40B4-BE49-F238E27FC236}">
                      <a16:creationId xmlns:a16="http://schemas.microsoft.com/office/drawing/2014/main" id="{61E27A99-7930-C8AD-F352-9E498804B3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88801" y="4070981"/>
                  <a:ext cx="326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28" name="Ink 5127">
                  <a:extLst>
                    <a:ext uri="{FF2B5EF4-FFF2-40B4-BE49-F238E27FC236}">
                      <a16:creationId xmlns:a16="http://schemas.microsoft.com/office/drawing/2014/main" id="{56B54B6B-4BE5-D794-14B0-1CF0825E523F}"/>
                    </a:ext>
                  </a:extLst>
                </p14:cNvPr>
                <p14:cNvContentPartPr/>
                <p14:nvPr/>
              </p14:nvContentPartPr>
              <p14:xfrm>
                <a:off x="1664921" y="4058021"/>
                <a:ext cx="251280" cy="229680"/>
              </p14:xfrm>
            </p:contentPart>
          </mc:Choice>
          <mc:Fallback xmlns="">
            <p:pic>
              <p:nvPicPr>
                <p:cNvPr id="5128" name="Ink 5127">
                  <a:extLst>
                    <a:ext uri="{FF2B5EF4-FFF2-40B4-BE49-F238E27FC236}">
                      <a16:creationId xmlns:a16="http://schemas.microsoft.com/office/drawing/2014/main" id="{56B54B6B-4BE5-D794-14B0-1CF0825E52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47281" y="4040021"/>
                  <a:ext cx="286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30" name="Ink 5129">
                  <a:extLst>
                    <a:ext uri="{FF2B5EF4-FFF2-40B4-BE49-F238E27FC236}">
                      <a16:creationId xmlns:a16="http://schemas.microsoft.com/office/drawing/2014/main" id="{AAE27D71-9333-2A4C-F0F0-CF60C109F9CB}"/>
                    </a:ext>
                  </a:extLst>
                </p14:cNvPr>
                <p14:cNvContentPartPr/>
                <p14:nvPr/>
              </p14:nvContentPartPr>
              <p14:xfrm>
                <a:off x="1955441" y="3884501"/>
                <a:ext cx="139320" cy="95760"/>
              </p14:xfrm>
            </p:contentPart>
          </mc:Choice>
          <mc:Fallback xmlns="">
            <p:pic>
              <p:nvPicPr>
                <p:cNvPr id="5130" name="Ink 5129">
                  <a:extLst>
                    <a:ext uri="{FF2B5EF4-FFF2-40B4-BE49-F238E27FC236}">
                      <a16:creationId xmlns:a16="http://schemas.microsoft.com/office/drawing/2014/main" id="{AAE27D71-9333-2A4C-F0F0-CF60C109F9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37801" y="3866861"/>
                  <a:ext cx="174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31" name="Ink 5130">
                  <a:extLst>
                    <a:ext uri="{FF2B5EF4-FFF2-40B4-BE49-F238E27FC236}">
                      <a16:creationId xmlns:a16="http://schemas.microsoft.com/office/drawing/2014/main" id="{EC886E4F-6780-9C04-A254-D20B9B1B2BA6}"/>
                    </a:ext>
                  </a:extLst>
                </p14:cNvPr>
                <p14:cNvContentPartPr/>
                <p14:nvPr/>
              </p14:nvContentPartPr>
              <p14:xfrm>
                <a:off x="2027081" y="3592541"/>
                <a:ext cx="277560" cy="342000"/>
              </p14:xfrm>
            </p:contentPart>
          </mc:Choice>
          <mc:Fallback xmlns="">
            <p:pic>
              <p:nvPicPr>
                <p:cNvPr id="5131" name="Ink 5130">
                  <a:extLst>
                    <a:ext uri="{FF2B5EF4-FFF2-40B4-BE49-F238E27FC236}">
                      <a16:creationId xmlns:a16="http://schemas.microsoft.com/office/drawing/2014/main" id="{EC886E4F-6780-9C04-A254-D20B9B1B2BA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09081" y="3574541"/>
                  <a:ext cx="3132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A41B5A4C-6D43-FDD5-6628-162B17DDAA27}"/>
                    </a:ext>
                  </a:extLst>
                </p14:cNvPr>
                <p14:cNvContentPartPr/>
                <p14:nvPr/>
              </p14:nvContentPartPr>
              <p14:xfrm>
                <a:off x="573041" y="5611061"/>
                <a:ext cx="600840" cy="524520"/>
              </p14:xfrm>
            </p:contentPart>
          </mc:Choice>
          <mc:Fallback xmlns=""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A41B5A4C-6D43-FDD5-6628-162B17DDAA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401" y="5593421"/>
                  <a:ext cx="6364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34" name="Ink 5133">
                  <a:extLst>
                    <a:ext uri="{FF2B5EF4-FFF2-40B4-BE49-F238E27FC236}">
                      <a16:creationId xmlns:a16="http://schemas.microsoft.com/office/drawing/2014/main" id="{ABB124EF-BB26-6C23-4E53-BDFDF8F91BD5}"/>
                    </a:ext>
                  </a:extLst>
                </p14:cNvPr>
                <p14:cNvContentPartPr/>
                <p14:nvPr/>
              </p14:nvContentPartPr>
              <p14:xfrm>
                <a:off x="1152641" y="5932181"/>
                <a:ext cx="73800" cy="65880"/>
              </p14:xfrm>
            </p:contentPart>
          </mc:Choice>
          <mc:Fallback xmlns="">
            <p:pic>
              <p:nvPicPr>
                <p:cNvPr id="5134" name="Ink 5133">
                  <a:extLst>
                    <a:ext uri="{FF2B5EF4-FFF2-40B4-BE49-F238E27FC236}">
                      <a16:creationId xmlns:a16="http://schemas.microsoft.com/office/drawing/2014/main" id="{ABB124EF-BB26-6C23-4E53-BDFDF8F91BD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4641" y="5914541"/>
                  <a:ext cx="109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0D008217-3D14-DBDF-3ABF-73A41CC0C0C4}"/>
                    </a:ext>
                  </a:extLst>
                </p14:cNvPr>
                <p14:cNvContentPartPr/>
                <p14:nvPr/>
              </p14:nvContentPartPr>
              <p14:xfrm>
                <a:off x="1178921" y="5726621"/>
                <a:ext cx="252720" cy="136080"/>
              </p14:xfrm>
            </p:contentPart>
          </mc:Choice>
          <mc:Fallback xmlns=""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0D008217-3D14-DBDF-3ABF-73A41CC0C0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1281" y="5708621"/>
                  <a:ext cx="288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36" name="Ink 5135">
                  <a:extLst>
                    <a:ext uri="{FF2B5EF4-FFF2-40B4-BE49-F238E27FC236}">
                      <a16:creationId xmlns:a16="http://schemas.microsoft.com/office/drawing/2014/main" id="{15BD2CE2-F0F0-90D9-3328-5078B6090535}"/>
                    </a:ext>
                  </a:extLst>
                </p14:cNvPr>
                <p14:cNvContentPartPr/>
                <p14:nvPr/>
              </p14:nvContentPartPr>
              <p14:xfrm>
                <a:off x="1396001" y="6084821"/>
                <a:ext cx="19800" cy="281520"/>
              </p14:xfrm>
            </p:contentPart>
          </mc:Choice>
          <mc:Fallback xmlns="">
            <p:pic>
              <p:nvPicPr>
                <p:cNvPr id="5136" name="Ink 5135">
                  <a:extLst>
                    <a:ext uri="{FF2B5EF4-FFF2-40B4-BE49-F238E27FC236}">
                      <a16:creationId xmlns:a16="http://schemas.microsoft.com/office/drawing/2014/main" id="{15BD2CE2-F0F0-90D9-3328-5078B60905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78001" y="6066821"/>
                  <a:ext cx="55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37" name="Ink 5136">
                  <a:extLst>
                    <a:ext uri="{FF2B5EF4-FFF2-40B4-BE49-F238E27FC236}">
                      <a16:creationId xmlns:a16="http://schemas.microsoft.com/office/drawing/2014/main" id="{A793940C-B044-0759-194E-0208CA7D76FF}"/>
                    </a:ext>
                  </a:extLst>
                </p14:cNvPr>
                <p14:cNvContentPartPr/>
                <p14:nvPr/>
              </p14:nvContentPartPr>
              <p14:xfrm>
                <a:off x="1254881" y="6167981"/>
                <a:ext cx="293400" cy="109080"/>
              </p14:xfrm>
            </p:contentPart>
          </mc:Choice>
          <mc:Fallback xmlns="">
            <p:pic>
              <p:nvPicPr>
                <p:cNvPr id="5137" name="Ink 5136">
                  <a:extLst>
                    <a:ext uri="{FF2B5EF4-FFF2-40B4-BE49-F238E27FC236}">
                      <a16:creationId xmlns:a16="http://schemas.microsoft.com/office/drawing/2014/main" id="{A793940C-B044-0759-194E-0208CA7D76F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36881" y="6150341"/>
                  <a:ext cx="329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38" name="Ink 5137">
                  <a:extLst>
                    <a:ext uri="{FF2B5EF4-FFF2-40B4-BE49-F238E27FC236}">
                      <a16:creationId xmlns:a16="http://schemas.microsoft.com/office/drawing/2014/main" id="{21F3F197-B217-0305-163B-00C0A31ADAFA}"/>
                    </a:ext>
                  </a:extLst>
                </p14:cNvPr>
                <p14:cNvContentPartPr/>
                <p14:nvPr/>
              </p14:nvContentPartPr>
              <p14:xfrm>
                <a:off x="1465121" y="6066821"/>
                <a:ext cx="165600" cy="95760"/>
              </p14:xfrm>
            </p:contentPart>
          </mc:Choice>
          <mc:Fallback xmlns="">
            <p:pic>
              <p:nvPicPr>
                <p:cNvPr id="5138" name="Ink 5137">
                  <a:extLst>
                    <a:ext uri="{FF2B5EF4-FFF2-40B4-BE49-F238E27FC236}">
                      <a16:creationId xmlns:a16="http://schemas.microsoft.com/office/drawing/2014/main" id="{21F3F197-B217-0305-163B-00C0A31ADA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47121" y="6048821"/>
                  <a:ext cx="201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39" name="Ink 5138">
                  <a:extLst>
                    <a:ext uri="{FF2B5EF4-FFF2-40B4-BE49-F238E27FC236}">
                      <a16:creationId xmlns:a16="http://schemas.microsoft.com/office/drawing/2014/main" id="{29CF3059-2B25-5846-FE3B-F60F6EEF0B90}"/>
                    </a:ext>
                  </a:extLst>
                </p14:cNvPr>
                <p14:cNvContentPartPr/>
                <p14:nvPr/>
              </p14:nvContentPartPr>
              <p14:xfrm>
                <a:off x="1507241" y="6011741"/>
                <a:ext cx="214560" cy="83160"/>
              </p14:xfrm>
            </p:contentPart>
          </mc:Choice>
          <mc:Fallback xmlns="">
            <p:pic>
              <p:nvPicPr>
                <p:cNvPr id="5139" name="Ink 5138">
                  <a:extLst>
                    <a:ext uri="{FF2B5EF4-FFF2-40B4-BE49-F238E27FC236}">
                      <a16:creationId xmlns:a16="http://schemas.microsoft.com/office/drawing/2014/main" id="{29CF3059-2B25-5846-FE3B-F60F6EEF0B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89241" y="5994101"/>
                  <a:ext cx="250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2004F3D9-D615-61B1-84EC-C8EA3D25A262}"/>
                    </a:ext>
                  </a:extLst>
                </p14:cNvPr>
                <p14:cNvContentPartPr/>
                <p14:nvPr/>
              </p14:nvContentPartPr>
              <p14:xfrm>
                <a:off x="1743761" y="5939741"/>
                <a:ext cx="51480" cy="71640"/>
              </p14:xfrm>
            </p:contentPart>
          </mc:Choice>
          <mc:Fallback xmlns=""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2004F3D9-D615-61B1-84EC-C8EA3D25A2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26121" y="5922101"/>
                  <a:ext cx="87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41" name="Ink 5140">
                  <a:extLst>
                    <a:ext uri="{FF2B5EF4-FFF2-40B4-BE49-F238E27FC236}">
                      <a16:creationId xmlns:a16="http://schemas.microsoft.com/office/drawing/2014/main" id="{E33EFD2D-26C8-BA53-0433-0BECD3182722}"/>
                    </a:ext>
                  </a:extLst>
                </p14:cNvPr>
                <p14:cNvContentPartPr/>
                <p14:nvPr/>
              </p14:nvContentPartPr>
              <p14:xfrm>
                <a:off x="1763921" y="5803301"/>
                <a:ext cx="232560" cy="191520"/>
              </p14:xfrm>
            </p:contentPart>
          </mc:Choice>
          <mc:Fallback xmlns="">
            <p:pic>
              <p:nvPicPr>
                <p:cNvPr id="5141" name="Ink 5140">
                  <a:extLst>
                    <a:ext uri="{FF2B5EF4-FFF2-40B4-BE49-F238E27FC236}">
                      <a16:creationId xmlns:a16="http://schemas.microsoft.com/office/drawing/2014/main" id="{E33EFD2D-26C8-BA53-0433-0BECD31827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46281" y="5785661"/>
                  <a:ext cx="268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42" name="Ink 5141">
                  <a:extLst>
                    <a:ext uri="{FF2B5EF4-FFF2-40B4-BE49-F238E27FC236}">
                      <a16:creationId xmlns:a16="http://schemas.microsoft.com/office/drawing/2014/main" id="{FAC9ACB8-57A1-06D2-3694-C9DB8E8C2F77}"/>
                    </a:ext>
                  </a:extLst>
                </p14:cNvPr>
                <p14:cNvContentPartPr/>
                <p14:nvPr/>
              </p14:nvContentPartPr>
              <p14:xfrm>
                <a:off x="1861481" y="5685941"/>
                <a:ext cx="121320" cy="121320"/>
              </p14:xfrm>
            </p:contentPart>
          </mc:Choice>
          <mc:Fallback xmlns="">
            <p:pic>
              <p:nvPicPr>
                <p:cNvPr id="5142" name="Ink 5141">
                  <a:extLst>
                    <a:ext uri="{FF2B5EF4-FFF2-40B4-BE49-F238E27FC236}">
                      <a16:creationId xmlns:a16="http://schemas.microsoft.com/office/drawing/2014/main" id="{FAC9ACB8-57A1-06D2-3694-C9DB8E8C2F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43841" y="5667941"/>
                  <a:ext cx="156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44" name="Ink 5143">
                  <a:extLst>
                    <a:ext uri="{FF2B5EF4-FFF2-40B4-BE49-F238E27FC236}">
                      <a16:creationId xmlns:a16="http://schemas.microsoft.com/office/drawing/2014/main" id="{DA4AE014-2B67-15F0-0255-68EBDED60DEC}"/>
                    </a:ext>
                  </a:extLst>
                </p14:cNvPr>
                <p14:cNvContentPartPr/>
                <p14:nvPr/>
              </p14:nvContentPartPr>
              <p14:xfrm>
                <a:off x="1753121" y="5089061"/>
                <a:ext cx="559440" cy="568080"/>
              </p14:xfrm>
            </p:contentPart>
          </mc:Choice>
          <mc:Fallback xmlns="">
            <p:pic>
              <p:nvPicPr>
                <p:cNvPr id="5144" name="Ink 5143">
                  <a:extLst>
                    <a:ext uri="{FF2B5EF4-FFF2-40B4-BE49-F238E27FC236}">
                      <a16:creationId xmlns:a16="http://schemas.microsoft.com/office/drawing/2014/main" id="{DA4AE014-2B67-15F0-0255-68EBDED60DE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35121" y="5071061"/>
                  <a:ext cx="59508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45" name="Ink 5144">
                  <a:extLst>
                    <a:ext uri="{FF2B5EF4-FFF2-40B4-BE49-F238E27FC236}">
                      <a16:creationId xmlns:a16="http://schemas.microsoft.com/office/drawing/2014/main" id="{B72B9BD5-9058-0049-A6C0-80964A16C381}"/>
                    </a:ext>
                  </a:extLst>
                </p14:cNvPr>
                <p14:cNvContentPartPr/>
                <p14:nvPr/>
              </p14:nvContentPartPr>
              <p14:xfrm>
                <a:off x="1998281" y="5009141"/>
                <a:ext cx="342360" cy="398160"/>
              </p14:xfrm>
            </p:contentPart>
          </mc:Choice>
          <mc:Fallback xmlns="">
            <p:pic>
              <p:nvPicPr>
                <p:cNvPr id="5145" name="Ink 5144">
                  <a:extLst>
                    <a:ext uri="{FF2B5EF4-FFF2-40B4-BE49-F238E27FC236}">
                      <a16:creationId xmlns:a16="http://schemas.microsoft.com/office/drawing/2014/main" id="{B72B9BD5-9058-0049-A6C0-80964A16C3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80281" y="4991141"/>
                  <a:ext cx="3780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46" name="Ink 5145">
                  <a:extLst>
                    <a:ext uri="{FF2B5EF4-FFF2-40B4-BE49-F238E27FC236}">
                      <a16:creationId xmlns:a16="http://schemas.microsoft.com/office/drawing/2014/main" id="{B9E9A548-D0A8-CE15-DFA8-6587BD51C006}"/>
                    </a:ext>
                  </a:extLst>
                </p14:cNvPr>
                <p14:cNvContentPartPr/>
                <p14:nvPr/>
              </p14:nvContentPartPr>
              <p14:xfrm>
                <a:off x="2181521" y="4936061"/>
                <a:ext cx="140760" cy="317520"/>
              </p14:xfrm>
            </p:contentPart>
          </mc:Choice>
          <mc:Fallback xmlns="">
            <p:pic>
              <p:nvPicPr>
                <p:cNvPr id="5146" name="Ink 5145">
                  <a:extLst>
                    <a:ext uri="{FF2B5EF4-FFF2-40B4-BE49-F238E27FC236}">
                      <a16:creationId xmlns:a16="http://schemas.microsoft.com/office/drawing/2014/main" id="{B9E9A548-D0A8-CE15-DFA8-6587BD51C0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63881" y="4918061"/>
                  <a:ext cx="176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47" name="Ink 5146">
                  <a:extLst>
                    <a:ext uri="{FF2B5EF4-FFF2-40B4-BE49-F238E27FC236}">
                      <a16:creationId xmlns:a16="http://schemas.microsoft.com/office/drawing/2014/main" id="{5C24D478-A510-B5E9-0530-1F36FA2EED93}"/>
                    </a:ext>
                  </a:extLst>
                </p14:cNvPr>
                <p14:cNvContentPartPr/>
                <p14:nvPr/>
              </p14:nvContentPartPr>
              <p14:xfrm>
                <a:off x="2083241" y="5041541"/>
                <a:ext cx="345960" cy="162720"/>
              </p14:xfrm>
            </p:contentPart>
          </mc:Choice>
          <mc:Fallback xmlns="">
            <p:pic>
              <p:nvPicPr>
                <p:cNvPr id="5147" name="Ink 5146">
                  <a:extLst>
                    <a:ext uri="{FF2B5EF4-FFF2-40B4-BE49-F238E27FC236}">
                      <a16:creationId xmlns:a16="http://schemas.microsoft.com/office/drawing/2014/main" id="{5C24D478-A510-B5E9-0530-1F36FA2EED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65601" y="5023541"/>
                  <a:ext cx="381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48" name="Ink 5147">
                  <a:extLst>
                    <a:ext uri="{FF2B5EF4-FFF2-40B4-BE49-F238E27FC236}">
                      <a16:creationId xmlns:a16="http://schemas.microsoft.com/office/drawing/2014/main" id="{5100856C-6244-BA3C-8E39-2D0A7174CD7C}"/>
                    </a:ext>
                  </a:extLst>
                </p14:cNvPr>
                <p14:cNvContentPartPr/>
                <p14:nvPr/>
              </p14:nvContentPartPr>
              <p14:xfrm>
                <a:off x="2101241" y="4843181"/>
                <a:ext cx="484200" cy="366840"/>
              </p14:xfrm>
            </p:contentPart>
          </mc:Choice>
          <mc:Fallback xmlns="">
            <p:pic>
              <p:nvPicPr>
                <p:cNvPr id="5148" name="Ink 5147">
                  <a:extLst>
                    <a:ext uri="{FF2B5EF4-FFF2-40B4-BE49-F238E27FC236}">
                      <a16:creationId xmlns:a16="http://schemas.microsoft.com/office/drawing/2014/main" id="{5100856C-6244-BA3C-8E39-2D0A7174CD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83601" y="4825181"/>
                  <a:ext cx="5198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49" name="Ink 5148">
                  <a:extLst>
                    <a:ext uri="{FF2B5EF4-FFF2-40B4-BE49-F238E27FC236}">
                      <a16:creationId xmlns:a16="http://schemas.microsoft.com/office/drawing/2014/main" id="{66DC5BB9-A265-E889-1B23-3903019EDC44}"/>
                    </a:ext>
                  </a:extLst>
                </p14:cNvPr>
                <p14:cNvContentPartPr/>
                <p14:nvPr/>
              </p14:nvContentPartPr>
              <p14:xfrm>
                <a:off x="2460521" y="4761101"/>
                <a:ext cx="205560" cy="153720"/>
              </p14:xfrm>
            </p:contentPart>
          </mc:Choice>
          <mc:Fallback xmlns="">
            <p:pic>
              <p:nvPicPr>
                <p:cNvPr id="5149" name="Ink 5148">
                  <a:extLst>
                    <a:ext uri="{FF2B5EF4-FFF2-40B4-BE49-F238E27FC236}">
                      <a16:creationId xmlns:a16="http://schemas.microsoft.com/office/drawing/2014/main" id="{66DC5BB9-A265-E889-1B23-3903019EDC4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42521" y="4743461"/>
                  <a:ext cx="241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50" name="Ink 5149">
                  <a:extLst>
                    <a:ext uri="{FF2B5EF4-FFF2-40B4-BE49-F238E27FC236}">
                      <a16:creationId xmlns:a16="http://schemas.microsoft.com/office/drawing/2014/main" id="{F9DE27E1-C20C-75AA-D069-70DCAF714183}"/>
                    </a:ext>
                  </a:extLst>
                </p14:cNvPr>
                <p14:cNvContentPartPr/>
                <p14:nvPr/>
              </p14:nvContentPartPr>
              <p14:xfrm>
                <a:off x="2681201" y="4568861"/>
                <a:ext cx="161280" cy="127440"/>
              </p14:xfrm>
            </p:contentPart>
          </mc:Choice>
          <mc:Fallback xmlns="">
            <p:pic>
              <p:nvPicPr>
                <p:cNvPr id="5150" name="Ink 5149">
                  <a:extLst>
                    <a:ext uri="{FF2B5EF4-FFF2-40B4-BE49-F238E27FC236}">
                      <a16:creationId xmlns:a16="http://schemas.microsoft.com/office/drawing/2014/main" id="{F9DE27E1-C20C-75AA-D069-70DCAF71418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63561" y="4551221"/>
                  <a:ext cx="196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151" name="Ink 5150">
                  <a:extLst>
                    <a:ext uri="{FF2B5EF4-FFF2-40B4-BE49-F238E27FC236}">
                      <a16:creationId xmlns:a16="http://schemas.microsoft.com/office/drawing/2014/main" id="{03585369-C955-A99B-D7B0-D9EF21442D30}"/>
                    </a:ext>
                  </a:extLst>
                </p14:cNvPr>
                <p14:cNvContentPartPr/>
                <p14:nvPr/>
              </p14:nvContentPartPr>
              <p14:xfrm>
                <a:off x="2748161" y="4348901"/>
                <a:ext cx="369000" cy="357120"/>
              </p14:xfrm>
            </p:contentPart>
          </mc:Choice>
          <mc:Fallback xmlns="">
            <p:pic>
              <p:nvPicPr>
                <p:cNvPr id="5151" name="Ink 5150">
                  <a:extLst>
                    <a:ext uri="{FF2B5EF4-FFF2-40B4-BE49-F238E27FC236}">
                      <a16:creationId xmlns:a16="http://schemas.microsoft.com/office/drawing/2014/main" id="{03585369-C955-A99B-D7B0-D9EF21442D3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30161" y="4330901"/>
                  <a:ext cx="40464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3" name="Group 5172">
            <a:extLst>
              <a:ext uri="{FF2B5EF4-FFF2-40B4-BE49-F238E27FC236}">
                <a16:creationId xmlns:a16="http://schemas.microsoft.com/office/drawing/2014/main" id="{7FBD142E-2E02-4625-018F-5735D9EAD75D}"/>
              </a:ext>
            </a:extLst>
          </p:cNvPr>
          <p:cNvGrpSpPr/>
          <p:nvPr/>
        </p:nvGrpSpPr>
        <p:grpSpPr>
          <a:xfrm>
            <a:off x="8479721" y="2466821"/>
            <a:ext cx="3373920" cy="2967840"/>
            <a:chOff x="8479721" y="2466821"/>
            <a:chExt cx="3373920" cy="29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153" name="Ink 5152">
                  <a:extLst>
                    <a:ext uri="{FF2B5EF4-FFF2-40B4-BE49-F238E27FC236}">
                      <a16:creationId xmlns:a16="http://schemas.microsoft.com/office/drawing/2014/main" id="{E1DDE557-B8B5-8452-A1F6-1D83E26DEC75}"/>
                    </a:ext>
                  </a:extLst>
                </p14:cNvPr>
                <p14:cNvContentPartPr/>
                <p14:nvPr/>
              </p14:nvContentPartPr>
              <p14:xfrm>
                <a:off x="8854121" y="3746981"/>
                <a:ext cx="550800" cy="882000"/>
              </p14:xfrm>
            </p:contentPart>
          </mc:Choice>
          <mc:Fallback xmlns="">
            <p:pic>
              <p:nvPicPr>
                <p:cNvPr id="5153" name="Ink 5152">
                  <a:extLst>
                    <a:ext uri="{FF2B5EF4-FFF2-40B4-BE49-F238E27FC236}">
                      <a16:creationId xmlns:a16="http://schemas.microsoft.com/office/drawing/2014/main" id="{E1DDE557-B8B5-8452-A1F6-1D83E26DEC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36481" y="3728981"/>
                  <a:ext cx="586440" cy="9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154" name="Ink 5153">
                  <a:extLst>
                    <a:ext uri="{FF2B5EF4-FFF2-40B4-BE49-F238E27FC236}">
                      <a16:creationId xmlns:a16="http://schemas.microsoft.com/office/drawing/2014/main" id="{86A8432A-998B-6E6D-D77B-D3EF67EE544D}"/>
                    </a:ext>
                  </a:extLst>
                </p14:cNvPr>
                <p14:cNvContentPartPr/>
                <p14:nvPr/>
              </p14:nvContentPartPr>
              <p14:xfrm>
                <a:off x="9471521" y="4323341"/>
                <a:ext cx="51840" cy="88920"/>
              </p14:xfrm>
            </p:contentPart>
          </mc:Choice>
          <mc:Fallback xmlns="">
            <p:pic>
              <p:nvPicPr>
                <p:cNvPr id="5154" name="Ink 5153">
                  <a:extLst>
                    <a:ext uri="{FF2B5EF4-FFF2-40B4-BE49-F238E27FC236}">
                      <a16:creationId xmlns:a16="http://schemas.microsoft.com/office/drawing/2014/main" id="{86A8432A-998B-6E6D-D77B-D3EF67EE54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53521" y="4305701"/>
                  <a:ext cx="8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155" name="Ink 5154">
                  <a:extLst>
                    <a:ext uri="{FF2B5EF4-FFF2-40B4-BE49-F238E27FC236}">
                      <a16:creationId xmlns:a16="http://schemas.microsoft.com/office/drawing/2014/main" id="{B6CDCA87-CFE3-66E5-F0C0-E5D87CD83ECA}"/>
                    </a:ext>
                  </a:extLst>
                </p14:cNvPr>
                <p14:cNvContentPartPr/>
                <p14:nvPr/>
              </p14:nvContentPartPr>
              <p14:xfrm>
                <a:off x="9319961" y="4160261"/>
                <a:ext cx="20520" cy="30240"/>
              </p14:xfrm>
            </p:contentPart>
          </mc:Choice>
          <mc:Fallback xmlns="">
            <p:pic>
              <p:nvPicPr>
                <p:cNvPr id="5155" name="Ink 5154">
                  <a:extLst>
                    <a:ext uri="{FF2B5EF4-FFF2-40B4-BE49-F238E27FC236}">
                      <a16:creationId xmlns:a16="http://schemas.microsoft.com/office/drawing/2014/main" id="{B6CDCA87-CFE3-66E5-F0C0-E5D87CD83E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01961" y="4142621"/>
                  <a:ext cx="56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156" name="Ink 5155">
                  <a:extLst>
                    <a:ext uri="{FF2B5EF4-FFF2-40B4-BE49-F238E27FC236}">
                      <a16:creationId xmlns:a16="http://schemas.microsoft.com/office/drawing/2014/main" id="{DA596C22-7436-568B-5561-A8C7B891FAC2}"/>
                    </a:ext>
                  </a:extLst>
                </p14:cNvPr>
                <p14:cNvContentPartPr/>
                <p14:nvPr/>
              </p14:nvContentPartPr>
              <p14:xfrm>
                <a:off x="9556481" y="4078541"/>
                <a:ext cx="288000" cy="224640"/>
              </p14:xfrm>
            </p:contentPart>
          </mc:Choice>
          <mc:Fallback xmlns="">
            <p:pic>
              <p:nvPicPr>
                <p:cNvPr id="5156" name="Ink 5155">
                  <a:extLst>
                    <a:ext uri="{FF2B5EF4-FFF2-40B4-BE49-F238E27FC236}">
                      <a16:creationId xmlns:a16="http://schemas.microsoft.com/office/drawing/2014/main" id="{DA596C22-7436-568B-5561-A8C7B891FAC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38481" y="4060541"/>
                  <a:ext cx="323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158" name="Ink 5157">
                  <a:extLst>
                    <a:ext uri="{FF2B5EF4-FFF2-40B4-BE49-F238E27FC236}">
                      <a16:creationId xmlns:a16="http://schemas.microsoft.com/office/drawing/2014/main" id="{59DEE6DB-240D-5852-B5CA-C7C4728A3F32}"/>
                    </a:ext>
                  </a:extLst>
                </p14:cNvPr>
                <p14:cNvContentPartPr/>
                <p14:nvPr/>
              </p14:nvContentPartPr>
              <p14:xfrm>
                <a:off x="9353801" y="4660661"/>
                <a:ext cx="37800" cy="361080"/>
              </p14:xfrm>
            </p:contentPart>
          </mc:Choice>
          <mc:Fallback xmlns="">
            <p:pic>
              <p:nvPicPr>
                <p:cNvPr id="5158" name="Ink 5157">
                  <a:extLst>
                    <a:ext uri="{FF2B5EF4-FFF2-40B4-BE49-F238E27FC236}">
                      <a16:creationId xmlns:a16="http://schemas.microsoft.com/office/drawing/2014/main" id="{59DEE6DB-240D-5852-B5CA-C7C4728A3F3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35801" y="4642661"/>
                  <a:ext cx="734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159" name="Ink 5158">
                  <a:extLst>
                    <a:ext uri="{FF2B5EF4-FFF2-40B4-BE49-F238E27FC236}">
                      <a16:creationId xmlns:a16="http://schemas.microsoft.com/office/drawing/2014/main" id="{A878550D-A72E-AD24-D5DD-AB9962586CF1}"/>
                    </a:ext>
                  </a:extLst>
                </p14:cNvPr>
                <p14:cNvContentPartPr/>
                <p14:nvPr/>
              </p14:nvContentPartPr>
              <p14:xfrm>
                <a:off x="9226001" y="4765781"/>
                <a:ext cx="324000" cy="138600"/>
              </p14:xfrm>
            </p:contentPart>
          </mc:Choice>
          <mc:Fallback xmlns="">
            <p:pic>
              <p:nvPicPr>
                <p:cNvPr id="5159" name="Ink 5158">
                  <a:extLst>
                    <a:ext uri="{FF2B5EF4-FFF2-40B4-BE49-F238E27FC236}">
                      <a16:creationId xmlns:a16="http://schemas.microsoft.com/office/drawing/2014/main" id="{A878550D-A72E-AD24-D5DD-AB9962586CF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08361" y="4747781"/>
                  <a:ext cx="359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160" name="Ink 5159">
                  <a:extLst>
                    <a:ext uri="{FF2B5EF4-FFF2-40B4-BE49-F238E27FC236}">
                      <a16:creationId xmlns:a16="http://schemas.microsoft.com/office/drawing/2014/main" id="{20DCF720-F111-D47B-9B9D-96C834849CC9}"/>
                    </a:ext>
                  </a:extLst>
                </p14:cNvPr>
                <p14:cNvContentPartPr/>
                <p14:nvPr/>
              </p14:nvContentPartPr>
              <p14:xfrm>
                <a:off x="9516161" y="4648421"/>
                <a:ext cx="144000" cy="117360"/>
              </p14:xfrm>
            </p:contentPart>
          </mc:Choice>
          <mc:Fallback xmlns="">
            <p:pic>
              <p:nvPicPr>
                <p:cNvPr id="5160" name="Ink 5159">
                  <a:extLst>
                    <a:ext uri="{FF2B5EF4-FFF2-40B4-BE49-F238E27FC236}">
                      <a16:creationId xmlns:a16="http://schemas.microsoft.com/office/drawing/2014/main" id="{20DCF720-F111-D47B-9B9D-96C834849CC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98161" y="4630781"/>
                  <a:ext cx="17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161" name="Ink 5160">
                  <a:extLst>
                    <a:ext uri="{FF2B5EF4-FFF2-40B4-BE49-F238E27FC236}">
                      <a16:creationId xmlns:a16="http://schemas.microsoft.com/office/drawing/2014/main" id="{9BF84FF0-7A4B-6AC3-FC8F-1E65C5255288}"/>
                    </a:ext>
                  </a:extLst>
                </p14:cNvPr>
                <p14:cNvContentPartPr/>
                <p14:nvPr/>
              </p14:nvContentPartPr>
              <p14:xfrm>
                <a:off x="9596441" y="4561301"/>
                <a:ext cx="174240" cy="105480"/>
              </p14:xfrm>
            </p:contentPart>
          </mc:Choice>
          <mc:Fallback xmlns="">
            <p:pic>
              <p:nvPicPr>
                <p:cNvPr id="5161" name="Ink 5160">
                  <a:extLst>
                    <a:ext uri="{FF2B5EF4-FFF2-40B4-BE49-F238E27FC236}">
                      <a16:creationId xmlns:a16="http://schemas.microsoft.com/office/drawing/2014/main" id="{9BF84FF0-7A4B-6AC3-FC8F-1E65C52552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78441" y="4543661"/>
                  <a:ext cx="209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62" name="Ink 5161">
                  <a:extLst>
                    <a:ext uri="{FF2B5EF4-FFF2-40B4-BE49-F238E27FC236}">
                      <a16:creationId xmlns:a16="http://schemas.microsoft.com/office/drawing/2014/main" id="{979696A8-C7D2-E095-9B7A-2FD2BABAC1DC}"/>
                    </a:ext>
                  </a:extLst>
                </p14:cNvPr>
                <p14:cNvContentPartPr/>
                <p14:nvPr/>
              </p14:nvContentPartPr>
              <p14:xfrm>
                <a:off x="9877961" y="4497581"/>
                <a:ext cx="71640" cy="47520"/>
              </p14:xfrm>
            </p:contentPart>
          </mc:Choice>
          <mc:Fallback xmlns="">
            <p:pic>
              <p:nvPicPr>
                <p:cNvPr id="5162" name="Ink 5161">
                  <a:extLst>
                    <a:ext uri="{FF2B5EF4-FFF2-40B4-BE49-F238E27FC236}">
                      <a16:creationId xmlns:a16="http://schemas.microsoft.com/office/drawing/2014/main" id="{979696A8-C7D2-E095-9B7A-2FD2BABAC1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60321" y="4479581"/>
                  <a:ext cx="107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163" name="Ink 5162">
                  <a:extLst>
                    <a:ext uri="{FF2B5EF4-FFF2-40B4-BE49-F238E27FC236}">
                      <a16:creationId xmlns:a16="http://schemas.microsoft.com/office/drawing/2014/main" id="{53465A3D-DD47-EE03-3AD2-51F9A7D05546}"/>
                    </a:ext>
                  </a:extLst>
                </p14:cNvPr>
                <p14:cNvContentPartPr/>
                <p14:nvPr/>
              </p14:nvContentPartPr>
              <p14:xfrm>
                <a:off x="9965441" y="4328741"/>
                <a:ext cx="214200" cy="200520"/>
              </p14:xfrm>
            </p:contentPart>
          </mc:Choice>
          <mc:Fallback xmlns="">
            <p:pic>
              <p:nvPicPr>
                <p:cNvPr id="5163" name="Ink 5162">
                  <a:extLst>
                    <a:ext uri="{FF2B5EF4-FFF2-40B4-BE49-F238E27FC236}">
                      <a16:creationId xmlns:a16="http://schemas.microsoft.com/office/drawing/2014/main" id="{53465A3D-DD47-EE03-3AD2-51F9A7D0554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47441" y="4311101"/>
                  <a:ext cx="249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164" name="Ink 5163">
                  <a:extLst>
                    <a:ext uri="{FF2B5EF4-FFF2-40B4-BE49-F238E27FC236}">
                      <a16:creationId xmlns:a16="http://schemas.microsoft.com/office/drawing/2014/main" id="{3941AA08-7A94-47F2-A1C3-57BAF608D09D}"/>
                    </a:ext>
                  </a:extLst>
                </p14:cNvPr>
                <p14:cNvContentPartPr/>
                <p14:nvPr/>
              </p14:nvContentPartPr>
              <p14:xfrm>
                <a:off x="9780761" y="3494261"/>
                <a:ext cx="468720" cy="694800"/>
              </p14:xfrm>
            </p:contentPart>
          </mc:Choice>
          <mc:Fallback xmlns="">
            <p:pic>
              <p:nvPicPr>
                <p:cNvPr id="5164" name="Ink 5163">
                  <a:extLst>
                    <a:ext uri="{FF2B5EF4-FFF2-40B4-BE49-F238E27FC236}">
                      <a16:creationId xmlns:a16="http://schemas.microsoft.com/office/drawing/2014/main" id="{3941AA08-7A94-47F2-A1C3-57BAF608D09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63121" y="3476261"/>
                  <a:ext cx="50436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165" name="Ink 5164">
                  <a:extLst>
                    <a:ext uri="{FF2B5EF4-FFF2-40B4-BE49-F238E27FC236}">
                      <a16:creationId xmlns:a16="http://schemas.microsoft.com/office/drawing/2014/main" id="{ABA4E5ED-66B0-F5E2-37FD-6179FF168A2F}"/>
                    </a:ext>
                  </a:extLst>
                </p14:cNvPr>
                <p14:cNvContentPartPr/>
                <p14:nvPr/>
              </p14:nvContentPartPr>
              <p14:xfrm>
                <a:off x="9983081" y="3380501"/>
                <a:ext cx="359640" cy="510480"/>
              </p14:xfrm>
            </p:contentPart>
          </mc:Choice>
          <mc:Fallback xmlns="">
            <p:pic>
              <p:nvPicPr>
                <p:cNvPr id="5165" name="Ink 5164">
                  <a:extLst>
                    <a:ext uri="{FF2B5EF4-FFF2-40B4-BE49-F238E27FC236}">
                      <a16:creationId xmlns:a16="http://schemas.microsoft.com/office/drawing/2014/main" id="{ABA4E5ED-66B0-F5E2-37FD-6179FF168A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65441" y="3362861"/>
                  <a:ext cx="39528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66" name="Ink 5165">
                  <a:extLst>
                    <a:ext uri="{FF2B5EF4-FFF2-40B4-BE49-F238E27FC236}">
                      <a16:creationId xmlns:a16="http://schemas.microsoft.com/office/drawing/2014/main" id="{9A6C8261-418E-E5DB-7367-7668C4A97EF3}"/>
                    </a:ext>
                  </a:extLst>
                </p14:cNvPr>
                <p14:cNvContentPartPr/>
                <p14:nvPr/>
              </p14:nvContentPartPr>
              <p14:xfrm>
                <a:off x="10252721" y="3390221"/>
                <a:ext cx="116640" cy="346320"/>
              </p14:xfrm>
            </p:contentPart>
          </mc:Choice>
          <mc:Fallback xmlns="">
            <p:pic>
              <p:nvPicPr>
                <p:cNvPr id="5166" name="Ink 5165">
                  <a:extLst>
                    <a:ext uri="{FF2B5EF4-FFF2-40B4-BE49-F238E27FC236}">
                      <a16:creationId xmlns:a16="http://schemas.microsoft.com/office/drawing/2014/main" id="{9A6C8261-418E-E5DB-7367-7668C4A97E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35081" y="3372221"/>
                  <a:ext cx="1522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167" name="Ink 5166">
                  <a:extLst>
                    <a:ext uri="{FF2B5EF4-FFF2-40B4-BE49-F238E27FC236}">
                      <a16:creationId xmlns:a16="http://schemas.microsoft.com/office/drawing/2014/main" id="{ED04440F-16A0-72FD-7150-553D1296D9A8}"/>
                    </a:ext>
                  </a:extLst>
                </p14:cNvPr>
                <p14:cNvContentPartPr/>
                <p14:nvPr/>
              </p14:nvContentPartPr>
              <p14:xfrm>
                <a:off x="10188641" y="3515141"/>
                <a:ext cx="274320" cy="167040"/>
              </p14:xfrm>
            </p:contentPart>
          </mc:Choice>
          <mc:Fallback xmlns="">
            <p:pic>
              <p:nvPicPr>
                <p:cNvPr id="5167" name="Ink 5166">
                  <a:extLst>
                    <a:ext uri="{FF2B5EF4-FFF2-40B4-BE49-F238E27FC236}">
                      <a16:creationId xmlns:a16="http://schemas.microsoft.com/office/drawing/2014/main" id="{ED04440F-16A0-72FD-7150-553D1296D9A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70641" y="3497141"/>
                  <a:ext cx="309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168" name="Ink 5167">
                  <a:extLst>
                    <a:ext uri="{FF2B5EF4-FFF2-40B4-BE49-F238E27FC236}">
                      <a16:creationId xmlns:a16="http://schemas.microsoft.com/office/drawing/2014/main" id="{0B71BFBC-2B00-B578-1D41-6A3CA96B5427}"/>
                    </a:ext>
                  </a:extLst>
                </p14:cNvPr>
                <p14:cNvContentPartPr/>
                <p14:nvPr/>
              </p14:nvContentPartPr>
              <p14:xfrm>
                <a:off x="10284041" y="3312821"/>
                <a:ext cx="412920" cy="401760"/>
              </p14:xfrm>
            </p:contentPart>
          </mc:Choice>
          <mc:Fallback xmlns="">
            <p:pic>
              <p:nvPicPr>
                <p:cNvPr id="5168" name="Ink 5167">
                  <a:extLst>
                    <a:ext uri="{FF2B5EF4-FFF2-40B4-BE49-F238E27FC236}">
                      <a16:creationId xmlns:a16="http://schemas.microsoft.com/office/drawing/2014/main" id="{0B71BFBC-2B00-B578-1D41-6A3CA96B54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66401" y="3294821"/>
                  <a:ext cx="4485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169" name="Ink 5168">
                  <a:extLst>
                    <a:ext uri="{FF2B5EF4-FFF2-40B4-BE49-F238E27FC236}">
                      <a16:creationId xmlns:a16="http://schemas.microsoft.com/office/drawing/2014/main" id="{BC5DA2BA-5467-9E8A-13A7-ED6B65721C90}"/>
                    </a:ext>
                  </a:extLst>
                </p14:cNvPr>
                <p14:cNvContentPartPr/>
                <p14:nvPr/>
              </p14:nvContentPartPr>
              <p14:xfrm>
                <a:off x="10630001" y="3269261"/>
                <a:ext cx="346680" cy="186480"/>
              </p14:xfrm>
            </p:contentPart>
          </mc:Choice>
          <mc:Fallback xmlns="">
            <p:pic>
              <p:nvPicPr>
                <p:cNvPr id="5169" name="Ink 5168">
                  <a:extLst>
                    <a:ext uri="{FF2B5EF4-FFF2-40B4-BE49-F238E27FC236}">
                      <a16:creationId xmlns:a16="http://schemas.microsoft.com/office/drawing/2014/main" id="{BC5DA2BA-5467-9E8A-13A7-ED6B65721C9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12001" y="3251621"/>
                  <a:ext cx="382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170" name="Ink 5169">
                  <a:extLst>
                    <a:ext uri="{FF2B5EF4-FFF2-40B4-BE49-F238E27FC236}">
                      <a16:creationId xmlns:a16="http://schemas.microsoft.com/office/drawing/2014/main" id="{C0B1560F-F4AF-4A9F-2819-7AE6B1166537}"/>
                    </a:ext>
                  </a:extLst>
                </p14:cNvPr>
                <p14:cNvContentPartPr/>
                <p14:nvPr/>
              </p14:nvContentPartPr>
              <p14:xfrm>
                <a:off x="11094041" y="3061541"/>
                <a:ext cx="165600" cy="73080"/>
              </p14:xfrm>
            </p:contentPart>
          </mc:Choice>
          <mc:Fallback xmlns="">
            <p:pic>
              <p:nvPicPr>
                <p:cNvPr id="5170" name="Ink 5169">
                  <a:extLst>
                    <a:ext uri="{FF2B5EF4-FFF2-40B4-BE49-F238E27FC236}">
                      <a16:creationId xmlns:a16="http://schemas.microsoft.com/office/drawing/2014/main" id="{C0B1560F-F4AF-4A9F-2819-7AE6B11665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76401" y="3043541"/>
                  <a:ext cx="201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171" name="Ink 5170">
                  <a:extLst>
                    <a:ext uri="{FF2B5EF4-FFF2-40B4-BE49-F238E27FC236}">
                      <a16:creationId xmlns:a16="http://schemas.microsoft.com/office/drawing/2014/main" id="{A74644D1-2C1A-8581-704B-A5F9F0AEE574}"/>
                    </a:ext>
                  </a:extLst>
                </p14:cNvPr>
                <p14:cNvContentPartPr/>
                <p14:nvPr/>
              </p14:nvContentPartPr>
              <p14:xfrm>
                <a:off x="11222921" y="2848781"/>
                <a:ext cx="302760" cy="411120"/>
              </p14:xfrm>
            </p:contentPart>
          </mc:Choice>
          <mc:Fallback xmlns="">
            <p:pic>
              <p:nvPicPr>
                <p:cNvPr id="5171" name="Ink 5170">
                  <a:extLst>
                    <a:ext uri="{FF2B5EF4-FFF2-40B4-BE49-F238E27FC236}">
                      <a16:creationId xmlns:a16="http://schemas.microsoft.com/office/drawing/2014/main" id="{A74644D1-2C1A-8581-704B-A5F9F0AEE57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04921" y="2831141"/>
                  <a:ext cx="3384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172" name="Ink 5171">
                  <a:extLst>
                    <a:ext uri="{FF2B5EF4-FFF2-40B4-BE49-F238E27FC236}">
                      <a16:creationId xmlns:a16="http://schemas.microsoft.com/office/drawing/2014/main" id="{AE644399-EE5E-6C8B-48AB-2B3FE06F550A}"/>
                    </a:ext>
                  </a:extLst>
                </p14:cNvPr>
                <p14:cNvContentPartPr/>
                <p14:nvPr/>
              </p14:nvContentPartPr>
              <p14:xfrm>
                <a:off x="8479721" y="2466821"/>
                <a:ext cx="3373920" cy="2967840"/>
              </p14:xfrm>
            </p:contentPart>
          </mc:Choice>
          <mc:Fallback xmlns="">
            <p:pic>
              <p:nvPicPr>
                <p:cNvPr id="5172" name="Ink 5171">
                  <a:extLst>
                    <a:ext uri="{FF2B5EF4-FFF2-40B4-BE49-F238E27FC236}">
                      <a16:creationId xmlns:a16="http://schemas.microsoft.com/office/drawing/2014/main" id="{AE644399-EE5E-6C8B-48AB-2B3FE06F55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62081" y="2448821"/>
                  <a:ext cx="3409560" cy="300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715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02D61577-195D-4EF5-88BC-F9BDD89657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22" y="0"/>
                <a:ext cx="12192000" cy="899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Continuity</a:t>
                </a:r>
                <a:r>
                  <a:rPr lang="en-US" alt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: A function </a:t>
                </a:r>
                <a14:m>
                  <m:oMath xmlns:m="http://schemas.openxmlformats.org/officeDocument/2006/math"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𝒄𝒐𝒏𝒕𝒊𝒏𝒖𝒐𝒖𝒔</m:t>
                    </m:r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𝒂𝒕</m:t>
                    </m:r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if the following conditions are met:</a:t>
                </a:r>
                <a:endParaRPr lang="en-US" altLang="en-US" sz="4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02D61577-195D-4EF5-88BC-F9BDD8965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22" y="0"/>
                <a:ext cx="12192000" cy="899285"/>
              </a:xfrm>
              <a:prstGeom prst="rect">
                <a:avLst/>
              </a:prstGeom>
              <a:blipFill>
                <a:blip r:embed="rId2"/>
                <a:stretch>
                  <a:fillRect l="-2350" t="-15541" r="-1850" b="-1141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332013-9AD4-CA80-4682-5F21F6BE00C8}"/>
                  </a:ext>
                </a:extLst>
              </p:cNvPr>
              <p:cNvSpPr txBox="1"/>
              <p:nvPr/>
            </p:nvSpPr>
            <p:spPr>
              <a:xfrm>
                <a:off x="467475" y="1679845"/>
                <a:ext cx="4695289" cy="3885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𝒊𝒔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𝒅𝒆𝒇𝒊𝒏𝒆𝒅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lim>
                        </m:limLow>
                      </m:fName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𝒆𝒙𝒊𝒔𝒕𝒔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lim>
                        </m:limLow>
                      </m:fName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332013-9AD4-CA80-4682-5F21F6BE0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75" y="1679845"/>
                <a:ext cx="4695289" cy="3885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D40DACE-055A-5AD6-E412-7FDF2521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082" y="1724299"/>
            <a:ext cx="6153443" cy="378778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199EFEF-65BF-26A0-AAB4-A6BC24484CE5}"/>
              </a:ext>
            </a:extLst>
          </p:cNvPr>
          <p:cNvGrpSpPr/>
          <p:nvPr/>
        </p:nvGrpSpPr>
        <p:grpSpPr>
          <a:xfrm>
            <a:off x="1216721" y="2392301"/>
            <a:ext cx="1511640" cy="686520"/>
            <a:chOff x="1216721" y="2392301"/>
            <a:chExt cx="151164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88F55A-F6B0-272A-5181-5A6816DD26A8}"/>
                    </a:ext>
                  </a:extLst>
                </p14:cNvPr>
                <p14:cNvContentPartPr/>
                <p14:nvPr/>
              </p14:nvContentPartPr>
              <p14:xfrm>
                <a:off x="1216721" y="2392301"/>
                <a:ext cx="308880" cy="686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88F55A-F6B0-272A-5181-5A6816DD26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8721" y="2374301"/>
                  <a:ext cx="34452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403B85-3B7D-9899-2E84-A620E0BEAC1D}"/>
                    </a:ext>
                  </a:extLst>
                </p14:cNvPr>
                <p14:cNvContentPartPr/>
                <p14:nvPr/>
              </p14:nvContentPartPr>
              <p14:xfrm>
                <a:off x="1507601" y="2462861"/>
                <a:ext cx="239040" cy="57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403B85-3B7D-9899-2E84-A620E0BEAC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89601" y="2444861"/>
                  <a:ext cx="27468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FC5974-EE09-AF87-CCA2-A7DF0F2F447D}"/>
                    </a:ext>
                  </a:extLst>
                </p14:cNvPr>
                <p14:cNvContentPartPr/>
                <p14:nvPr/>
              </p14:nvContentPartPr>
              <p14:xfrm>
                <a:off x="1699481" y="2591021"/>
                <a:ext cx="124920" cy="199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FC5974-EE09-AF87-CCA2-A7DF0F2F44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81481" y="2573381"/>
                  <a:ext cx="160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934ABFD-22D5-3348-8EC5-10FF79440B16}"/>
                    </a:ext>
                  </a:extLst>
                </p14:cNvPr>
                <p14:cNvContentPartPr/>
                <p14:nvPr/>
              </p14:nvContentPartPr>
              <p14:xfrm>
                <a:off x="1777241" y="2576621"/>
                <a:ext cx="183240" cy="404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934ABFD-22D5-3348-8EC5-10FF79440B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59241" y="2558621"/>
                  <a:ext cx="2188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ECF0AE-E846-BF29-60D1-184C37F38CFA}"/>
                    </a:ext>
                  </a:extLst>
                </p14:cNvPr>
                <p14:cNvContentPartPr/>
                <p14:nvPr/>
              </p14:nvContentPartPr>
              <p14:xfrm>
                <a:off x="1810721" y="2483741"/>
                <a:ext cx="232560" cy="50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ECF0AE-E846-BF29-60D1-184C37F38C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92721" y="2466101"/>
                  <a:ext cx="2682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C8ECA9-0F01-B4CA-DD02-4D983E5092F2}"/>
                    </a:ext>
                  </a:extLst>
                </p14:cNvPr>
                <p14:cNvContentPartPr/>
                <p14:nvPr/>
              </p14:nvContentPartPr>
              <p14:xfrm>
                <a:off x="2150201" y="2656541"/>
                <a:ext cx="172440" cy="23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C8ECA9-0F01-B4CA-DD02-4D983E5092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32201" y="2638541"/>
                  <a:ext cx="208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D41518-8B6A-084B-34E5-9EFE6A8547D5}"/>
                    </a:ext>
                  </a:extLst>
                </p14:cNvPr>
                <p14:cNvContentPartPr/>
                <p14:nvPr/>
              </p14:nvContentPartPr>
              <p14:xfrm>
                <a:off x="2194481" y="2777501"/>
                <a:ext cx="208440" cy="9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D41518-8B6A-084B-34E5-9EFE6A8547D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76481" y="2759501"/>
                  <a:ext cx="244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F34A7F-170D-611C-75A2-163C3CEA503C}"/>
                    </a:ext>
                  </a:extLst>
                </p14:cNvPr>
                <p14:cNvContentPartPr/>
                <p14:nvPr/>
              </p14:nvContentPartPr>
              <p14:xfrm>
                <a:off x="2585081" y="2400581"/>
                <a:ext cx="143280" cy="54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F34A7F-170D-611C-75A2-163C3CEA503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67081" y="2382941"/>
                  <a:ext cx="178920" cy="58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9906060C-F14B-1566-19C8-4C704B038B25}"/>
              </a:ext>
            </a:extLst>
          </p:cNvPr>
          <p:cNvGrpSpPr/>
          <p:nvPr/>
        </p:nvGrpSpPr>
        <p:grpSpPr>
          <a:xfrm>
            <a:off x="1430921" y="3843101"/>
            <a:ext cx="2415600" cy="981720"/>
            <a:chOff x="1430921" y="3843101"/>
            <a:chExt cx="2415600" cy="9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AB05B6-D644-4D65-D62F-E41F0AD24E16}"/>
                    </a:ext>
                  </a:extLst>
                </p14:cNvPr>
                <p14:cNvContentPartPr/>
                <p14:nvPr/>
              </p14:nvContentPartPr>
              <p14:xfrm>
                <a:off x="1430921" y="4016981"/>
                <a:ext cx="304200" cy="49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AB05B6-D644-4D65-D62F-E41F0AD24E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12921" y="3998981"/>
                  <a:ext cx="3398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D88C6D-CDE4-50AE-B63C-EA2FF5366E81}"/>
                    </a:ext>
                  </a:extLst>
                </p14:cNvPr>
                <p14:cNvContentPartPr/>
                <p14:nvPr/>
              </p14:nvContentPartPr>
              <p14:xfrm>
                <a:off x="1757441" y="4366901"/>
                <a:ext cx="51480" cy="79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D88C6D-CDE4-50AE-B63C-EA2FF5366E8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39441" y="4348901"/>
                  <a:ext cx="87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B0FA1A-EB5E-E779-9054-80F3DDB74CB7}"/>
                    </a:ext>
                  </a:extLst>
                </p14:cNvPr>
                <p14:cNvContentPartPr/>
                <p14:nvPr/>
              </p14:nvContentPartPr>
              <p14:xfrm>
                <a:off x="1712081" y="4191941"/>
                <a:ext cx="16200" cy="22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B0FA1A-EB5E-E779-9054-80F3DDB74CB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94441" y="4173941"/>
                  <a:ext cx="51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1076DD-5A3C-5CF8-7BC3-6C6726F23FA9}"/>
                    </a:ext>
                  </a:extLst>
                </p14:cNvPr>
                <p14:cNvContentPartPr/>
                <p14:nvPr/>
              </p14:nvContentPartPr>
              <p14:xfrm>
                <a:off x="1894961" y="4256021"/>
                <a:ext cx="226440" cy="118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1076DD-5A3C-5CF8-7BC3-6C6726F23F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76961" y="4238381"/>
                  <a:ext cx="262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B8A941C-0ACA-BD00-059E-11160A027C7A}"/>
                    </a:ext>
                  </a:extLst>
                </p14:cNvPr>
                <p14:cNvContentPartPr/>
                <p14:nvPr/>
              </p14:nvContentPartPr>
              <p14:xfrm>
                <a:off x="1706681" y="4596581"/>
                <a:ext cx="24120" cy="228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B8A941C-0ACA-BD00-059E-11160A027C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88681" y="4578941"/>
                  <a:ext cx="59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03DA86-CA5E-DD8A-93CF-F60B474013B1}"/>
                    </a:ext>
                  </a:extLst>
                </p14:cNvPr>
                <p14:cNvContentPartPr/>
                <p14:nvPr/>
              </p14:nvContentPartPr>
              <p14:xfrm>
                <a:off x="1623521" y="4682261"/>
                <a:ext cx="167040" cy="11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03DA86-CA5E-DD8A-93CF-F60B474013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05881" y="4664621"/>
                  <a:ext cx="202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C2955E-03FE-BEE1-CBE5-A7109867F3AE}"/>
                    </a:ext>
                  </a:extLst>
                </p14:cNvPr>
                <p14:cNvContentPartPr/>
                <p14:nvPr/>
              </p14:nvContentPartPr>
              <p14:xfrm>
                <a:off x="1799201" y="4624661"/>
                <a:ext cx="156600" cy="3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C2955E-03FE-BEE1-CBE5-A7109867F3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81561" y="4606661"/>
                  <a:ext cx="192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C27BB8-67AC-30DD-577A-AE1596486FCB}"/>
                    </a:ext>
                  </a:extLst>
                </p14:cNvPr>
                <p14:cNvContentPartPr/>
                <p14:nvPr/>
              </p14:nvContentPartPr>
              <p14:xfrm>
                <a:off x="1888841" y="4572461"/>
                <a:ext cx="125640" cy="9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C27BB8-67AC-30DD-577A-AE1596486FC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70841" y="4554821"/>
                  <a:ext cx="161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9FA28D-E83B-D356-9726-0B98C6640FBC}"/>
                    </a:ext>
                  </a:extLst>
                </p14:cNvPr>
                <p14:cNvContentPartPr/>
                <p14:nvPr/>
              </p14:nvContentPartPr>
              <p14:xfrm>
                <a:off x="2051921" y="4503701"/>
                <a:ext cx="138240" cy="9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9FA28D-E83B-D356-9726-0B98C6640F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34281" y="4486061"/>
                  <a:ext cx="173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0C01F2-D2E4-5A45-962E-F494FEFA307D}"/>
                    </a:ext>
                  </a:extLst>
                </p14:cNvPr>
                <p14:cNvContentPartPr/>
                <p14:nvPr/>
              </p14:nvContentPartPr>
              <p14:xfrm>
                <a:off x="2170361" y="4450061"/>
                <a:ext cx="129600" cy="202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0C01F2-D2E4-5A45-962E-F494FEFA307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52721" y="4432421"/>
                  <a:ext cx="165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701C59-D727-1382-9C53-5B630F6B6196}"/>
                    </a:ext>
                  </a:extLst>
                </p14:cNvPr>
                <p14:cNvContentPartPr/>
                <p14:nvPr/>
              </p14:nvContentPartPr>
              <p14:xfrm>
                <a:off x="2270441" y="3984941"/>
                <a:ext cx="303840" cy="56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701C59-D727-1382-9C53-5B630F6B61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52441" y="3966941"/>
                  <a:ext cx="33948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B44D99-3BE7-A3AA-896B-87543190F680}"/>
                    </a:ext>
                  </a:extLst>
                </p14:cNvPr>
                <p14:cNvContentPartPr/>
                <p14:nvPr/>
              </p14:nvContentPartPr>
              <p14:xfrm>
                <a:off x="2437841" y="3947861"/>
                <a:ext cx="275400" cy="400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B44D99-3BE7-A3AA-896B-87543190F68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19841" y="3929861"/>
                  <a:ext cx="3110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25" name="Ink 5124">
                  <a:extLst>
                    <a:ext uri="{FF2B5EF4-FFF2-40B4-BE49-F238E27FC236}">
                      <a16:creationId xmlns:a16="http://schemas.microsoft.com/office/drawing/2014/main" id="{81CE04B7-5A2B-A94D-23DE-345FBE1CA2A1}"/>
                    </a:ext>
                  </a:extLst>
                </p14:cNvPr>
                <p14:cNvContentPartPr/>
                <p14:nvPr/>
              </p14:nvContentPartPr>
              <p14:xfrm>
                <a:off x="2752481" y="3987461"/>
                <a:ext cx="14040" cy="363600"/>
              </p14:xfrm>
            </p:contentPart>
          </mc:Choice>
          <mc:Fallback xmlns="">
            <p:pic>
              <p:nvPicPr>
                <p:cNvPr id="5125" name="Ink 5124">
                  <a:extLst>
                    <a:ext uri="{FF2B5EF4-FFF2-40B4-BE49-F238E27FC236}">
                      <a16:creationId xmlns:a16="http://schemas.microsoft.com/office/drawing/2014/main" id="{81CE04B7-5A2B-A94D-23DE-345FBE1CA2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34841" y="3969821"/>
                  <a:ext cx="49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26" name="Ink 5125">
                  <a:extLst>
                    <a:ext uri="{FF2B5EF4-FFF2-40B4-BE49-F238E27FC236}">
                      <a16:creationId xmlns:a16="http://schemas.microsoft.com/office/drawing/2014/main" id="{DA5C89DC-B0F6-E14F-EFD2-9E8996DD3508}"/>
                    </a:ext>
                  </a:extLst>
                </p14:cNvPr>
                <p14:cNvContentPartPr/>
                <p14:nvPr/>
              </p14:nvContentPartPr>
              <p14:xfrm>
                <a:off x="2630081" y="4063421"/>
                <a:ext cx="285840" cy="237600"/>
              </p14:xfrm>
            </p:contentPart>
          </mc:Choice>
          <mc:Fallback xmlns="">
            <p:pic>
              <p:nvPicPr>
                <p:cNvPr id="5126" name="Ink 5125">
                  <a:extLst>
                    <a:ext uri="{FF2B5EF4-FFF2-40B4-BE49-F238E27FC236}">
                      <a16:creationId xmlns:a16="http://schemas.microsoft.com/office/drawing/2014/main" id="{DA5C89DC-B0F6-E14F-EFD2-9E8996DD35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12441" y="4045421"/>
                  <a:ext cx="321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27" name="Ink 5126">
                  <a:extLst>
                    <a:ext uri="{FF2B5EF4-FFF2-40B4-BE49-F238E27FC236}">
                      <a16:creationId xmlns:a16="http://schemas.microsoft.com/office/drawing/2014/main" id="{DD00928D-0076-6601-C12D-8C8147823BF8}"/>
                    </a:ext>
                  </a:extLst>
                </p14:cNvPr>
                <p14:cNvContentPartPr/>
                <p14:nvPr/>
              </p14:nvContentPartPr>
              <p14:xfrm>
                <a:off x="2730881" y="3843101"/>
                <a:ext cx="395640" cy="576720"/>
              </p14:xfrm>
            </p:contentPart>
          </mc:Choice>
          <mc:Fallback xmlns="">
            <p:pic>
              <p:nvPicPr>
                <p:cNvPr id="5127" name="Ink 5126">
                  <a:extLst>
                    <a:ext uri="{FF2B5EF4-FFF2-40B4-BE49-F238E27FC236}">
                      <a16:creationId xmlns:a16="http://schemas.microsoft.com/office/drawing/2014/main" id="{DD00928D-0076-6601-C12D-8C8147823B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12881" y="3825101"/>
                  <a:ext cx="4312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128" name="Ink 5127">
                  <a:extLst>
                    <a:ext uri="{FF2B5EF4-FFF2-40B4-BE49-F238E27FC236}">
                      <a16:creationId xmlns:a16="http://schemas.microsoft.com/office/drawing/2014/main" id="{B79F8C11-D384-E5B4-3745-5A8607C9CD2E}"/>
                    </a:ext>
                  </a:extLst>
                </p14:cNvPr>
                <p14:cNvContentPartPr/>
                <p14:nvPr/>
              </p14:nvContentPartPr>
              <p14:xfrm>
                <a:off x="3219041" y="4036061"/>
                <a:ext cx="167760" cy="47160"/>
              </p14:xfrm>
            </p:contentPart>
          </mc:Choice>
          <mc:Fallback xmlns="">
            <p:pic>
              <p:nvPicPr>
                <p:cNvPr id="5128" name="Ink 5127">
                  <a:extLst>
                    <a:ext uri="{FF2B5EF4-FFF2-40B4-BE49-F238E27FC236}">
                      <a16:creationId xmlns:a16="http://schemas.microsoft.com/office/drawing/2014/main" id="{B79F8C11-D384-E5B4-3745-5A8607C9CD2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01041" y="4018421"/>
                  <a:ext cx="203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29" name="Ink 5128">
                  <a:extLst>
                    <a:ext uri="{FF2B5EF4-FFF2-40B4-BE49-F238E27FC236}">
                      <a16:creationId xmlns:a16="http://schemas.microsoft.com/office/drawing/2014/main" id="{5C79B718-786F-34A2-D3BC-40DA485FF991}"/>
                    </a:ext>
                  </a:extLst>
                </p14:cNvPr>
                <p14:cNvContentPartPr/>
                <p14:nvPr/>
              </p14:nvContentPartPr>
              <p14:xfrm>
                <a:off x="3319841" y="4207781"/>
                <a:ext cx="225720" cy="64440"/>
              </p14:xfrm>
            </p:contentPart>
          </mc:Choice>
          <mc:Fallback xmlns="">
            <p:pic>
              <p:nvPicPr>
                <p:cNvPr id="5129" name="Ink 5128">
                  <a:extLst>
                    <a:ext uri="{FF2B5EF4-FFF2-40B4-BE49-F238E27FC236}">
                      <a16:creationId xmlns:a16="http://schemas.microsoft.com/office/drawing/2014/main" id="{5C79B718-786F-34A2-D3BC-40DA485FF99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01841" y="4189781"/>
                  <a:ext cx="261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30" name="Ink 5129">
                  <a:extLst>
                    <a:ext uri="{FF2B5EF4-FFF2-40B4-BE49-F238E27FC236}">
                      <a16:creationId xmlns:a16="http://schemas.microsoft.com/office/drawing/2014/main" id="{7069D5D5-D1CD-F72E-6F18-39906F0EBBF4}"/>
                    </a:ext>
                  </a:extLst>
                </p14:cNvPr>
                <p14:cNvContentPartPr/>
                <p14:nvPr/>
              </p14:nvContentPartPr>
              <p14:xfrm>
                <a:off x="3618641" y="3950021"/>
                <a:ext cx="227880" cy="488520"/>
              </p14:xfrm>
            </p:contentPart>
          </mc:Choice>
          <mc:Fallback xmlns="">
            <p:pic>
              <p:nvPicPr>
                <p:cNvPr id="5130" name="Ink 5129">
                  <a:extLst>
                    <a:ext uri="{FF2B5EF4-FFF2-40B4-BE49-F238E27FC236}">
                      <a16:creationId xmlns:a16="http://schemas.microsoft.com/office/drawing/2014/main" id="{7069D5D5-D1CD-F72E-6F18-39906F0EBBF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01001" y="3932021"/>
                  <a:ext cx="263520" cy="52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32" name="Ink 5131">
                <a:extLst>
                  <a:ext uri="{FF2B5EF4-FFF2-40B4-BE49-F238E27FC236}">
                    <a16:creationId xmlns:a16="http://schemas.microsoft.com/office/drawing/2014/main" id="{E552A0C2-E1D4-BC45-2261-9073E0C530B9}"/>
                  </a:ext>
                </a:extLst>
              </p14:cNvPr>
              <p14:cNvContentPartPr/>
              <p14:nvPr/>
            </p14:nvContentPartPr>
            <p14:xfrm>
              <a:off x="4748321" y="4203821"/>
              <a:ext cx="372960" cy="991080"/>
            </p14:xfrm>
          </p:contentPart>
        </mc:Choice>
        <mc:Fallback xmlns="">
          <p:pic>
            <p:nvPicPr>
              <p:cNvPr id="5132" name="Ink 5131">
                <a:extLst>
                  <a:ext uri="{FF2B5EF4-FFF2-40B4-BE49-F238E27FC236}">
                    <a16:creationId xmlns:a16="http://schemas.microsoft.com/office/drawing/2014/main" id="{E552A0C2-E1D4-BC45-2261-9073E0C530B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30681" y="4186181"/>
                <a:ext cx="408600" cy="10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56" name="Group 5155">
            <a:extLst>
              <a:ext uri="{FF2B5EF4-FFF2-40B4-BE49-F238E27FC236}">
                <a16:creationId xmlns:a16="http://schemas.microsoft.com/office/drawing/2014/main" id="{143827A5-EC6E-106E-A9F3-B49E3D86CC4A}"/>
              </a:ext>
            </a:extLst>
          </p:cNvPr>
          <p:cNvGrpSpPr/>
          <p:nvPr/>
        </p:nvGrpSpPr>
        <p:grpSpPr>
          <a:xfrm>
            <a:off x="3027521" y="5489741"/>
            <a:ext cx="3526920" cy="769680"/>
            <a:chOff x="3027521" y="5489741"/>
            <a:chExt cx="352692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1072F1F2-5AA5-7424-4FD7-78B31C5CCF96}"/>
                    </a:ext>
                  </a:extLst>
                </p14:cNvPr>
                <p14:cNvContentPartPr/>
                <p14:nvPr/>
              </p14:nvContentPartPr>
              <p14:xfrm>
                <a:off x="3027521" y="5806901"/>
                <a:ext cx="350280" cy="333000"/>
              </p14:xfrm>
            </p:contentPart>
          </mc:Choice>
          <mc:Fallback xmlns=""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1072F1F2-5AA5-7424-4FD7-78B31C5CCF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09881" y="5788901"/>
                  <a:ext cx="3859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34" name="Ink 5133">
                  <a:extLst>
                    <a:ext uri="{FF2B5EF4-FFF2-40B4-BE49-F238E27FC236}">
                      <a16:creationId xmlns:a16="http://schemas.microsoft.com/office/drawing/2014/main" id="{326E50C3-95A0-94CC-B328-670A49E09702}"/>
                    </a:ext>
                  </a:extLst>
                </p14:cNvPr>
                <p14:cNvContentPartPr/>
                <p14:nvPr/>
              </p14:nvContentPartPr>
              <p14:xfrm>
                <a:off x="3433241" y="5814821"/>
                <a:ext cx="134280" cy="279720"/>
              </p14:xfrm>
            </p:contentPart>
          </mc:Choice>
          <mc:Fallback xmlns="">
            <p:pic>
              <p:nvPicPr>
                <p:cNvPr id="5134" name="Ink 5133">
                  <a:extLst>
                    <a:ext uri="{FF2B5EF4-FFF2-40B4-BE49-F238E27FC236}">
                      <a16:creationId xmlns:a16="http://schemas.microsoft.com/office/drawing/2014/main" id="{326E50C3-95A0-94CC-B328-670A49E097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15601" y="5797181"/>
                  <a:ext cx="169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011D97E4-637E-F15A-CDD1-CE78C42EFF33}"/>
                    </a:ext>
                  </a:extLst>
                </p14:cNvPr>
                <p14:cNvContentPartPr/>
                <p14:nvPr/>
              </p14:nvContentPartPr>
              <p14:xfrm>
                <a:off x="3705401" y="5815541"/>
                <a:ext cx="214560" cy="204120"/>
              </p14:xfrm>
            </p:contentPart>
          </mc:Choice>
          <mc:Fallback xmlns=""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011D97E4-637E-F15A-CDD1-CE78C42EFF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87761" y="5797541"/>
                  <a:ext cx="250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36" name="Ink 5135">
                  <a:extLst>
                    <a:ext uri="{FF2B5EF4-FFF2-40B4-BE49-F238E27FC236}">
                      <a16:creationId xmlns:a16="http://schemas.microsoft.com/office/drawing/2014/main" id="{2DF5359F-8618-BB73-AF23-20F2A7950A3E}"/>
                    </a:ext>
                  </a:extLst>
                </p14:cNvPr>
                <p14:cNvContentPartPr/>
                <p14:nvPr/>
              </p14:nvContentPartPr>
              <p14:xfrm>
                <a:off x="3833561" y="5589101"/>
                <a:ext cx="225720" cy="289440"/>
              </p14:xfrm>
            </p:contentPart>
          </mc:Choice>
          <mc:Fallback xmlns="">
            <p:pic>
              <p:nvPicPr>
                <p:cNvPr id="5136" name="Ink 5135">
                  <a:extLst>
                    <a:ext uri="{FF2B5EF4-FFF2-40B4-BE49-F238E27FC236}">
                      <a16:creationId xmlns:a16="http://schemas.microsoft.com/office/drawing/2014/main" id="{2DF5359F-8618-BB73-AF23-20F2A7950A3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15921" y="5571461"/>
                  <a:ext cx="261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37" name="Ink 5136">
                  <a:extLst>
                    <a:ext uri="{FF2B5EF4-FFF2-40B4-BE49-F238E27FC236}">
                      <a16:creationId xmlns:a16="http://schemas.microsoft.com/office/drawing/2014/main" id="{B09BD06F-8CA9-7DC4-C9C6-976E82C20867}"/>
                    </a:ext>
                  </a:extLst>
                </p14:cNvPr>
                <p14:cNvContentPartPr/>
                <p14:nvPr/>
              </p14:nvContentPartPr>
              <p14:xfrm>
                <a:off x="3850841" y="5745341"/>
                <a:ext cx="234720" cy="79920"/>
              </p14:xfrm>
            </p:contentPart>
          </mc:Choice>
          <mc:Fallback xmlns="">
            <p:pic>
              <p:nvPicPr>
                <p:cNvPr id="5137" name="Ink 5136">
                  <a:extLst>
                    <a:ext uri="{FF2B5EF4-FFF2-40B4-BE49-F238E27FC236}">
                      <a16:creationId xmlns:a16="http://schemas.microsoft.com/office/drawing/2014/main" id="{B09BD06F-8CA9-7DC4-C9C6-976E82C208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32841" y="5727341"/>
                  <a:ext cx="270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38" name="Ink 5137">
                  <a:extLst>
                    <a:ext uri="{FF2B5EF4-FFF2-40B4-BE49-F238E27FC236}">
                      <a16:creationId xmlns:a16="http://schemas.microsoft.com/office/drawing/2014/main" id="{72FB03D6-5693-625D-1591-FA6A3AF4400F}"/>
                    </a:ext>
                  </a:extLst>
                </p14:cNvPr>
                <p14:cNvContentPartPr/>
                <p14:nvPr/>
              </p14:nvContentPartPr>
              <p14:xfrm>
                <a:off x="4076201" y="5620421"/>
                <a:ext cx="146160" cy="222840"/>
              </p14:xfrm>
            </p:contentPart>
          </mc:Choice>
          <mc:Fallback xmlns="">
            <p:pic>
              <p:nvPicPr>
                <p:cNvPr id="5138" name="Ink 5137">
                  <a:extLst>
                    <a:ext uri="{FF2B5EF4-FFF2-40B4-BE49-F238E27FC236}">
                      <a16:creationId xmlns:a16="http://schemas.microsoft.com/office/drawing/2014/main" id="{72FB03D6-5693-625D-1591-FA6A3AF440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58201" y="5602781"/>
                  <a:ext cx="181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39" name="Ink 5138">
                  <a:extLst>
                    <a:ext uri="{FF2B5EF4-FFF2-40B4-BE49-F238E27FC236}">
                      <a16:creationId xmlns:a16="http://schemas.microsoft.com/office/drawing/2014/main" id="{FD004DC6-D003-F2A2-AEF8-0D65CA294F85}"/>
                    </a:ext>
                  </a:extLst>
                </p14:cNvPr>
                <p14:cNvContentPartPr/>
                <p14:nvPr/>
              </p14:nvContentPartPr>
              <p14:xfrm>
                <a:off x="4318841" y="5750381"/>
                <a:ext cx="131040" cy="64800"/>
              </p14:xfrm>
            </p:contentPart>
          </mc:Choice>
          <mc:Fallback xmlns="">
            <p:pic>
              <p:nvPicPr>
                <p:cNvPr id="5139" name="Ink 5138">
                  <a:extLst>
                    <a:ext uri="{FF2B5EF4-FFF2-40B4-BE49-F238E27FC236}">
                      <a16:creationId xmlns:a16="http://schemas.microsoft.com/office/drawing/2014/main" id="{FD004DC6-D003-F2A2-AEF8-0D65CA294F8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00841" y="5732381"/>
                  <a:ext cx="166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2AA6B350-E149-E45C-E6D7-FD8DAD6D490B}"/>
                    </a:ext>
                  </a:extLst>
                </p14:cNvPr>
                <p14:cNvContentPartPr/>
                <p14:nvPr/>
              </p14:nvContentPartPr>
              <p14:xfrm>
                <a:off x="4482641" y="5651381"/>
                <a:ext cx="187920" cy="190800"/>
              </p14:xfrm>
            </p:contentPart>
          </mc:Choice>
          <mc:Fallback xmlns=""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2AA6B350-E149-E45C-E6D7-FD8DAD6D490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65001" y="5633741"/>
                  <a:ext cx="223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41" name="Ink 5140">
                  <a:extLst>
                    <a:ext uri="{FF2B5EF4-FFF2-40B4-BE49-F238E27FC236}">
                      <a16:creationId xmlns:a16="http://schemas.microsoft.com/office/drawing/2014/main" id="{9871C989-AB78-C7DD-AD8C-0EF1773BE866}"/>
                    </a:ext>
                  </a:extLst>
                </p14:cNvPr>
                <p14:cNvContentPartPr/>
                <p14:nvPr/>
              </p14:nvContentPartPr>
              <p14:xfrm>
                <a:off x="4745801" y="5595221"/>
                <a:ext cx="123120" cy="208440"/>
              </p14:xfrm>
            </p:contentPart>
          </mc:Choice>
          <mc:Fallback xmlns="">
            <p:pic>
              <p:nvPicPr>
                <p:cNvPr id="5141" name="Ink 5140">
                  <a:extLst>
                    <a:ext uri="{FF2B5EF4-FFF2-40B4-BE49-F238E27FC236}">
                      <a16:creationId xmlns:a16="http://schemas.microsoft.com/office/drawing/2014/main" id="{9871C989-AB78-C7DD-AD8C-0EF1773BE86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28161" y="5577221"/>
                  <a:ext cx="158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42" name="Ink 5141">
                  <a:extLst>
                    <a:ext uri="{FF2B5EF4-FFF2-40B4-BE49-F238E27FC236}">
                      <a16:creationId xmlns:a16="http://schemas.microsoft.com/office/drawing/2014/main" id="{432AF5AF-5EE6-37CA-756E-389AD5F254F2}"/>
                    </a:ext>
                  </a:extLst>
                </p14:cNvPr>
                <p14:cNvContentPartPr/>
                <p14:nvPr/>
              </p14:nvContentPartPr>
              <p14:xfrm>
                <a:off x="4964681" y="5545541"/>
                <a:ext cx="148680" cy="197280"/>
              </p14:xfrm>
            </p:contentPart>
          </mc:Choice>
          <mc:Fallback xmlns="">
            <p:pic>
              <p:nvPicPr>
                <p:cNvPr id="5142" name="Ink 5141">
                  <a:extLst>
                    <a:ext uri="{FF2B5EF4-FFF2-40B4-BE49-F238E27FC236}">
                      <a16:creationId xmlns:a16="http://schemas.microsoft.com/office/drawing/2014/main" id="{432AF5AF-5EE6-37CA-756E-389AD5F254F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7041" y="5527901"/>
                  <a:ext cx="184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43" name="Ink 5142">
                  <a:extLst>
                    <a:ext uri="{FF2B5EF4-FFF2-40B4-BE49-F238E27FC236}">
                      <a16:creationId xmlns:a16="http://schemas.microsoft.com/office/drawing/2014/main" id="{BF5C9D1A-51CE-A88B-95BB-391E39599F33}"/>
                    </a:ext>
                  </a:extLst>
                </p14:cNvPr>
                <p14:cNvContentPartPr/>
                <p14:nvPr/>
              </p14:nvContentPartPr>
              <p14:xfrm>
                <a:off x="5241881" y="5489741"/>
                <a:ext cx="95400" cy="249120"/>
              </p14:xfrm>
            </p:contentPart>
          </mc:Choice>
          <mc:Fallback xmlns="">
            <p:pic>
              <p:nvPicPr>
                <p:cNvPr id="5143" name="Ink 5142">
                  <a:extLst>
                    <a:ext uri="{FF2B5EF4-FFF2-40B4-BE49-F238E27FC236}">
                      <a16:creationId xmlns:a16="http://schemas.microsoft.com/office/drawing/2014/main" id="{BF5C9D1A-51CE-A88B-95BB-391E39599F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24241" y="5472101"/>
                  <a:ext cx="131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45" name="Ink 5144">
                  <a:extLst>
                    <a:ext uri="{FF2B5EF4-FFF2-40B4-BE49-F238E27FC236}">
                      <a16:creationId xmlns:a16="http://schemas.microsoft.com/office/drawing/2014/main" id="{DB2211FE-0A5A-ACC8-A10F-E142525943EA}"/>
                    </a:ext>
                  </a:extLst>
                </p14:cNvPr>
                <p14:cNvContentPartPr/>
                <p14:nvPr/>
              </p14:nvContentPartPr>
              <p14:xfrm>
                <a:off x="5317481" y="6032981"/>
                <a:ext cx="165960" cy="126360"/>
              </p14:xfrm>
            </p:contentPart>
          </mc:Choice>
          <mc:Fallback xmlns="">
            <p:pic>
              <p:nvPicPr>
                <p:cNvPr id="5145" name="Ink 5144">
                  <a:extLst>
                    <a:ext uri="{FF2B5EF4-FFF2-40B4-BE49-F238E27FC236}">
                      <a16:creationId xmlns:a16="http://schemas.microsoft.com/office/drawing/2014/main" id="{DB2211FE-0A5A-ACC8-A10F-E142525943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99841" y="6015341"/>
                  <a:ext cx="201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46" name="Ink 5145">
                  <a:extLst>
                    <a:ext uri="{FF2B5EF4-FFF2-40B4-BE49-F238E27FC236}">
                      <a16:creationId xmlns:a16="http://schemas.microsoft.com/office/drawing/2014/main" id="{9E6BF8C7-9691-65E1-3975-2C54EFFD6F01}"/>
                    </a:ext>
                  </a:extLst>
                </p14:cNvPr>
                <p14:cNvContentPartPr/>
                <p14:nvPr/>
              </p14:nvContentPartPr>
              <p14:xfrm>
                <a:off x="5374001" y="5845061"/>
                <a:ext cx="234000" cy="267840"/>
              </p14:xfrm>
            </p:contentPart>
          </mc:Choice>
          <mc:Fallback xmlns="">
            <p:pic>
              <p:nvPicPr>
                <p:cNvPr id="5146" name="Ink 5145">
                  <a:extLst>
                    <a:ext uri="{FF2B5EF4-FFF2-40B4-BE49-F238E27FC236}">
                      <a16:creationId xmlns:a16="http://schemas.microsoft.com/office/drawing/2014/main" id="{9E6BF8C7-9691-65E1-3975-2C54EFFD6F0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56361" y="5827421"/>
                  <a:ext cx="269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47" name="Ink 5146">
                  <a:extLst>
                    <a:ext uri="{FF2B5EF4-FFF2-40B4-BE49-F238E27FC236}">
                      <a16:creationId xmlns:a16="http://schemas.microsoft.com/office/drawing/2014/main" id="{0D13FEED-5FBA-24D4-FF26-2C7E45B8F648}"/>
                    </a:ext>
                  </a:extLst>
                </p14:cNvPr>
                <p14:cNvContentPartPr/>
                <p14:nvPr/>
              </p14:nvContentPartPr>
              <p14:xfrm>
                <a:off x="5400281" y="6003461"/>
                <a:ext cx="223560" cy="69480"/>
              </p14:xfrm>
            </p:contentPart>
          </mc:Choice>
          <mc:Fallback xmlns="">
            <p:pic>
              <p:nvPicPr>
                <p:cNvPr id="5147" name="Ink 5146">
                  <a:extLst>
                    <a:ext uri="{FF2B5EF4-FFF2-40B4-BE49-F238E27FC236}">
                      <a16:creationId xmlns:a16="http://schemas.microsoft.com/office/drawing/2014/main" id="{0D13FEED-5FBA-24D4-FF26-2C7E45B8F64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82641" y="5985821"/>
                  <a:ext cx="259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48" name="Ink 5147">
                  <a:extLst>
                    <a:ext uri="{FF2B5EF4-FFF2-40B4-BE49-F238E27FC236}">
                      <a16:creationId xmlns:a16="http://schemas.microsoft.com/office/drawing/2014/main" id="{0D55DE1D-8552-BB0E-028E-CCD8CA4D89A2}"/>
                    </a:ext>
                  </a:extLst>
                </p14:cNvPr>
                <p14:cNvContentPartPr/>
                <p14:nvPr/>
              </p14:nvContentPartPr>
              <p14:xfrm>
                <a:off x="5942081" y="5857301"/>
                <a:ext cx="10080" cy="268920"/>
              </p14:xfrm>
            </p:contentPart>
          </mc:Choice>
          <mc:Fallback xmlns="">
            <p:pic>
              <p:nvPicPr>
                <p:cNvPr id="5148" name="Ink 5147">
                  <a:extLst>
                    <a:ext uri="{FF2B5EF4-FFF2-40B4-BE49-F238E27FC236}">
                      <a16:creationId xmlns:a16="http://schemas.microsoft.com/office/drawing/2014/main" id="{0D55DE1D-8552-BB0E-028E-CCD8CA4D89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24441" y="5839661"/>
                  <a:ext cx="457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49" name="Ink 5148">
                  <a:extLst>
                    <a:ext uri="{FF2B5EF4-FFF2-40B4-BE49-F238E27FC236}">
                      <a16:creationId xmlns:a16="http://schemas.microsoft.com/office/drawing/2014/main" id="{B467A611-2D52-F9C2-62A8-AF8DD67894F0}"/>
                    </a:ext>
                  </a:extLst>
                </p14:cNvPr>
                <p14:cNvContentPartPr/>
                <p14:nvPr/>
              </p14:nvContentPartPr>
              <p14:xfrm>
                <a:off x="5709161" y="5840741"/>
                <a:ext cx="367560" cy="270000"/>
              </p14:xfrm>
            </p:contentPart>
          </mc:Choice>
          <mc:Fallback xmlns="">
            <p:pic>
              <p:nvPicPr>
                <p:cNvPr id="5149" name="Ink 5148">
                  <a:extLst>
                    <a:ext uri="{FF2B5EF4-FFF2-40B4-BE49-F238E27FC236}">
                      <a16:creationId xmlns:a16="http://schemas.microsoft.com/office/drawing/2014/main" id="{B467A611-2D52-F9C2-62A8-AF8DD67894F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91161" y="5822741"/>
                  <a:ext cx="403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50" name="Ink 5149">
                  <a:extLst>
                    <a:ext uri="{FF2B5EF4-FFF2-40B4-BE49-F238E27FC236}">
                      <a16:creationId xmlns:a16="http://schemas.microsoft.com/office/drawing/2014/main" id="{284116F3-55AE-D3B5-4628-77B44096113E}"/>
                    </a:ext>
                  </a:extLst>
                </p14:cNvPr>
                <p14:cNvContentPartPr/>
                <p14:nvPr/>
              </p14:nvContentPartPr>
              <p14:xfrm>
                <a:off x="6091121" y="5797181"/>
                <a:ext cx="130680" cy="54000"/>
              </p14:xfrm>
            </p:contentPart>
          </mc:Choice>
          <mc:Fallback xmlns="">
            <p:pic>
              <p:nvPicPr>
                <p:cNvPr id="5150" name="Ink 5149">
                  <a:extLst>
                    <a:ext uri="{FF2B5EF4-FFF2-40B4-BE49-F238E27FC236}">
                      <a16:creationId xmlns:a16="http://schemas.microsoft.com/office/drawing/2014/main" id="{284116F3-55AE-D3B5-4628-77B4409611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73121" y="5779181"/>
                  <a:ext cx="166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51" name="Ink 5150">
                  <a:extLst>
                    <a:ext uri="{FF2B5EF4-FFF2-40B4-BE49-F238E27FC236}">
                      <a16:creationId xmlns:a16="http://schemas.microsoft.com/office/drawing/2014/main" id="{D9F0DF73-E893-AF57-35A1-055518139F2C}"/>
                    </a:ext>
                  </a:extLst>
                </p14:cNvPr>
                <p14:cNvContentPartPr/>
                <p14:nvPr/>
              </p14:nvContentPartPr>
              <p14:xfrm>
                <a:off x="6181481" y="5876741"/>
                <a:ext cx="133920" cy="77760"/>
              </p14:xfrm>
            </p:contentPart>
          </mc:Choice>
          <mc:Fallback xmlns="">
            <p:pic>
              <p:nvPicPr>
                <p:cNvPr id="5151" name="Ink 5150">
                  <a:extLst>
                    <a:ext uri="{FF2B5EF4-FFF2-40B4-BE49-F238E27FC236}">
                      <a16:creationId xmlns:a16="http://schemas.microsoft.com/office/drawing/2014/main" id="{D9F0DF73-E893-AF57-35A1-055518139F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63841" y="5858741"/>
                  <a:ext cx="169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152" name="Ink 5151">
                  <a:extLst>
                    <a:ext uri="{FF2B5EF4-FFF2-40B4-BE49-F238E27FC236}">
                      <a16:creationId xmlns:a16="http://schemas.microsoft.com/office/drawing/2014/main" id="{CF0CFEFC-15DB-C35D-37E4-4B257BA82A22}"/>
                    </a:ext>
                  </a:extLst>
                </p14:cNvPr>
                <p14:cNvContentPartPr/>
                <p14:nvPr/>
              </p14:nvContentPartPr>
              <p14:xfrm>
                <a:off x="6283721" y="5610701"/>
                <a:ext cx="203760" cy="212040"/>
              </p14:xfrm>
            </p:contentPart>
          </mc:Choice>
          <mc:Fallback xmlns="">
            <p:pic>
              <p:nvPicPr>
                <p:cNvPr id="5152" name="Ink 5151">
                  <a:extLst>
                    <a:ext uri="{FF2B5EF4-FFF2-40B4-BE49-F238E27FC236}">
                      <a16:creationId xmlns:a16="http://schemas.microsoft.com/office/drawing/2014/main" id="{CF0CFEFC-15DB-C35D-37E4-4B257BA82A2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66081" y="5593061"/>
                  <a:ext cx="239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153" name="Ink 5152">
                  <a:extLst>
                    <a:ext uri="{FF2B5EF4-FFF2-40B4-BE49-F238E27FC236}">
                      <a16:creationId xmlns:a16="http://schemas.microsoft.com/office/drawing/2014/main" id="{51EF73C0-0A3B-3EF0-F39B-FA6F56ADCA95}"/>
                    </a:ext>
                  </a:extLst>
                </p14:cNvPr>
                <p14:cNvContentPartPr/>
                <p14:nvPr/>
              </p14:nvContentPartPr>
              <p14:xfrm>
                <a:off x="6448961" y="5624381"/>
                <a:ext cx="105480" cy="375840"/>
              </p14:xfrm>
            </p:contentPart>
          </mc:Choice>
          <mc:Fallback xmlns="">
            <p:pic>
              <p:nvPicPr>
                <p:cNvPr id="5153" name="Ink 5152">
                  <a:extLst>
                    <a:ext uri="{FF2B5EF4-FFF2-40B4-BE49-F238E27FC236}">
                      <a16:creationId xmlns:a16="http://schemas.microsoft.com/office/drawing/2014/main" id="{51EF73C0-0A3B-3EF0-F39B-FA6F56ADCA9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31321" y="5606381"/>
                  <a:ext cx="1411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154" name="Ink 5153">
                  <a:extLst>
                    <a:ext uri="{FF2B5EF4-FFF2-40B4-BE49-F238E27FC236}">
                      <a16:creationId xmlns:a16="http://schemas.microsoft.com/office/drawing/2014/main" id="{FEE87E9B-A5F8-6DD5-A210-3187EA49AB3E}"/>
                    </a:ext>
                  </a:extLst>
                </p14:cNvPr>
                <p14:cNvContentPartPr/>
                <p14:nvPr/>
              </p14:nvContentPartPr>
              <p14:xfrm>
                <a:off x="5953601" y="5811221"/>
                <a:ext cx="7560" cy="448200"/>
              </p14:xfrm>
            </p:contentPart>
          </mc:Choice>
          <mc:Fallback xmlns="">
            <p:pic>
              <p:nvPicPr>
                <p:cNvPr id="5154" name="Ink 5153">
                  <a:extLst>
                    <a:ext uri="{FF2B5EF4-FFF2-40B4-BE49-F238E27FC236}">
                      <a16:creationId xmlns:a16="http://schemas.microsoft.com/office/drawing/2014/main" id="{FEE87E9B-A5F8-6DD5-A210-3187EA49AB3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35961" y="5793581"/>
                  <a:ext cx="432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55" name="Ink 5154">
                  <a:extLst>
                    <a:ext uri="{FF2B5EF4-FFF2-40B4-BE49-F238E27FC236}">
                      <a16:creationId xmlns:a16="http://schemas.microsoft.com/office/drawing/2014/main" id="{692CFCF8-90FA-0F6B-564B-2A93BFA345D1}"/>
                    </a:ext>
                  </a:extLst>
                </p14:cNvPr>
                <p14:cNvContentPartPr/>
                <p14:nvPr/>
              </p14:nvContentPartPr>
              <p14:xfrm>
                <a:off x="5668121" y="5846501"/>
                <a:ext cx="549000" cy="389520"/>
              </p14:xfrm>
            </p:contentPart>
          </mc:Choice>
          <mc:Fallback xmlns="">
            <p:pic>
              <p:nvPicPr>
                <p:cNvPr id="5155" name="Ink 5154">
                  <a:extLst>
                    <a:ext uri="{FF2B5EF4-FFF2-40B4-BE49-F238E27FC236}">
                      <a16:creationId xmlns:a16="http://schemas.microsoft.com/office/drawing/2014/main" id="{692CFCF8-90FA-0F6B-564B-2A93BFA345D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50481" y="5828861"/>
                  <a:ext cx="584640" cy="42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526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02D61577-195D-4EF5-88BC-F9BDD89657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2192000" cy="3714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Continuity on a Closed Interval</a:t>
                </a:r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: A function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is continuous on the closed interval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if it is continuous on  the open interval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and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𝒂𝒏𝒅</m:t>
                          </m:r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b="0" i="0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alt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alt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is continuous from the right at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and continuous from the left at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02D61577-195D-4EF5-88BC-F9BDD8965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12192000" cy="3714750"/>
              </a:xfrm>
              <a:prstGeom prst="rect">
                <a:avLst/>
              </a:prstGeom>
              <a:blipFill>
                <a:blip r:embed="rId2"/>
                <a:stretch>
                  <a:fillRect l="-1350" t="-2135" r="-4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DB3D6A5-9A4C-D210-A14C-A737269F7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36" y="3205221"/>
            <a:ext cx="5219728" cy="29312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534781-0136-8261-A289-39654F6D5D6F}"/>
              </a:ext>
            </a:extLst>
          </p:cNvPr>
          <p:cNvGrpSpPr/>
          <p:nvPr/>
        </p:nvGrpSpPr>
        <p:grpSpPr>
          <a:xfrm>
            <a:off x="7410774" y="3074354"/>
            <a:ext cx="933120" cy="722520"/>
            <a:chOff x="7410774" y="3074354"/>
            <a:chExt cx="933120" cy="7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2372C53-075E-224B-D375-83F290EADD9F}"/>
                    </a:ext>
                  </a:extLst>
                </p14:cNvPr>
                <p14:cNvContentPartPr/>
                <p14:nvPr/>
              </p14:nvContentPartPr>
              <p14:xfrm>
                <a:off x="7718214" y="3117194"/>
                <a:ext cx="233280" cy="679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2372C53-075E-224B-D375-83F290EADD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00574" y="3099194"/>
                  <a:ext cx="26892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AD3D21D-3C4D-74DE-932C-EB48E0193F29}"/>
                    </a:ext>
                  </a:extLst>
                </p14:cNvPr>
                <p14:cNvContentPartPr/>
                <p14:nvPr/>
              </p14:nvContentPartPr>
              <p14:xfrm>
                <a:off x="7930974" y="3118634"/>
                <a:ext cx="198720" cy="527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AD3D21D-3C4D-74DE-932C-EB48E0193F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13334" y="3100994"/>
                  <a:ext cx="23436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6865B7-12F9-29D3-0FC0-8020A834AB66}"/>
                    </a:ext>
                  </a:extLst>
                </p14:cNvPr>
                <p14:cNvContentPartPr/>
                <p14:nvPr/>
              </p14:nvContentPartPr>
              <p14:xfrm>
                <a:off x="8130054" y="3157874"/>
                <a:ext cx="18360" cy="38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6865B7-12F9-29D3-0FC0-8020A834AB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12054" y="3140234"/>
                  <a:ext cx="54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D1F946D-34A5-585B-27EC-4FAA2C7307F0}"/>
                    </a:ext>
                  </a:extLst>
                </p14:cNvPr>
                <p14:cNvContentPartPr/>
                <p14:nvPr/>
              </p14:nvContentPartPr>
              <p14:xfrm>
                <a:off x="8011614" y="3232754"/>
                <a:ext cx="263520" cy="261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D1F946D-34A5-585B-27EC-4FAA2C7307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93974" y="3215114"/>
                  <a:ext cx="299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F937FD9-ED1B-6C44-27DE-D160C74E2400}"/>
                    </a:ext>
                  </a:extLst>
                </p14:cNvPr>
                <p14:cNvContentPartPr/>
                <p14:nvPr/>
              </p14:nvContentPartPr>
              <p14:xfrm>
                <a:off x="8181534" y="3074354"/>
                <a:ext cx="162360" cy="43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F937FD9-ED1B-6C44-27DE-D160C74E24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63534" y="3056714"/>
                  <a:ext cx="1980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9AB911-58D9-D874-D85C-EBB4508490E2}"/>
                    </a:ext>
                  </a:extLst>
                </p14:cNvPr>
                <p14:cNvContentPartPr/>
                <p14:nvPr/>
              </p14:nvContentPartPr>
              <p14:xfrm>
                <a:off x="7436334" y="3283874"/>
                <a:ext cx="111240" cy="178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9AB911-58D9-D874-D85C-EBB4508490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18694" y="3266234"/>
                  <a:ext cx="146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72D2C3-326F-0F52-1F25-63C3B224625B}"/>
                    </a:ext>
                  </a:extLst>
                </p14:cNvPr>
                <p14:cNvContentPartPr/>
                <p14:nvPr/>
              </p14:nvContentPartPr>
              <p14:xfrm>
                <a:off x="7410774" y="3262994"/>
                <a:ext cx="68760" cy="264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72D2C3-326F-0F52-1F25-63C3B22462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93134" y="3244994"/>
                  <a:ext cx="10440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2" name="Group 5121">
            <a:extLst>
              <a:ext uri="{FF2B5EF4-FFF2-40B4-BE49-F238E27FC236}">
                <a16:creationId xmlns:a16="http://schemas.microsoft.com/office/drawing/2014/main" id="{D8E0C3B4-08DD-CB09-2BE1-03981967C396}"/>
              </a:ext>
            </a:extLst>
          </p:cNvPr>
          <p:cNvGrpSpPr/>
          <p:nvPr/>
        </p:nvGrpSpPr>
        <p:grpSpPr>
          <a:xfrm>
            <a:off x="9050934" y="3082634"/>
            <a:ext cx="688320" cy="855000"/>
            <a:chOff x="9050934" y="3082634"/>
            <a:chExt cx="688320" cy="85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75223A-A8A9-33A7-4CC9-A8BBE253CDA8}"/>
                    </a:ext>
                  </a:extLst>
                </p14:cNvPr>
                <p14:cNvContentPartPr/>
                <p14:nvPr/>
              </p14:nvContentPartPr>
              <p14:xfrm>
                <a:off x="9050934" y="3082634"/>
                <a:ext cx="218160" cy="85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75223A-A8A9-33A7-4CC9-A8BBE253CD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33294" y="3064634"/>
                  <a:ext cx="253800" cy="89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B38E53-40AA-8D48-B136-B2A9110860D9}"/>
                    </a:ext>
                  </a:extLst>
                </p14:cNvPr>
                <p14:cNvContentPartPr/>
                <p14:nvPr/>
              </p14:nvContentPartPr>
              <p14:xfrm>
                <a:off x="9265854" y="3114674"/>
                <a:ext cx="171720" cy="67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B38E53-40AA-8D48-B136-B2A9110860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47854" y="3096674"/>
                  <a:ext cx="20736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D422EB-E1ED-47A2-C09D-8E9F7A2F6332}"/>
                    </a:ext>
                  </a:extLst>
                </p14:cNvPr>
                <p14:cNvContentPartPr/>
                <p14:nvPr/>
              </p14:nvContentPartPr>
              <p14:xfrm>
                <a:off x="9494094" y="3220154"/>
                <a:ext cx="29520" cy="441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ED422EB-E1ED-47A2-C09D-8E9F7A2F63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76094" y="3202154"/>
                  <a:ext cx="651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404F05-9F1E-0A78-4972-09F6AE292C35}"/>
                    </a:ext>
                  </a:extLst>
                </p14:cNvPr>
                <p14:cNvContentPartPr/>
                <p14:nvPr/>
              </p14:nvContentPartPr>
              <p14:xfrm>
                <a:off x="9437934" y="3316994"/>
                <a:ext cx="191160" cy="30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404F05-9F1E-0A78-4972-09F6AE292C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20294" y="3298994"/>
                  <a:ext cx="226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8B299B-CE1C-9A7F-8217-26D2F1E3D0FB}"/>
                    </a:ext>
                  </a:extLst>
                </p14:cNvPr>
                <p14:cNvContentPartPr/>
                <p14:nvPr/>
              </p14:nvContentPartPr>
              <p14:xfrm>
                <a:off x="9564294" y="3131594"/>
                <a:ext cx="174960" cy="621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8B299B-CE1C-9A7F-8217-26D2F1E3D0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46654" y="3113594"/>
                  <a:ext cx="210600" cy="65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1" name="Group 5120">
            <a:extLst>
              <a:ext uri="{FF2B5EF4-FFF2-40B4-BE49-F238E27FC236}">
                <a16:creationId xmlns:a16="http://schemas.microsoft.com/office/drawing/2014/main" id="{F6DBADE9-EBD3-8E1A-CB23-1AD2908F0061}"/>
              </a:ext>
            </a:extLst>
          </p:cNvPr>
          <p:cNvGrpSpPr/>
          <p:nvPr/>
        </p:nvGrpSpPr>
        <p:grpSpPr>
          <a:xfrm>
            <a:off x="10070814" y="3202154"/>
            <a:ext cx="361800" cy="391680"/>
            <a:chOff x="10070814" y="3202154"/>
            <a:chExt cx="36180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9B925E-9116-CF5A-B431-735CE2F3504C}"/>
                    </a:ext>
                  </a:extLst>
                </p14:cNvPr>
                <p14:cNvContentPartPr/>
                <p14:nvPr/>
              </p14:nvContentPartPr>
              <p14:xfrm>
                <a:off x="10131654" y="3401594"/>
                <a:ext cx="38880" cy="18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9B925E-9116-CF5A-B431-735CE2F3504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14014" y="3383594"/>
                  <a:ext cx="74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A11E4B-7DF9-7BA8-E785-F39723AEC484}"/>
                    </a:ext>
                  </a:extLst>
                </p14:cNvPr>
                <p14:cNvContentPartPr/>
                <p14:nvPr/>
              </p14:nvContentPartPr>
              <p14:xfrm>
                <a:off x="10070814" y="3202154"/>
                <a:ext cx="31320" cy="1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A11E4B-7DF9-7BA8-E785-F39723AEC4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53174" y="3184154"/>
                  <a:ext cx="66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C30E32-ABD6-8F3D-AE11-6DE68F93CB98}"/>
                    </a:ext>
                  </a:extLst>
                </p14:cNvPr>
                <p14:cNvContentPartPr/>
                <p14:nvPr/>
              </p14:nvContentPartPr>
              <p14:xfrm>
                <a:off x="10293294" y="3332114"/>
                <a:ext cx="139320" cy="261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C30E32-ABD6-8F3D-AE11-6DE68F93CB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75654" y="3314114"/>
                  <a:ext cx="17496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0" name="Group 5119">
            <a:extLst>
              <a:ext uri="{FF2B5EF4-FFF2-40B4-BE49-F238E27FC236}">
                <a16:creationId xmlns:a16="http://schemas.microsoft.com/office/drawing/2014/main" id="{77A32C43-A7D9-4008-CAE3-BD4341D04AE1}"/>
              </a:ext>
            </a:extLst>
          </p:cNvPr>
          <p:cNvGrpSpPr/>
          <p:nvPr/>
        </p:nvGrpSpPr>
        <p:grpSpPr>
          <a:xfrm>
            <a:off x="10797654" y="3035114"/>
            <a:ext cx="1348560" cy="542520"/>
            <a:chOff x="10797654" y="3035114"/>
            <a:chExt cx="134856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C80294-0F3C-4F11-CEB1-B4EC08487583}"/>
                    </a:ext>
                  </a:extLst>
                </p14:cNvPr>
                <p14:cNvContentPartPr/>
                <p14:nvPr/>
              </p14:nvContentPartPr>
              <p14:xfrm>
                <a:off x="10797654" y="3339674"/>
                <a:ext cx="180720" cy="237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C80294-0F3C-4F11-CEB1-B4EC084875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79654" y="3322034"/>
                  <a:ext cx="216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F5B5A6-12B2-64A8-C33C-2873F9A77EFF}"/>
                    </a:ext>
                  </a:extLst>
                </p14:cNvPr>
                <p14:cNvContentPartPr/>
                <p14:nvPr/>
              </p14:nvContentPartPr>
              <p14:xfrm>
                <a:off x="11026254" y="3385754"/>
                <a:ext cx="143640" cy="175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F5B5A6-12B2-64A8-C33C-2873F9A77E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08254" y="3367754"/>
                  <a:ext cx="179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C9072E-52E8-7EFE-C198-58F1DE34B435}"/>
                    </a:ext>
                  </a:extLst>
                </p14:cNvPr>
                <p14:cNvContentPartPr/>
                <p14:nvPr/>
              </p14:nvContentPartPr>
              <p14:xfrm>
                <a:off x="11233974" y="3367394"/>
                <a:ext cx="160560" cy="17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C9072E-52E8-7EFE-C198-58F1DE34B43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15974" y="3349754"/>
                  <a:ext cx="196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2783C9-BD1D-4E93-7BA9-186A9C863C24}"/>
                    </a:ext>
                  </a:extLst>
                </p14:cNvPr>
                <p14:cNvContentPartPr/>
                <p14:nvPr/>
              </p14:nvContentPartPr>
              <p14:xfrm>
                <a:off x="11370414" y="3035114"/>
                <a:ext cx="105120" cy="42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2783C9-BD1D-4E93-7BA9-186A9C863C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52774" y="3017474"/>
                  <a:ext cx="1407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B8B0A7-A689-2862-38B8-62422B6032AA}"/>
                    </a:ext>
                  </a:extLst>
                </p14:cNvPr>
                <p14:cNvContentPartPr/>
                <p14:nvPr/>
              </p14:nvContentPartPr>
              <p14:xfrm>
                <a:off x="11349894" y="3171194"/>
                <a:ext cx="221760" cy="27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B8B0A7-A689-2862-38B8-62422B6032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332254" y="3153194"/>
                  <a:ext cx="257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CA3356-6D1B-CD8C-3DB8-F9F695396E5A}"/>
                    </a:ext>
                  </a:extLst>
                </p14:cNvPr>
                <p14:cNvContentPartPr/>
                <p14:nvPr/>
              </p14:nvContentPartPr>
              <p14:xfrm>
                <a:off x="11605854" y="3337154"/>
                <a:ext cx="85680" cy="55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CA3356-6D1B-CD8C-3DB8-F9F695396E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87854" y="3319514"/>
                  <a:ext cx="121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514CEF5-A58F-E920-EEFB-3698A8BD2B51}"/>
                    </a:ext>
                  </a:extLst>
                </p14:cNvPr>
                <p14:cNvContentPartPr/>
                <p14:nvPr/>
              </p14:nvContentPartPr>
              <p14:xfrm>
                <a:off x="11718534" y="3282794"/>
                <a:ext cx="68760" cy="10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514CEF5-A58F-E920-EEFB-3698A8BD2B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00534" y="3265154"/>
                  <a:ext cx="104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7EDA90-7FB3-8F01-43C4-FD0FE6982F5D}"/>
                    </a:ext>
                  </a:extLst>
                </p14:cNvPr>
                <p14:cNvContentPartPr/>
                <p14:nvPr/>
              </p14:nvContentPartPr>
              <p14:xfrm>
                <a:off x="11806014" y="3228794"/>
                <a:ext cx="136080" cy="128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7EDA90-7FB3-8F01-43C4-FD0FE6982F5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88014" y="3210794"/>
                  <a:ext cx="171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46940B7-7DF0-5728-7E7F-C1B5FFD49F7B}"/>
                    </a:ext>
                  </a:extLst>
                </p14:cNvPr>
                <p14:cNvContentPartPr/>
                <p14:nvPr/>
              </p14:nvContentPartPr>
              <p14:xfrm>
                <a:off x="11960094" y="3164714"/>
                <a:ext cx="71640" cy="12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46940B7-7DF0-5728-7E7F-C1B5FFD49F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942454" y="3147074"/>
                  <a:ext cx="107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23E73D-4844-827D-4F57-42AABC08C0A3}"/>
                    </a:ext>
                  </a:extLst>
                </p14:cNvPr>
                <p14:cNvContentPartPr/>
                <p14:nvPr/>
              </p14:nvContentPartPr>
              <p14:xfrm>
                <a:off x="12093654" y="3112154"/>
                <a:ext cx="52560" cy="20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23E73D-4844-827D-4F57-42AABC08C0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076014" y="3094154"/>
                  <a:ext cx="882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5BBEB1BD-3300-84AB-A0EF-E9DC8D98F976}"/>
              </a:ext>
            </a:extLst>
          </p:cNvPr>
          <p:cNvGrpSpPr/>
          <p:nvPr/>
        </p:nvGrpSpPr>
        <p:grpSpPr>
          <a:xfrm>
            <a:off x="9488334" y="3941234"/>
            <a:ext cx="812880" cy="731520"/>
            <a:chOff x="9488334" y="3941234"/>
            <a:chExt cx="812880" cy="73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7844D618-668C-22D5-5502-27E15CDA0B79}"/>
                    </a:ext>
                  </a:extLst>
                </p14:cNvPr>
                <p14:cNvContentPartPr/>
                <p14:nvPr/>
              </p14:nvContentPartPr>
              <p14:xfrm>
                <a:off x="9488334" y="3941234"/>
                <a:ext cx="232920" cy="73152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7844D618-668C-22D5-5502-27E15CDA0B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70694" y="3923234"/>
                  <a:ext cx="26856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25" name="Ink 5124">
                  <a:extLst>
                    <a:ext uri="{FF2B5EF4-FFF2-40B4-BE49-F238E27FC236}">
                      <a16:creationId xmlns:a16="http://schemas.microsoft.com/office/drawing/2014/main" id="{1A3C294C-4EBF-17AF-8B64-432121856652}"/>
                    </a:ext>
                  </a:extLst>
                </p14:cNvPr>
                <p14:cNvContentPartPr/>
                <p14:nvPr/>
              </p14:nvContentPartPr>
              <p14:xfrm>
                <a:off x="9767694" y="4267034"/>
                <a:ext cx="69120" cy="169200"/>
              </p14:xfrm>
            </p:contentPart>
          </mc:Choice>
          <mc:Fallback xmlns="">
            <p:pic>
              <p:nvPicPr>
                <p:cNvPr id="5125" name="Ink 5124">
                  <a:extLst>
                    <a:ext uri="{FF2B5EF4-FFF2-40B4-BE49-F238E27FC236}">
                      <a16:creationId xmlns:a16="http://schemas.microsoft.com/office/drawing/2014/main" id="{1A3C294C-4EBF-17AF-8B64-4321218566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50054" y="4249394"/>
                  <a:ext cx="104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26" name="Ink 5125">
                  <a:extLst>
                    <a:ext uri="{FF2B5EF4-FFF2-40B4-BE49-F238E27FC236}">
                      <a16:creationId xmlns:a16="http://schemas.microsoft.com/office/drawing/2014/main" id="{6F994141-54FA-7604-5358-D1F11AA25B3C}"/>
                    </a:ext>
                  </a:extLst>
                </p14:cNvPr>
                <p14:cNvContentPartPr/>
                <p14:nvPr/>
              </p14:nvContentPartPr>
              <p14:xfrm>
                <a:off x="9911334" y="4219154"/>
                <a:ext cx="389880" cy="172080"/>
              </p14:xfrm>
            </p:contentPart>
          </mc:Choice>
          <mc:Fallback xmlns="">
            <p:pic>
              <p:nvPicPr>
                <p:cNvPr id="5126" name="Ink 5125">
                  <a:extLst>
                    <a:ext uri="{FF2B5EF4-FFF2-40B4-BE49-F238E27FC236}">
                      <a16:creationId xmlns:a16="http://schemas.microsoft.com/office/drawing/2014/main" id="{6F994141-54FA-7604-5358-D1F11AA25B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93334" y="4201154"/>
                  <a:ext cx="4255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2" name="Group 5131">
            <a:extLst>
              <a:ext uri="{FF2B5EF4-FFF2-40B4-BE49-F238E27FC236}">
                <a16:creationId xmlns:a16="http://schemas.microsoft.com/office/drawing/2014/main" id="{CDD22918-8576-4AFC-9B19-E6B18F9C060E}"/>
              </a:ext>
            </a:extLst>
          </p:cNvPr>
          <p:cNvGrpSpPr/>
          <p:nvPr/>
        </p:nvGrpSpPr>
        <p:grpSpPr>
          <a:xfrm>
            <a:off x="9805494" y="4655114"/>
            <a:ext cx="883080" cy="723240"/>
            <a:chOff x="9805494" y="4655114"/>
            <a:chExt cx="88308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28" name="Ink 5127">
                  <a:extLst>
                    <a:ext uri="{FF2B5EF4-FFF2-40B4-BE49-F238E27FC236}">
                      <a16:creationId xmlns:a16="http://schemas.microsoft.com/office/drawing/2014/main" id="{56CB25AA-30D0-82B7-EF71-0DEFD00686EA}"/>
                    </a:ext>
                  </a:extLst>
                </p14:cNvPr>
                <p14:cNvContentPartPr/>
                <p14:nvPr/>
              </p14:nvContentPartPr>
              <p14:xfrm>
                <a:off x="9805494" y="4655114"/>
                <a:ext cx="376200" cy="723240"/>
              </p14:xfrm>
            </p:contentPart>
          </mc:Choice>
          <mc:Fallback xmlns="">
            <p:pic>
              <p:nvPicPr>
                <p:cNvPr id="5128" name="Ink 5127">
                  <a:extLst>
                    <a:ext uri="{FF2B5EF4-FFF2-40B4-BE49-F238E27FC236}">
                      <a16:creationId xmlns:a16="http://schemas.microsoft.com/office/drawing/2014/main" id="{56CB25AA-30D0-82B7-EF71-0DEFD00686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87494" y="4637114"/>
                  <a:ext cx="41184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29" name="Ink 5128">
                  <a:extLst>
                    <a:ext uri="{FF2B5EF4-FFF2-40B4-BE49-F238E27FC236}">
                      <a16:creationId xmlns:a16="http://schemas.microsoft.com/office/drawing/2014/main" id="{F9C15913-1A34-5047-648F-4DAA30901D4C}"/>
                    </a:ext>
                  </a:extLst>
                </p14:cNvPr>
                <p14:cNvContentPartPr/>
                <p14:nvPr/>
              </p14:nvContentPartPr>
              <p14:xfrm>
                <a:off x="10024374" y="4984874"/>
                <a:ext cx="168480" cy="29160"/>
              </p14:xfrm>
            </p:contentPart>
          </mc:Choice>
          <mc:Fallback xmlns="">
            <p:pic>
              <p:nvPicPr>
                <p:cNvPr id="5129" name="Ink 5128">
                  <a:extLst>
                    <a:ext uri="{FF2B5EF4-FFF2-40B4-BE49-F238E27FC236}">
                      <a16:creationId xmlns:a16="http://schemas.microsoft.com/office/drawing/2014/main" id="{F9C15913-1A34-5047-648F-4DAA30901D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06374" y="4966874"/>
                  <a:ext cx="20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30" name="Ink 5129">
                  <a:extLst>
                    <a:ext uri="{FF2B5EF4-FFF2-40B4-BE49-F238E27FC236}">
                      <a16:creationId xmlns:a16="http://schemas.microsoft.com/office/drawing/2014/main" id="{AC18FB80-EEB9-8DA1-D43E-7BA2D73C31B1}"/>
                    </a:ext>
                  </a:extLst>
                </p14:cNvPr>
                <p14:cNvContentPartPr/>
                <p14:nvPr/>
              </p14:nvContentPartPr>
              <p14:xfrm>
                <a:off x="10221654" y="4767074"/>
                <a:ext cx="236160" cy="368280"/>
              </p14:xfrm>
            </p:contentPart>
          </mc:Choice>
          <mc:Fallback xmlns="">
            <p:pic>
              <p:nvPicPr>
                <p:cNvPr id="5130" name="Ink 5129">
                  <a:extLst>
                    <a:ext uri="{FF2B5EF4-FFF2-40B4-BE49-F238E27FC236}">
                      <a16:creationId xmlns:a16="http://schemas.microsoft.com/office/drawing/2014/main" id="{AC18FB80-EEB9-8DA1-D43E-7BA2D73C31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03654" y="4749074"/>
                  <a:ext cx="2718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31" name="Ink 5130">
                  <a:extLst>
                    <a:ext uri="{FF2B5EF4-FFF2-40B4-BE49-F238E27FC236}">
                      <a16:creationId xmlns:a16="http://schemas.microsoft.com/office/drawing/2014/main" id="{F638650F-2811-3728-0067-79EF85E51595}"/>
                    </a:ext>
                  </a:extLst>
                </p14:cNvPr>
                <p14:cNvContentPartPr/>
                <p14:nvPr/>
              </p14:nvContentPartPr>
              <p14:xfrm>
                <a:off x="10616574" y="4935194"/>
                <a:ext cx="72000" cy="250560"/>
              </p14:xfrm>
            </p:contentPart>
          </mc:Choice>
          <mc:Fallback xmlns="">
            <p:pic>
              <p:nvPicPr>
                <p:cNvPr id="5131" name="Ink 5130">
                  <a:extLst>
                    <a:ext uri="{FF2B5EF4-FFF2-40B4-BE49-F238E27FC236}">
                      <a16:creationId xmlns:a16="http://schemas.microsoft.com/office/drawing/2014/main" id="{F638650F-2811-3728-0067-79EF85E515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98934" y="4917194"/>
                  <a:ext cx="1076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7C83473A-EA1F-9C3F-3CFB-CE939512F1FC}"/>
              </a:ext>
            </a:extLst>
          </p:cNvPr>
          <p:cNvGrpSpPr/>
          <p:nvPr/>
        </p:nvGrpSpPr>
        <p:grpSpPr>
          <a:xfrm>
            <a:off x="10736454" y="4344074"/>
            <a:ext cx="674640" cy="849600"/>
            <a:chOff x="10736454" y="4344074"/>
            <a:chExt cx="674640" cy="84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DD9294E3-0AB2-0EDA-E42D-6C8351FA598A}"/>
                    </a:ext>
                  </a:extLst>
                </p14:cNvPr>
                <p14:cNvContentPartPr/>
                <p14:nvPr/>
              </p14:nvContentPartPr>
              <p14:xfrm>
                <a:off x="10736454" y="4568354"/>
                <a:ext cx="299880" cy="374760"/>
              </p14:xfrm>
            </p:contentPart>
          </mc:Choice>
          <mc:Fallback xmlns=""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DD9294E3-0AB2-0EDA-E42D-6C8351FA59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18454" y="4550714"/>
                  <a:ext cx="3355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34" name="Ink 5133">
                  <a:extLst>
                    <a:ext uri="{FF2B5EF4-FFF2-40B4-BE49-F238E27FC236}">
                      <a16:creationId xmlns:a16="http://schemas.microsoft.com/office/drawing/2014/main" id="{CB0A1BC1-8CF2-CD90-4270-9472FE87FBAA}"/>
                    </a:ext>
                  </a:extLst>
                </p14:cNvPr>
                <p14:cNvContentPartPr/>
                <p14:nvPr/>
              </p14:nvContentPartPr>
              <p14:xfrm>
                <a:off x="10943454" y="4344074"/>
                <a:ext cx="467640" cy="849600"/>
              </p14:xfrm>
            </p:contentPart>
          </mc:Choice>
          <mc:Fallback xmlns="">
            <p:pic>
              <p:nvPicPr>
                <p:cNvPr id="5134" name="Ink 5133">
                  <a:extLst>
                    <a:ext uri="{FF2B5EF4-FFF2-40B4-BE49-F238E27FC236}">
                      <a16:creationId xmlns:a16="http://schemas.microsoft.com/office/drawing/2014/main" id="{CB0A1BC1-8CF2-CD90-4270-9472FE87FB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25814" y="4326074"/>
                  <a:ext cx="503280" cy="88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6" name="Group 5155">
            <a:extLst>
              <a:ext uri="{FF2B5EF4-FFF2-40B4-BE49-F238E27FC236}">
                <a16:creationId xmlns:a16="http://schemas.microsoft.com/office/drawing/2014/main" id="{449FE2D4-1E35-F6E6-455E-944C24F62D17}"/>
              </a:ext>
            </a:extLst>
          </p:cNvPr>
          <p:cNvGrpSpPr/>
          <p:nvPr/>
        </p:nvGrpSpPr>
        <p:grpSpPr>
          <a:xfrm>
            <a:off x="2744814" y="1843514"/>
            <a:ext cx="2138400" cy="808200"/>
            <a:chOff x="2744814" y="1843514"/>
            <a:chExt cx="2138400" cy="80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36" name="Ink 5135">
                  <a:extLst>
                    <a:ext uri="{FF2B5EF4-FFF2-40B4-BE49-F238E27FC236}">
                      <a16:creationId xmlns:a16="http://schemas.microsoft.com/office/drawing/2014/main" id="{124E0E0A-ACA0-55D6-2BA9-A0A3AB2CCE48}"/>
                    </a:ext>
                  </a:extLst>
                </p14:cNvPr>
                <p14:cNvContentPartPr/>
                <p14:nvPr/>
              </p14:nvContentPartPr>
              <p14:xfrm>
                <a:off x="2744814" y="1985354"/>
                <a:ext cx="205560" cy="314280"/>
              </p14:xfrm>
            </p:contentPart>
          </mc:Choice>
          <mc:Fallback xmlns="">
            <p:pic>
              <p:nvPicPr>
                <p:cNvPr id="5136" name="Ink 5135">
                  <a:extLst>
                    <a:ext uri="{FF2B5EF4-FFF2-40B4-BE49-F238E27FC236}">
                      <a16:creationId xmlns:a16="http://schemas.microsoft.com/office/drawing/2014/main" id="{124E0E0A-ACA0-55D6-2BA9-A0A3AB2CCE4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27174" y="1967354"/>
                  <a:ext cx="2412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37" name="Ink 5136">
                  <a:extLst>
                    <a:ext uri="{FF2B5EF4-FFF2-40B4-BE49-F238E27FC236}">
                      <a16:creationId xmlns:a16="http://schemas.microsoft.com/office/drawing/2014/main" id="{CA6232A1-4EDB-E6A6-A483-50A86147B718}"/>
                    </a:ext>
                  </a:extLst>
                </p14:cNvPr>
                <p14:cNvContentPartPr/>
                <p14:nvPr/>
              </p14:nvContentPartPr>
              <p14:xfrm>
                <a:off x="2938494" y="2098034"/>
                <a:ext cx="63000" cy="194040"/>
              </p14:xfrm>
            </p:contentPart>
          </mc:Choice>
          <mc:Fallback xmlns="">
            <p:pic>
              <p:nvPicPr>
                <p:cNvPr id="5137" name="Ink 5136">
                  <a:extLst>
                    <a:ext uri="{FF2B5EF4-FFF2-40B4-BE49-F238E27FC236}">
                      <a16:creationId xmlns:a16="http://schemas.microsoft.com/office/drawing/2014/main" id="{CA6232A1-4EDB-E6A6-A483-50A86147B7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20854" y="2080034"/>
                  <a:ext cx="98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38" name="Ink 5137">
                  <a:extLst>
                    <a:ext uri="{FF2B5EF4-FFF2-40B4-BE49-F238E27FC236}">
                      <a16:creationId xmlns:a16="http://schemas.microsoft.com/office/drawing/2014/main" id="{8B2D6CC7-C4AB-BDFB-F6F3-8A1671006D95}"/>
                    </a:ext>
                  </a:extLst>
                </p14:cNvPr>
                <p14:cNvContentPartPr/>
                <p14:nvPr/>
              </p14:nvContentPartPr>
              <p14:xfrm>
                <a:off x="3024894" y="2155274"/>
                <a:ext cx="188640" cy="49680"/>
              </p14:xfrm>
            </p:contentPart>
          </mc:Choice>
          <mc:Fallback xmlns="">
            <p:pic>
              <p:nvPicPr>
                <p:cNvPr id="5138" name="Ink 5137">
                  <a:extLst>
                    <a:ext uri="{FF2B5EF4-FFF2-40B4-BE49-F238E27FC236}">
                      <a16:creationId xmlns:a16="http://schemas.microsoft.com/office/drawing/2014/main" id="{8B2D6CC7-C4AB-BDFB-F6F3-8A1671006D9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07254" y="2137634"/>
                  <a:ext cx="224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CDA753A3-2AAD-917E-00E8-E1A013A844B7}"/>
                    </a:ext>
                  </a:extLst>
                </p14:cNvPr>
                <p14:cNvContentPartPr/>
                <p14:nvPr/>
              </p14:nvContentPartPr>
              <p14:xfrm>
                <a:off x="2950014" y="2388194"/>
                <a:ext cx="46080" cy="263520"/>
              </p14:xfrm>
            </p:contentPart>
          </mc:Choice>
          <mc:Fallback xmlns=""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CDA753A3-2AAD-917E-00E8-E1A013A844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2374" y="2370554"/>
                  <a:ext cx="81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41" name="Ink 5140">
                  <a:extLst>
                    <a:ext uri="{FF2B5EF4-FFF2-40B4-BE49-F238E27FC236}">
                      <a16:creationId xmlns:a16="http://schemas.microsoft.com/office/drawing/2014/main" id="{350C5510-9410-AC10-58DB-3DC66680FEDC}"/>
                    </a:ext>
                  </a:extLst>
                </p14:cNvPr>
                <p14:cNvContentPartPr/>
                <p14:nvPr/>
              </p14:nvContentPartPr>
              <p14:xfrm>
                <a:off x="2883414" y="2450114"/>
                <a:ext cx="216360" cy="163440"/>
              </p14:xfrm>
            </p:contentPart>
          </mc:Choice>
          <mc:Fallback xmlns="">
            <p:pic>
              <p:nvPicPr>
                <p:cNvPr id="5141" name="Ink 5140">
                  <a:extLst>
                    <a:ext uri="{FF2B5EF4-FFF2-40B4-BE49-F238E27FC236}">
                      <a16:creationId xmlns:a16="http://schemas.microsoft.com/office/drawing/2014/main" id="{350C5510-9410-AC10-58DB-3DC66680FE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65414" y="2432474"/>
                  <a:ext cx="252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42" name="Ink 5141">
                  <a:extLst>
                    <a:ext uri="{FF2B5EF4-FFF2-40B4-BE49-F238E27FC236}">
                      <a16:creationId xmlns:a16="http://schemas.microsoft.com/office/drawing/2014/main" id="{95AB6E2D-AAC9-5758-9A5C-64840287FCFD}"/>
                    </a:ext>
                  </a:extLst>
                </p14:cNvPr>
                <p14:cNvContentPartPr/>
                <p14:nvPr/>
              </p14:nvContentPartPr>
              <p14:xfrm>
                <a:off x="3098694" y="2455154"/>
                <a:ext cx="139320" cy="56160"/>
              </p14:xfrm>
            </p:contentPart>
          </mc:Choice>
          <mc:Fallback xmlns="">
            <p:pic>
              <p:nvPicPr>
                <p:cNvPr id="5142" name="Ink 5141">
                  <a:extLst>
                    <a:ext uri="{FF2B5EF4-FFF2-40B4-BE49-F238E27FC236}">
                      <a16:creationId xmlns:a16="http://schemas.microsoft.com/office/drawing/2014/main" id="{95AB6E2D-AAC9-5758-9A5C-64840287FC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80694" y="2437514"/>
                  <a:ext cx="174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43" name="Ink 5142">
                  <a:extLst>
                    <a:ext uri="{FF2B5EF4-FFF2-40B4-BE49-F238E27FC236}">
                      <a16:creationId xmlns:a16="http://schemas.microsoft.com/office/drawing/2014/main" id="{F54C39C3-CB3F-6B77-1CCF-C96E93AFDE38}"/>
                    </a:ext>
                  </a:extLst>
                </p14:cNvPr>
                <p14:cNvContentPartPr/>
                <p14:nvPr/>
              </p14:nvContentPartPr>
              <p14:xfrm>
                <a:off x="3186174" y="2396474"/>
                <a:ext cx="109080" cy="161280"/>
              </p14:xfrm>
            </p:contentPart>
          </mc:Choice>
          <mc:Fallback xmlns="">
            <p:pic>
              <p:nvPicPr>
                <p:cNvPr id="5143" name="Ink 5142">
                  <a:extLst>
                    <a:ext uri="{FF2B5EF4-FFF2-40B4-BE49-F238E27FC236}">
                      <a16:creationId xmlns:a16="http://schemas.microsoft.com/office/drawing/2014/main" id="{F54C39C3-CB3F-6B77-1CCF-C96E93AFDE3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68174" y="2378834"/>
                  <a:ext cx="144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45" name="Ink 5144">
                  <a:extLst>
                    <a:ext uri="{FF2B5EF4-FFF2-40B4-BE49-F238E27FC236}">
                      <a16:creationId xmlns:a16="http://schemas.microsoft.com/office/drawing/2014/main" id="{DE5BBE0C-C8D4-E465-C838-5F6B76158F97}"/>
                    </a:ext>
                  </a:extLst>
                </p14:cNvPr>
                <p14:cNvContentPartPr/>
                <p14:nvPr/>
              </p14:nvContentPartPr>
              <p14:xfrm>
                <a:off x="3418014" y="2345354"/>
                <a:ext cx="72360" cy="38160"/>
              </p14:xfrm>
            </p:contentPart>
          </mc:Choice>
          <mc:Fallback xmlns="">
            <p:pic>
              <p:nvPicPr>
                <p:cNvPr id="5145" name="Ink 5144">
                  <a:extLst>
                    <a:ext uri="{FF2B5EF4-FFF2-40B4-BE49-F238E27FC236}">
                      <a16:creationId xmlns:a16="http://schemas.microsoft.com/office/drawing/2014/main" id="{DE5BBE0C-C8D4-E465-C838-5F6B76158F9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00014" y="2327714"/>
                  <a:ext cx="108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46" name="Ink 5145">
                  <a:extLst>
                    <a:ext uri="{FF2B5EF4-FFF2-40B4-BE49-F238E27FC236}">
                      <a16:creationId xmlns:a16="http://schemas.microsoft.com/office/drawing/2014/main" id="{3E27D2EE-44D9-E2E5-2E27-FE86D550A0A8}"/>
                    </a:ext>
                  </a:extLst>
                </p14:cNvPr>
                <p14:cNvContentPartPr/>
                <p14:nvPr/>
              </p14:nvContentPartPr>
              <p14:xfrm>
                <a:off x="3460134" y="2182994"/>
                <a:ext cx="245160" cy="249480"/>
              </p14:xfrm>
            </p:contentPart>
          </mc:Choice>
          <mc:Fallback xmlns="">
            <p:pic>
              <p:nvPicPr>
                <p:cNvPr id="5146" name="Ink 5145">
                  <a:extLst>
                    <a:ext uri="{FF2B5EF4-FFF2-40B4-BE49-F238E27FC236}">
                      <a16:creationId xmlns:a16="http://schemas.microsoft.com/office/drawing/2014/main" id="{3E27D2EE-44D9-E2E5-2E27-FE86D550A0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2494" y="2164994"/>
                  <a:ext cx="280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47" name="Ink 5146">
                  <a:extLst>
                    <a:ext uri="{FF2B5EF4-FFF2-40B4-BE49-F238E27FC236}">
                      <a16:creationId xmlns:a16="http://schemas.microsoft.com/office/drawing/2014/main" id="{6E468CA8-8EF9-F1E5-44BE-4E7E50DB42C9}"/>
                    </a:ext>
                  </a:extLst>
                </p14:cNvPr>
                <p14:cNvContentPartPr/>
                <p14:nvPr/>
              </p14:nvContentPartPr>
              <p14:xfrm>
                <a:off x="3586134" y="2068154"/>
                <a:ext cx="120240" cy="118800"/>
              </p14:xfrm>
            </p:contentPart>
          </mc:Choice>
          <mc:Fallback xmlns="">
            <p:pic>
              <p:nvPicPr>
                <p:cNvPr id="5147" name="Ink 5146">
                  <a:extLst>
                    <a:ext uri="{FF2B5EF4-FFF2-40B4-BE49-F238E27FC236}">
                      <a16:creationId xmlns:a16="http://schemas.microsoft.com/office/drawing/2014/main" id="{6E468CA8-8EF9-F1E5-44BE-4E7E50DB42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68134" y="2050154"/>
                  <a:ext cx="155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48" name="Ink 5147">
                  <a:extLst>
                    <a:ext uri="{FF2B5EF4-FFF2-40B4-BE49-F238E27FC236}">
                      <a16:creationId xmlns:a16="http://schemas.microsoft.com/office/drawing/2014/main" id="{DEB09A37-99D3-366C-0D76-7F3024F30B28}"/>
                    </a:ext>
                  </a:extLst>
                </p14:cNvPr>
                <p14:cNvContentPartPr/>
                <p14:nvPr/>
              </p14:nvContentPartPr>
              <p14:xfrm>
                <a:off x="3592974" y="2096234"/>
                <a:ext cx="117000" cy="43200"/>
              </p14:xfrm>
            </p:contentPart>
          </mc:Choice>
          <mc:Fallback xmlns="">
            <p:pic>
              <p:nvPicPr>
                <p:cNvPr id="5148" name="Ink 5147">
                  <a:extLst>
                    <a:ext uri="{FF2B5EF4-FFF2-40B4-BE49-F238E27FC236}">
                      <a16:creationId xmlns:a16="http://schemas.microsoft.com/office/drawing/2014/main" id="{DEB09A37-99D3-366C-0D76-7F3024F30B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75334" y="2078234"/>
                  <a:ext cx="152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49" name="Ink 5148">
                  <a:extLst>
                    <a:ext uri="{FF2B5EF4-FFF2-40B4-BE49-F238E27FC236}">
                      <a16:creationId xmlns:a16="http://schemas.microsoft.com/office/drawing/2014/main" id="{CBC50E74-F9AE-ABC7-445B-F7FC4B3D6CBB}"/>
                    </a:ext>
                  </a:extLst>
                </p14:cNvPr>
                <p14:cNvContentPartPr/>
                <p14:nvPr/>
              </p14:nvContentPartPr>
              <p14:xfrm>
                <a:off x="3760734" y="1843514"/>
                <a:ext cx="276120" cy="546120"/>
              </p14:xfrm>
            </p:contentPart>
          </mc:Choice>
          <mc:Fallback xmlns="">
            <p:pic>
              <p:nvPicPr>
                <p:cNvPr id="5149" name="Ink 5148">
                  <a:extLst>
                    <a:ext uri="{FF2B5EF4-FFF2-40B4-BE49-F238E27FC236}">
                      <a16:creationId xmlns:a16="http://schemas.microsoft.com/office/drawing/2014/main" id="{CBC50E74-F9AE-ABC7-445B-F7FC4B3D6C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43094" y="1825874"/>
                  <a:ext cx="3117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50" name="Ink 5149">
                  <a:extLst>
                    <a:ext uri="{FF2B5EF4-FFF2-40B4-BE49-F238E27FC236}">
                      <a16:creationId xmlns:a16="http://schemas.microsoft.com/office/drawing/2014/main" id="{44DF0206-6638-A2AC-35CA-BAF4A209A9CF}"/>
                    </a:ext>
                  </a:extLst>
                </p14:cNvPr>
                <p14:cNvContentPartPr/>
                <p14:nvPr/>
              </p14:nvContentPartPr>
              <p14:xfrm>
                <a:off x="3977094" y="1845314"/>
                <a:ext cx="232200" cy="450000"/>
              </p14:xfrm>
            </p:contentPart>
          </mc:Choice>
          <mc:Fallback xmlns="">
            <p:pic>
              <p:nvPicPr>
                <p:cNvPr id="5150" name="Ink 5149">
                  <a:extLst>
                    <a:ext uri="{FF2B5EF4-FFF2-40B4-BE49-F238E27FC236}">
                      <a16:creationId xmlns:a16="http://schemas.microsoft.com/office/drawing/2014/main" id="{44DF0206-6638-A2AC-35CA-BAF4A209A9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59454" y="1827674"/>
                  <a:ext cx="2678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51" name="Ink 5150">
                  <a:extLst>
                    <a:ext uri="{FF2B5EF4-FFF2-40B4-BE49-F238E27FC236}">
                      <a16:creationId xmlns:a16="http://schemas.microsoft.com/office/drawing/2014/main" id="{B7224676-D461-1D28-32C6-51DAB2895940}"/>
                    </a:ext>
                  </a:extLst>
                </p14:cNvPr>
                <p14:cNvContentPartPr/>
                <p14:nvPr/>
              </p14:nvContentPartPr>
              <p14:xfrm>
                <a:off x="4188414" y="1928114"/>
                <a:ext cx="28440" cy="252360"/>
              </p14:xfrm>
            </p:contentPart>
          </mc:Choice>
          <mc:Fallback xmlns="">
            <p:pic>
              <p:nvPicPr>
                <p:cNvPr id="5151" name="Ink 5150">
                  <a:extLst>
                    <a:ext uri="{FF2B5EF4-FFF2-40B4-BE49-F238E27FC236}">
                      <a16:creationId xmlns:a16="http://schemas.microsoft.com/office/drawing/2014/main" id="{B7224676-D461-1D28-32C6-51DAB28959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70774" y="1910114"/>
                  <a:ext cx="64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52" name="Ink 5151">
                  <a:extLst>
                    <a:ext uri="{FF2B5EF4-FFF2-40B4-BE49-F238E27FC236}">
                      <a16:creationId xmlns:a16="http://schemas.microsoft.com/office/drawing/2014/main" id="{20AD3C5D-D120-FE29-0DC4-4164DBAC4060}"/>
                    </a:ext>
                  </a:extLst>
                </p14:cNvPr>
                <p14:cNvContentPartPr/>
                <p14:nvPr/>
              </p14:nvContentPartPr>
              <p14:xfrm>
                <a:off x="4070694" y="1968434"/>
                <a:ext cx="237960" cy="208800"/>
              </p14:xfrm>
            </p:contentPart>
          </mc:Choice>
          <mc:Fallback xmlns="">
            <p:pic>
              <p:nvPicPr>
                <p:cNvPr id="5152" name="Ink 5151">
                  <a:extLst>
                    <a:ext uri="{FF2B5EF4-FFF2-40B4-BE49-F238E27FC236}">
                      <a16:creationId xmlns:a16="http://schemas.microsoft.com/office/drawing/2014/main" id="{20AD3C5D-D120-FE29-0DC4-4164DBAC406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52694" y="1950434"/>
                  <a:ext cx="273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153" name="Ink 5152">
                  <a:extLst>
                    <a:ext uri="{FF2B5EF4-FFF2-40B4-BE49-F238E27FC236}">
                      <a16:creationId xmlns:a16="http://schemas.microsoft.com/office/drawing/2014/main" id="{A36BBD49-4B88-F705-FBC5-F91BFE6D6586}"/>
                    </a:ext>
                  </a:extLst>
                </p14:cNvPr>
                <p14:cNvContentPartPr/>
                <p14:nvPr/>
              </p14:nvContentPartPr>
              <p14:xfrm>
                <a:off x="4205334" y="1878434"/>
                <a:ext cx="223200" cy="410400"/>
              </p14:xfrm>
            </p:contentPart>
          </mc:Choice>
          <mc:Fallback xmlns="">
            <p:pic>
              <p:nvPicPr>
                <p:cNvPr id="5153" name="Ink 5152">
                  <a:extLst>
                    <a:ext uri="{FF2B5EF4-FFF2-40B4-BE49-F238E27FC236}">
                      <a16:creationId xmlns:a16="http://schemas.microsoft.com/office/drawing/2014/main" id="{A36BBD49-4B88-F705-FBC5-F91BFE6D658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87334" y="1860434"/>
                  <a:ext cx="2588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154" name="Ink 5153">
                  <a:extLst>
                    <a:ext uri="{FF2B5EF4-FFF2-40B4-BE49-F238E27FC236}">
                      <a16:creationId xmlns:a16="http://schemas.microsoft.com/office/drawing/2014/main" id="{374801D3-8FA8-99B7-546F-627FF004538A}"/>
                    </a:ext>
                  </a:extLst>
                </p14:cNvPr>
                <p14:cNvContentPartPr/>
                <p14:nvPr/>
              </p14:nvContentPartPr>
              <p14:xfrm>
                <a:off x="4438974" y="2001194"/>
                <a:ext cx="162720" cy="172800"/>
              </p14:xfrm>
            </p:contentPart>
          </mc:Choice>
          <mc:Fallback xmlns="">
            <p:pic>
              <p:nvPicPr>
                <p:cNvPr id="5154" name="Ink 5153">
                  <a:extLst>
                    <a:ext uri="{FF2B5EF4-FFF2-40B4-BE49-F238E27FC236}">
                      <a16:creationId xmlns:a16="http://schemas.microsoft.com/office/drawing/2014/main" id="{374801D3-8FA8-99B7-546F-627FF00453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21334" y="1983194"/>
                  <a:ext cx="198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155" name="Ink 5154">
                  <a:extLst>
                    <a:ext uri="{FF2B5EF4-FFF2-40B4-BE49-F238E27FC236}">
                      <a16:creationId xmlns:a16="http://schemas.microsoft.com/office/drawing/2014/main" id="{70884A14-0EC3-F9CB-3C0E-A148C9271CE5}"/>
                    </a:ext>
                  </a:extLst>
                </p14:cNvPr>
                <p14:cNvContentPartPr/>
                <p14:nvPr/>
              </p14:nvContentPartPr>
              <p14:xfrm>
                <a:off x="4647414" y="1914434"/>
                <a:ext cx="235800" cy="346680"/>
              </p14:xfrm>
            </p:contentPart>
          </mc:Choice>
          <mc:Fallback xmlns="">
            <p:pic>
              <p:nvPicPr>
                <p:cNvPr id="5155" name="Ink 5154">
                  <a:extLst>
                    <a:ext uri="{FF2B5EF4-FFF2-40B4-BE49-F238E27FC236}">
                      <a16:creationId xmlns:a16="http://schemas.microsoft.com/office/drawing/2014/main" id="{70884A14-0EC3-F9CB-3C0E-A148C9271C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29774" y="1896794"/>
                  <a:ext cx="27144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67" name="Group 5166">
            <a:extLst>
              <a:ext uri="{FF2B5EF4-FFF2-40B4-BE49-F238E27FC236}">
                <a16:creationId xmlns:a16="http://schemas.microsoft.com/office/drawing/2014/main" id="{A74BAB68-7F41-5DAF-3DFC-CAEA935EF59B}"/>
              </a:ext>
            </a:extLst>
          </p:cNvPr>
          <p:cNvGrpSpPr/>
          <p:nvPr/>
        </p:nvGrpSpPr>
        <p:grpSpPr>
          <a:xfrm>
            <a:off x="6750894" y="1869074"/>
            <a:ext cx="765360" cy="606600"/>
            <a:chOff x="6750894" y="1869074"/>
            <a:chExt cx="76536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157" name="Ink 5156">
                  <a:extLst>
                    <a:ext uri="{FF2B5EF4-FFF2-40B4-BE49-F238E27FC236}">
                      <a16:creationId xmlns:a16="http://schemas.microsoft.com/office/drawing/2014/main" id="{5482DADC-AC66-4295-3F65-A98AFB06CED2}"/>
                    </a:ext>
                  </a:extLst>
                </p14:cNvPr>
                <p14:cNvContentPartPr/>
                <p14:nvPr/>
              </p14:nvContentPartPr>
              <p14:xfrm>
                <a:off x="6754134" y="1869074"/>
                <a:ext cx="181440" cy="343800"/>
              </p14:xfrm>
            </p:contentPart>
          </mc:Choice>
          <mc:Fallback xmlns="">
            <p:pic>
              <p:nvPicPr>
                <p:cNvPr id="5157" name="Ink 5156">
                  <a:extLst>
                    <a:ext uri="{FF2B5EF4-FFF2-40B4-BE49-F238E27FC236}">
                      <a16:creationId xmlns:a16="http://schemas.microsoft.com/office/drawing/2014/main" id="{5482DADC-AC66-4295-3F65-A98AFB06CE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36134" y="1851434"/>
                  <a:ext cx="217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158" name="Ink 5157">
                  <a:extLst>
                    <a:ext uri="{FF2B5EF4-FFF2-40B4-BE49-F238E27FC236}">
                      <a16:creationId xmlns:a16="http://schemas.microsoft.com/office/drawing/2014/main" id="{5B94F252-16D0-D7F9-F7DD-BF9EE669C89E}"/>
                    </a:ext>
                  </a:extLst>
                </p14:cNvPr>
                <p14:cNvContentPartPr/>
                <p14:nvPr/>
              </p14:nvContentPartPr>
              <p14:xfrm>
                <a:off x="6975534" y="2140874"/>
                <a:ext cx="3960" cy="41400"/>
              </p14:xfrm>
            </p:contentPart>
          </mc:Choice>
          <mc:Fallback xmlns="">
            <p:pic>
              <p:nvPicPr>
                <p:cNvPr id="5158" name="Ink 5157">
                  <a:extLst>
                    <a:ext uri="{FF2B5EF4-FFF2-40B4-BE49-F238E27FC236}">
                      <a16:creationId xmlns:a16="http://schemas.microsoft.com/office/drawing/2014/main" id="{5B94F252-16D0-D7F9-F7DD-BF9EE669C89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57894" y="2122874"/>
                  <a:ext cx="39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159" name="Ink 5158">
                  <a:extLst>
                    <a:ext uri="{FF2B5EF4-FFF2-40B4-BE49-F238E27FC236}">
                      <a16:creationId xmlns:a16="http://schemas.microsoft.com/office/drawing/2014/main" id="{64BFEAAD-7C1E-0A7A-3BEB-6426484D6128}"/>
                    </a:ext>
                  </a:extLst>
                </p14:cNvPr>
                <p14:cNvContentPartPr/>
                <p14:nvPr/>
              </p14:nvContentPartPr>
              <p14:xfrm>
                <a:off x="6970134" y="2045834"/>
                <a:ext cx="181440" cy="123120"/>
              </p14:xfrm>
            </p:contentPart>
          </mc:Choice>
          <mc:Fallback xmlns="">
            <p:pic>
              <p:nvPicPr>
                <p:cNvPr id="5159" name="Ink 5158">
                  <a:extLst>
                    <a:ext uri="{FF2B5EF4-FFF2-40B4-BE49-F238E27FC236}">
                      <a16:creationId xmlns:a16="http://schemas.microsoft.com/office/drawing/2014/main" id="{64BFEAAD-7C1E-0A7A-3BEB-6426484D61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52134" y="2027834"/>
                  <a:ext cx="217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160" name="Ink 5159">
                  <a:extLst>
                    <a:ext uri="{FF2B5EF4-FFF2-40B4-BE49-F238E27FC236}">
                      <a16:creationId xmlns:a16="http://schemas.microsoft.com/office/drawing/2014/main" id="{6868FE34-641F-9552-899F-88C8457D40FB}"/>
                    </a:ext>
                  </a:extLst>
                </p14:cNvPr>
                <p14:cNvContentPartPr/>
                <p14:nvPr/>
              </p14:nvContentPartPr>
              <p14:xfrm>
                <a:off x="6786174" y="2322314"/>
                <a:ext cx="94320" cy="138960"/>
              </p14:xfrm>
            </p:contentPart>
          </mc:Choice>
          <mc:Fallback xmlns="">
            <p:pic>
              <p:nvPicPr>
                <p:cNvPr id="5160" name="Ink 5159">
                  <a:extLst>
                    <a:ext uri="{FF2B5EF4-FFF2-40B4-BE49-F238E27FC236}">
                      <a16:creationId xmlns:a16="http://schemas.microsoft.com/office/drawing/2014/main" id="{6868FE34-641F-9552-899F-88C8457D40F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68174" y="2304674"/>
                  <a:ext cx="129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161" name="Ink 5160">
                  <a:extLst>
                    <a:ext uri="{FF2B5EF4-FFF2-40B4-BE49-F238E27FC236}">
                      <a16:creationId xmlns:a16="http://schemas.microsoft.com/office/drawing/2014/main" id="{83711713-5B73-14C6-EDD8-F1FD4929AE06}"/>
                    </a:ext>
                  </a:extLst>
                </p14:cNvPr>
                <p14:cNvContentPartPr/>
                <p14:nvPr/>
              </p14:nvContentPartPr>
              <p14:xfrm>
                <a:off x="6750894" y="2348594"/>
                <a:ext cx="194040" cy="127080"/>
              </p14:xfrm>
            </p:contentPart>
          </mc:Choice>
          <mc:Fallback xmlns="">
            <p:pic>
              <p:nvPicPr>
                <p:cNvPr id="5161" name="Ink 5160">
                  <a:extLst>
                    <a:ext uri="{FF2B5EF4-FFF2-40B4-BE49-F238E27FC236}">
                      <a16:creationId xmlns:a16="http://schemas.microsoft.com/office/drawing/2014/main" id="{83711713-5B73-14C6-EDD8-F1FD4929AE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32894" y="2330594"/>
                  <a:ext cx="229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162" name="Ink 5161">
                  <a:extLst>
                    <a:ext uri="{FF2B5EF4-FFF2-40B4-BE49-F238E27FC236}">
                      <a16:creationId xmlns:a16="http://schemas.microsoft.com/office/drawing/2014/main" id="{08AD3E92-0194-274D-8230-996630219A9E}"/>
                    </a:ext>
                  </a:extLst>
                </p14:cNvPr>
                <p14:cNvContentPartPr/>
                <p14:nvPr/>
              </p14:nvContentPartPr>
              <p14:xfrm>
                <a:off x="6959334" y="2388194"/>
                <a:ext cx="97920" cy="4680"/>
              </p14:xfrm>
            </p:contentPart>
          </mc:Choice>
          <mc:Fallback xmlns="">
            <p:pic>
              <p:nvPicPr>
                <p:cNvPr id="5162" name="Ink 5161">
                  <a:extLst>
                    <a:ext uri="{FF2B5EF4-FFF2-40B4-BE49-F238E27FC236}">
                      <a16:creationId xmlns:a16="http://schemas.microsoft.com/office/drawing/2014/main" id="{08AD3E92-0194-274D-8230-996630219A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41694" y="2370194"/>
                  <a:ext cx="133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63" name="Ink 5162">
                  <a:extLst>
                    <a:ext uri="{FF2B5EF4-FFF2-40B4-BE49-F238E27FC236}">
                      <a16:creationId xmlns:a16="http://schemas.microsoft.com/office/drawing/2014/main" id="{3B7D663E-B8B8-2FFE-3AD4-892AF6933746}"/>
                    </a:ext>
                  </a:extLst>
                </p14:cNvPr>
                <p14:cNvContentPartPr/>
                <p14:nvPr/>
              </p14:nvContentPartPr>
              <p14:xfrm>
                <a:off x="6994254" y="2324474"/>
                <a:ext cx="154800" cy="107640"/>
              </p14:xfrm>
            </p:contentPart>
          </mc:Choice>
          <mc:Fallback xmlns="">
            <p:pic>
              <p:nvPicPr>
                <p:cNvPr id="5163" name="Ink 5162">
                  <a:extLst>
                    <a:ext uri="{FF2B5EF4-FFF2-40B4-BE49-F238E27FC236}">
                      <a16:creationId xmlns:a16="http://schemas.microsoft.com/office/drawing/2014/main" id="{3B7D663E-B8B8-2FFE-3AD4-892AF69337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76254" y="2306474"/>
                  <a:ext cx="19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165" name="Ink 5164">
                  <a:extLst>
                    <a:ext uri="{FF2B5EF4-FFF2-40B4-BE49-F238E27FC236}">
                      <a16:creationId xmlns:a16="http://schemas.microsoft.com/office/drawing/2014/main" id="{822094A8-BA12-8A91-CD9E-80FB12BC484E}"/>
                    </a:ext>
                  </a:extLst>
                </p14:cNvPr>
                <p14:cNvContentPartPr/>
                <p14:nvPr/>
              </p14:nvContentPartPr>
              <p14:xfrm>
                <a:off x="7270374" y="2225834"/>
                <a:ext cx="169200" cy="203760"/>
              </p14:xfrm>
            </p:contentPart>
          </mc:Choice>
          <mc:Fallback xmlns="">
            <p:pic>
              <p:nvPicPr>
                <p:cNvPr id="5165" name="Ink 5164">
                  <a:extLst>
                    <a:ext uri="{FF2B5EF4-FFF2-40B4-BE49-F238E27FC236}">
                      <a16:creationId xmlns:a16="http://schemas.microsoft.com/office/drawing/2014/main" id="{822094A8-BA12-8A91-CD9E-80FB12BC48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52374" y="2207834"/>
                  <a:ext cx="204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166" name="Ink 5165">
                  <a:extLst>
                    <a:ext uri="{FF2B5EF4-FFF2-40B4-BE49-F238E27FC236}">
                      <a16:creationId xmlns:a16="http://schemas.microsoft.com/office/drawing/2014/main" id="{DF33B158-D997-A474-CE73-39B4A25D3FD7}"/>
                    </a:ext>
                  </a:extLst>
                </p14:cNvPr>
                <p14:cNvContentPartPr/>
                <p14:nvPr/>
              </p14:nvContentPartPr>
              <p14:xfrm>
                <a:off x="7456854" y="2182994"/>
                <a:ext cx="59400" cy="14040"/>
              </p14:xfrm>
            </p:contentPart>
          </mc:Choice>
          <mc:Fallback xmlns="">
            <p:pic>
              <p:nvPicPr>
                <p:cNvPr id="5166" name="Ink 5165">
                  <a:extLst>
                    <a:ext uri="{FF2B5EF4-FFF2-40B4-BE49-F238E27FC236}">
                      <a16:creationId xmlns:a16="http://schemas.microsoft.com/office/drawing/2014/main" id="{DF33B158-D997-A474-CE73-39B4A25D3F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39214" y="2164994"/>
                  <a:ext cx="950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4" name="Group 5173">
            <a:extLst>
              <a:ext uri="{FF2B5EF4-FFF2-40B4-BE49-F238E27FC236}">
                <a16:creationId xmlns:a16="http://schemas.microsoft.com/office/drawing/2014/main" id="{B2F3D299-F311-9816-0FE5-5A28868FD04F}"/>
              </a:ext>
            </a:extLst>
          </p:cNvPr>
          <p:cNvGrpSpPr/>
          <p:nvPr/>
        </p:nvGrpSpPr>
        <p:grpSpPr>
          <a:xfrm>
            <a:off x="7743054" y="1936034"/>
            <a:ext cx="820440" cy="589320"/>
            <a:chOff x="7743054" y="1936034"/>
            <a:chExt cx="82044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168" name="Ink 5167">
                  <a:extLst>
                    <a:ext uri="{FF2B5EF4-FFF2-40B4-BE49-F238E27FC236}">
                      <a16:creationId xmlns:a16="http://schemas.microsoft.com/office/drawing/2014/main" id="{9170DA8A-5018-4E2A-C7DE-76287E25C4CF}"/>
                    </a:ext>
                  </a:extLst>
                </p14:cNvPr>
                <p14:cNvContentPartPr/>
                <p14:nvPr/>
              </p14:nvContentPartPr>
              <p14:xfrm>
                <a:off x="7743054" y="1972394"/>
                <a:ext cx="197280" cy="552960"/>
              </p14:xfrm>
            </p:contentPart>
          </mc:Choice>
          <mc:Fallback xmlns="">
            <p:pic>
              <p:nvPicPr>
                <p:cNvPr id="5168" name="Ink 5167">
                  <a:extLst>
                    <a:ext uri="{FF2B5EF4-FFF2-40B4-BE49-F238E27FC236}">
                      <a16:creationId xmlns:a16="http://schemas.microsoft.com/office/drawing/2014/main" id="{9170DA8A-5018-4E2A-C7DE-76287E25C4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25414" y="1954394"/>
                  <a:ext cx="2329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69" name="Ink 5168">
                  <a:extLst>
                    <a:ext uri="{FF2B5EF4-FFF2-40B4-BE49-F238E27FC236}">
                      <a16:creationId xmlns:a16="http://schemas.microsoft.com/office/drawing/2014/main" id="{1F8F420C-6E01-F13A-E793-292FF29A89D5}"/>
                    </a:ext>
                  </a:extLst>
                </p14:cNvPr>
                <p14:cNvContentPartPr/>
                <p14:nvPr/>
              </p14:nvContentPartPr>
              <p14:xfrm>
                <a:off x="7890654" y="1945394"/>
                <a:ext cx="147240" cy="439200"/>
              </p14:xfrm>
            </p:contentPart>
          </mc:Choice>
          <mc:Fallback xmlns="">
            <p:pic>
              <p:nvPicPr>
                <p:cNvPr id="5169" name="Ink 5168">
                  <a:extLst>
                    <a:ext uri="{FF2B5EF4-FFF2-40B4-BE49-F238E27FC236}">
                      <a16:creationId xmlns:a16="http://schemas.microsoft.com/office/drawing/2014/main" id="{1F8F420C-6E01-F13A-E793-292FF29A89D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73014" y="1927754"/>
                  <a:ext cx="1828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170" name="Ink 5169">
                  <a:extLst>
                    <a:ext uri="{FF2B5EF4-FFF2-40B4-BE49-F238E27FC236}">
                      <a16:creationId xmlns:a16="http://schemas.microsoft.com/office/drawing/2014/main" id="{D98B3DD2-9111-F0CF-07D4-D56DD0F39FBB}"/>
                    </a:ext>
                  </a:extLst>
                </p14:cNvPr>
                <p14:cNvContentPartPr/>
                <p14:nvPr/>
              </p14:nvContentPartPr>
              <p14:xfrm>
                <a:off x="8059854" y="2032154"/>
                <a:ext cx="61200" cy="334800"/>
              </p14:xfrm>
            </p:contentPart>
          </mc:Choice>
          <mc:Fallback xmlns="">
            <p:pic>
              <p:nvPicPr>
                <p:cNvPr id="5170" name="Ink 5169">
                  <a:extLst>
                    <a:ext uri="{FF2B5EF4-FFF2-40B4-BE49-F238E27FC236}">
                      <a16:creationId xmlns:a16="http://schemas.microsoft.com/office/drawing/2014/main" id="{D98B3DD2-9111-F0CF-07D4-D56DD0F39F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41854" y="2014514"/>
                  <a:ext cx="968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171" name="Ink 5170">
                  <a:extLst>
                    <a:ext uri="{FF2B5EF4-FFF2-40B4-BE49-F238E27FC236}">
                      <a16:creationId xmlns:a16="http://schemas.microsoft.com/office/drawing/2014/main" id="{93F34A85-FC95-A437-7FFB-13D633F621F1}"/>
                    </a:ext>
                  </a:extLst>
                </p14:cNvPr>
                <p14:cNvContentPartPr/>
                <p14:nvPr/>
              </p14:nvContentPartPr>
              <p14:xfrm>
                <a:off x="8023854" y="2041514"/>
                <a:ext cx="158040" cy="281160"/>
              </p14:xfrm>
            </p:contentPart>
          </mc:Choice>
          <mc:Fallback xmlns="">
            <p:pic>
              <p:nvPicPr>
                <p:cNvPr id="5171" name="Ink 5170">
                  <a:extLst>
                    <a:ext uri="{FF2B5EF4-FFF2-40B4-BE49-F238E27FC236}">
                      <a16:creationId xmlns:a16="http://schemas.microsoft.com/office/drawing/2014/main" id="{93F34A85-FC95-A437-7FFB-13D633F621F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05854" y="2023874"/>
                  <a:ext cx="193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172" name="Ink 5171">
                  <a:extLst>
                    <a:ext uri="{FF2B5EF4-FFF2-40B4-BE49-F238E27FC236}">
                      <a16:creationId xmlns:a16="http://schemas.microsoft.com/office/drawing/2014/main" id="{1821F423-6300-1AF9-8844-48F2708CE780}"/>
                    </a:ext>
                  </a:extLst>
                </p14:cNvPr>
                <p14:cNvContentPartPr/>
                <p14:nvPr/>
              </p14:nvContentPartPr>
              <p14:xfrm>
                <a:off x="8173974" y="1936034"/>
                <a:ext cx="91080" cy="468720"/>
              </p14:xfrm>
            </p:contentPart>
          </mc:Choice>
          <mc:Fallback xmlns="">
            <p:pic>
              <p:nvPicPr>
                <p:cNvPr id="5172" name="Ink 5171">
                  <a:extLst>
                    <a:ext uri="{FF2B5EF4-FFF2-40B4-BE49-F238E27FC236}">
                      <a16:creationId xmlns:a16="http://schemas.microsoft.com/office/drawing/2014/main" id="{1821F423-6300-1AF9-8844-48F2708CE7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56334" y="1918034"/>
                  <a:ext cx="1267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173" name="Ink 5172">
                  <a:extLst>
                    <a:ext uri="{FF2B5EF4-FFF2-40B4-BE49-F238E27FC236}">
                      <a16:creationId xmlns:a16="http://schemas.microsoft.com/office/drawing/2014/main" id="{B77A0769-5D34-859D-657A-169B8EEB52E2}"/>
                    </a:ext>
                  </a:extLst>
                </p14:cNvPr>
                <p14:cNvContentPartPr/>
                <p14:nvPr/>
              </p14:nvContentPartPr>
              <p14:xfrm>
                <a:off x="8430294" y="2100914"/>
                <a:ext cx="133200" cy="178920"/>
              </p14:xfrm>
            </p:contentPart>
          </mc:Choice>
          <mc:Fallback xmlns="">
            <p:pic>
              <p:nvPicPr>
                <p:cNvPr id="5173" name="Ink 5172">
                  <a:extLst>
                    <a:ext uri="{FF2B5EF4-FFF2-40B4-BE49-F238E27FC236}">
                      <a16:creationId xmlns:a16="http://schemas.microsoft.com/office/drawing/2014/main" id="{B77A0769-5D34-859D-657A-169B8EEB52E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12294" y="2083274"/>
                  <a:ext cx="16884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175" name="Ink 5174">
                <a:extLst>
                  <a:ext uri="{FF2B5EF4-FFF2-40B4-BE49-F238E27FC236}">
                    <a16:creationId xmlns:a16="http://schemas.microsoft.com/office/drawing/2014/main" id="{9528F830-2E8D-37F1-5255-38E47E001764}"/>
                  </a:ext>
                </a:extLst>
              </p14:cNvPr>
              <p14:cNvContentPartPr/>
              <p14:nvPr/>
            </p14:nvContentPartPr>
            <p14:xfrm>
              <a:off x="8780574" y="2016314"/>
              <a:ext cx="309600" cy="317880"/>
            </p14:xfrm>
          </p:contentPart>
        </mc:Choice>
        <mc:Fallback xmlns="">
          <p:pic>
            <p:nvPicPr>
              <p:cNvPr id="5175" name="Ink 5174">
                <a:extLst>
                  <a:ext uri="{FF2B5EF4-FFF2-40B4-BE49-F238E27FC236}">
                    <a16:creationId xmlns:a16="http://schemas.microsoft.com/office/drawing/2014/main" id="{9528F830-2E8D-37F1-5255-38E47E00176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762934" y="1998674"/>
                <a:ext cx="34524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19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D3CBFD8-A6E9-63C0-D029-049DDC2F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303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27D5C8F-5E2F-F7D5-82B6-3CEC0B7C722B}"/>
              </a:ext>
            </a:extLst>
          </p:cNvPr>
          <p:cNvGrpSpPr/>
          <p:nvPr/>
        </p:nvGrpSpPr>
        <p:grpSpPr>
          <a:xfrm>
            <a:off x="4296054" y="1193354"/>
            <a:ext cx="2130840" cy="1481400"/>
            <a:chOff x="4296054" y="1193354"/>
            <a:chExt cx="2130840" cy="14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54F86FD-E774-E1CF-85D2-ABFCE224B92C}"/>
                    </a:ext>
                  </a:extLst>
                </p14:cNvPr>
                <p14:cNvContentPartPr/>
                <p14:nvPr/>
              </p14:nvContentPartPr>
              <p14:xfrm>
                <a:off x="4296054" y="1253834"/>
                <a:ext cx="362880" cy="934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54F86FD-E774-E1CF-85D2-ABFCE224B9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78054" y="1236194"/>
                  <a:ext cx="39852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8B6C004-857B-4CBE-DA3C-DE2624D6E4C4}"/>
                    </a:ext>
                  </a:extLst>
                </p14:cNvPr>
                <p14:cNvContentPartPr/>
                <p14:nvPr/>
              </p14:nvContentPartPr>
              <p14:xfrm>
                <a:off x="4710414" y="1919114"/>
                <a:ext cx="26280" cy="135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8B6C004-857B-4CBE-DA3C-DE2624D6E4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2774" y="1901114"/>
                  <a:ext cx="61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28A0E3-D3AD-5430-DBFE-7D981219A926}"/>
                    </a:ext>
                  </a:extLst>
                </p14:cNvPr>
                <p14:cNvContentPartPr/>
                <p14:nvPr/>
              </p14:nvContentPartPr>
              <p14:xfrm>
                <a:off x="4656774" y="1679714"/>
                <a:ext cx="38880" cy="56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28A0E3-D3AD-5430-DBFE-7D981219A9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39134" y="1662074"/>
                  <a:ext cx="74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706957-97A6-08AB-1BE3-41EDF9BFD4CD}"/>
                    </a:ext>
                  </a:extLst>
                </p14:cNvPr>
                <p14:cNvContentPartPr/>
                <p14:nvPr/>
              </p14:nvContentPartPr>
              <p14:xfrm>
                <a:off x="4785294" y="1735154"/>
                <a:ext cx="306720" cy="205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706957-97A6-08AB-1BE3-41EDF9BFD4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67654" y="1717154"/>
                  <a:ext cx="342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1D2E8D-EE95-DFFE-9748-C579EE1010C0}"/>
                    </a:ext>
                  </a:extLst>
                </p14:cNvPr>
                <p14:cNvContentPartPr/>
                <p14:nvPr/>
              </p14:nvContentPartPr>
              <p14:xfrm>
                <a:off x="4553454" y="2389634"/>
                <a:ext cx="35280" cy="285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1D2E8D-EE95-DFFE-9748-C579EE1010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35814" y="2371634"/>
                  <a:ext cx="709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4C251D-B145-6AC9-53ED-6D1803962DF9}"/>
                    </a:ext>
                  </a:extLst>
                </p14:cNvPr>
                <p14:cNvContentPartPr/>
                <p14:nvPr/>
              </p14:nvContentPartPr>
              <p14:xfrm>
                <a:off x="4489014" y="2401154"/>
                <a:ext cx="253080" cy="217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4C251D-B145-6AC9-53ED-6D1803962D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71374" y="2383514"/>
                  <a:ext cx="288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68F999B-FAA6-39DF-954F-9828AF07569E}"/>
                    </a:ext>
                  </a:extLst>
                </p14:cNvPr>
                <p14:cNvContentPartPr/>
                <p14:nvPr/>
              </p14:nvContentPartPr>
              <p14:xfrm>
                <a:off x="4734534" y="2447234"/>
                <a:ext cx="123840" cy="42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68F999B-FAA6-39DF-954F-9828AF0756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16534" y="2429234"/>
                  <a:ext cx="159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AC35F9-28E4-CEB4-2DEC-6B33BDFB33D6}"/>
                    </a:ext>
                  </a:extLst>
                </p14:cNvPr>
                <p14:cNvContentPartPr/>
                <p14:nvPr/>
              </p14:nvContentPartPr>
              <p14:xfrm>
                <a:off x="4748934" y="2347154"/>
                <a:ext cx="212040" cy="169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AC35F9-28E4-CEB4-2DEC-6B33BDFB33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31294" y="2329514"/>
                  <a:ext cx="247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30C4589-4465-E8D7-9CE6-0FDEF1F63E56}"/>
                    </a:ext>
                  </a:extLst>
                </p14:cNvPr>
                <p14:cNvContentPartPr/>
                <p14:nvPr/>
              </p14:nvContentPartPr>
              <p14:xfrm>
                <a:off x="4978974" y="2180474"/>
                <a:ext cx="310320" cy="250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30C4589-4465-E8D7-9CE6-0FDEF1F63E5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61334" y="2162474"/>
                  <a:ext cx="345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7537160-F0EE-B5FC-602C-653F057B886B}"/>
                    </a:ext>
                  </a:extLst>
                </p14:cNvPr>
                <p14:cNvContentPartPr/>
                <p14:nvPr/>
              </p14:nvContentPartPr>
              <p14:xfrm>
                <a:off x="5195694" y="1255994"/>
                <a:ext cx="428400" cy="950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7537160-F0EE-B5FC-602C-653F057B88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78054" y="1237994"/>
                  <a:ext cx="464040" cy="9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7B66358-2F71-555A-D5DB-880C56F10BE7}"/>
                    </a:ext>
                  </a:extLst>
                </p14:cNvPr>
                <p14:cNvContentPartPr/>
                <p14:nvPr/>
              </p14:nvContentPartPr>
              <p14:xfrm>
                <a:off x="5463894" y="1260674"/>
                <a:ext cx="361800" cy="660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7B66358-2F71-555A-D5DB-880C56F10B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46254" y="1242674"/>
                  <a:ext cx="39744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BEA882-42BA-A813-F6A8-DDA8BE2C65F4}"/>
                    </a:ext>
                  </a:extLst>
                </p14:cNvPr>
                <p14:cNvContentPartPr/>
                <p14:nvPr/>
              </p14:nvContentPartPr>
              <p14:xfrm>
                <a:off x="5729214" y="1355354"/>
                <a:ext cx="52560" cy="497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BEA882-42BA-A813-F6A8-DDA8BE2C65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11574" y="1337714"/>
                  <a:ext cx="882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A6F7EE-C409-5BD4-46A9-9FD77CD4D9DB}"/>
                    </a:ext>
                  </a:extLst>
                </p14:cNvPr>
                <p14:cNvContentPartPr/>
                <p14:nvPr/>
              </p14:nvContentPartPr>
              <p14:xfrm>
                <a:off x="5596014" y="1415114"/>
                <a:ext cx="353160" cy="42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A6F7EE-C409-5BD4-46A9-9FD77CD4D9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78014" y="1397114"/>
                  <a:ext cx="3888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37A9BD1-823D-92EC-EA2D-520A849A5C30}"/>
                    </a:ext>
                  </a:extLst>
                </p14:cNvPr>
                <p14:cNvContentPartPr/>
                <p14:nvPr/>
              </p14:nvContentPartPr>
              <p14:xfrm>
                <a:off x="5731374" y="1193354"/>
                <a:ext cx="376920" cy="686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37A9BD1-823D-92EC-EA2D-520A849A5C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13374" y="1175714"/>
                  <a:ext cx="41256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2EC3EC-D643-9281-697E-7A82B3A1742B}"/>
                    </a:ext>
                  </a:extLst>
                </p14:cNvPr>
                <p14:cNvContentPartPr/>
                <p14:nvPr/>
              </p14:nvContentPartPr>
              <p14:xfrm>
                <a:off x="6059334" y="1324394"/>
                <a:ext cx="367560" cy="255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2EC3EC-D643-9281-697E-7A82B3A174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41694" y="1306754"/>
                  <a:ext cx="40320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21B4852-4024-AE6C-1131-B61F9B9A5168}"/>
              </a:ext>
            </a:extLst>
          </p:cNvPr>
          <p:cNvGrpSpPr/>
          <p:nvPr/>
        </p:nvGrpSpPr>
        <p:grpSpPr>
          <a:xfrm>
            <a:off x="361614" y="974114"/>
            <a:ext cx="3169080" cy="1475280"/>
            <a:chOff x="361614" y="974114"/>
            <a:chExt cx="3169080" cy="14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A2BE63-8A33-6453-1385-A584143D4DED}"/>
                    </a:ext>
                  </a:extLst>
                </p14:cNvPr>
                <p14:cNvContentPartPr/>
                <p14:nvPr/>
              </p14:nvContentPartPr>
              <p14:xfrm>
                <a:off x="361614" y="974114"/>
                <a:ext cx="369720" cy="858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A2BE63-8A33-6453-1385-A584143D4D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3974" y="956474"/>
                  <a:ext cx="405360" cy="89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DE4D1E-045D-A27B-18AF-7014D2F8D188}"/>
                    </a:ext>
                  </a:extLst>
                </p14:cNvPr>
                <p14:cNvContentPartPr/>
                <p14:nvPr/>
              </p14:nvContentPartPr>
              <p14:xfrm>
                <a:off x="769134" y="1668554"/>
                <a:ext cx="40680" cy="123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DE4D1E-045D-A27B-18AF-7014D2F8D1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1494" y="1650554"/>
                  <a:ext cx="76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0555AA-154D-8FA6-6357-EA3F1EF9DC0F}"/>
                    </a:ext>
                  </a:extLst>
                </p14:cNvPr>
                <p14:cNvContentPartPr/>
                <p14:nvPr/>
              </p14:nvContentPartPr>
              <p14:xfrm>
                <a:off x="673014" y="1403234"/>
                <a:ext cx="37440" cy="3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0555AA-154D-8FA6-6357-EA3F1EF9DC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5374" y="1385234"/>
                  <a:ext cx="73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93C369-C722-325F-F8B4-6F2E54A085EF}"/>
                    </a:ext>
                  </a:extLst>
                </p14:cNvPr>
                <p14:cNvContentPartPr/>
                <p14:nvPr/>
              </p14:nvContentPartPr>
              <p14:xfrm>
                <a:off x="886854" y="1597634"/>
                <a:ext cx="315720" cy="18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93C369-C722-325F-F8B4-6F2E54A085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9214" y="1579994"/>
                  <a:ext cx="351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B82F48-CA18-511A-E758-424A6D531FAE}"/>
                    </a:ext>
                  </a:extLst>
                </p14:cNvPr>
                <p14:cNvContentPartPr/>
                <p14:nvPr/>
              </p14:nvContentPartPr>
              <p14:xfrm>
                <a:off x="507774" y="2107754"/>
                <a:ext cx="108360" cy="341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B82F48-CA18-511A-E758-424A6D531F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134" y="2090114"/>
                  <a:ext cx="1440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73A75D-9DF1-954E-A3FC-B1704969D29B}"/>
                    </a:ext>
                  </a:extLst>
                </p14:cNvPr>
                <p14:cNvContentPartPr/>
                <p14:nvPr/>
              </p14:nvContentPartPr>
              <p14:xfrm>
                <a:off x="480774" y="2159954"/>
                <a:ext cx="237240" cy="28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73A75D-9DF1-954E-A3FC-B1704969D2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3134" y="2142314"/>
                  <a:ext cx="272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B6D2017-F155-0948-4CA3-FFEEF83FB58F}"/>
                    </a:ext>
                  </a:extLst>
                </p14:cNvPr>
                <p14:cNvContentPartPr/>
                <p14:nvPr/>
              </p14:nvContentPartPr>
              <p14:xfrm>
                <a:off x="724854" y="2269754"/>
                <a:ext cx="208800" cy="22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B6D2017-F155-0948-4CA3-FFEEF83FB5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6854" y="2251754"/>
                  <a:ext cx="244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0FC6DD-44E2-DECB-7166-B4E93F5F5597}"/>
                    </a:ext>
                  </a:extLst>
                </p14:cNvPr>
                <p14:cNvContentPartPr/>
                <p14:nvPr/>
              </p14:nvContentPartPr>
              <p14:xfrm>
                <a:off x="819174" y="2155274"/>
                <a:ext cx="173520" cy="215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0FC6DD-44E2-DECB-7166-B4E93F5F55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1534" y="2137274"/>
                  <a:ext cx="209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74268A-B3C9-33D8-8E90-3BBA3C2AEF94}"/>
                    </a:ext>
                  </a:extLst>
                </p14:cNvPr>
                <p14:cNvContentPartPr/>
                <p14:nvPr/>
              </p14:nvContentPartPr>
              <p14:xfrm>
                <a:off x="1043454" y="2050154"/>
                <a:ext cx="328680" cy="315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74268A-B3C9-33D8-8E90-3BBA3C2AEF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5814" y="2032154"/>
                  <a:ext cx="3643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F80C702-6A19-CAC2-E9BE-A7CEDF2A778E}"/>
                    </a:ext>
                  </a:extLst>
                </p14:cNvPr>
                <p14:cNvContentPartPr/>
                <p14:nvPr/>
              </p14:nvContentPartPr>
              <p14:xfrm>
                <a:off x="1283214" y="1978154"/>
                <a:ext cx="169920" cy="5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F80C702-6A19-CAC2-E9BE-A7CEDF2A77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65574" y="1960154"/>
                  <a:ext cx="205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8F81A5-BBDE-1830-B043-03EC07C41CFD}"/>
                    </a:ext>
                  </a:extLst>
                </p14:cNvPr>
                <p14:cNvContentPartPr/>
                <p14:nvPr/>
              </p14:nvContentPartPr>
              <p14:xfrm>
                <a:off x="1513974" y="1097234"/>
                <a:ext cx="442440" cy="951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38F81A5-BBDE-1830-B043-03EC07C41C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96334" y="1079234"/>
                  <a:ext cx="47808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B7D815A-B59A-237A-7047-D09B5A8C2E8E}"/>
                    </a:ext>
                  </a:extLst>
                </p14:cNvPr>
                <p14:cNvContentPartPr/>
                <p14:nvPr/>
              </p14:nvContentPartPr>
              <p14:xfrm>
                <a:off x="1759494" y="1054754"/>
                <a:ext cx="405360" cy="755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B7D815A-B59A-237A-7047-D09B5A8C2E8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41494" y="1037114"/>
                  <a:ext cx="441000" cy="7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14F3F0-47F9-8FD0-CFFB-337BD78AAE79}"/>
                    </a:ext>
                  </a:extLst>
                </p14:cNvPr>
                <p14:cNvContentPartPr/>
                <p14:nvPr/>
              </p14:nvContentPartPr>
              <p14:xfrm>
                <a:off x="2026254" y="1201274"/>
                <a:ext cx="160920" cy="45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14F3F0-47F9-8FD0-CFFB-337BD78AAE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08254" y="1183274"/>
                  <a:ext cx="19656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42EA75-1615-19C6-F9BF-8C8C677D2ACC}"/>
                    </a:ext>
                  </a:extLst>
                </p14:cNvPr>
                <p14:cNvContentPartPr/>
                <p14:nvPr/>
              </p14:nvContentPartPr>
              <p14:xfrm>
                <a:off x="1978374" y="1326194"/>
                <a:ext cx="457560" cy="28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42EA75-1615-19C6-F9BF-8C8C677D2A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60374" y="1308554"/>
                  <a:ext cx="493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A53648-C519-33F4-F74D-112EBC9AE747}"/>
                    </a:ext>
                  </a:extLst>
                </p14:cNvPr>
                <p14:cNvContentPartPr/>
                <p14:nvPr/>
              </p14:nvContentPartPr>
              <p14:xfrm>
                <a:off x="2194014" y="1050794"/>
                <a:ext cx="385200" cy="65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A53648-C519-33F4-F74D-112EBC9AE7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76374" y="1033154"/>
                  <a:ext cx="42084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7547286-1F71-2A83-080C-9506CE2C9A10}"/>
                    </a:ext>
                  </a:extLst>
                </p14:cNvPr>
                <p14:cNvContentPartPr/>
                <p14:nvPr/>
              </p14:nvContentPartPr>
              <p14:xfrm>
                <a:off x="2745174" y="1282274"/>
                <a:ext cx="215640" cy="1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7547286-1F71-2A83-080C-9506CE2C9A1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27534" y="1264274"/>
                  <a:ext cx="251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F42F958-8BE0-98F5-D854-B92A71F6558D}"/>
                    </a:ext>
                  </a:extLst>
                </p14:cNvPr>
                <p14:cNvContentPartPr/>
                <p14:nvPr/>
              </p14:nvContentPartPr>
              <p14:xfrm>
                <a:off x="2752374" y="1455794"/>
                <a:ext cx="271440" cy="82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F42F958-8BE0-98F5-D854-B92A71F655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34734" y="1438154"/>
                  <a:ext cx="307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F462848-742A-4720-AE6C-623C7C9890D1}"/>
                    </a:ext>
                  </a:extLst>
                </p14:cNvPr>
                <p14:cNvContentPartPr/>
                <p14:nvPr/>
              </p14:nvContentPartPr>
              <p14:xfrm>
                <a:off x="3095094" y="1081754"/>
                <a:ext cx="435600" cy="452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F462848-742A-4720-AE6C-623C7C9890D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77454" y="1063754"/>
                  <a:ext cx="47124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7CC6CC4-76D8-7277-98EC-58E36430DAEC}"/>
                  </a:ext>
                </a:extLst>
              </p14:cNvPr>
              <p14:cNvContentPartPr/>
              <p14:nvPr/>
            </p14:nvContentPartPr>
            <p14:xfrm>
              <a:off x="217974" y="822194"/>
              <a:ext cx="3469680" cy="16012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7CC6CC4-76D8-7277-98EC-58E36430DA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27974" y="642554"/>
                <a:ext cx="3649320" cy="19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2BBBF5C-89E0-E183-BEB2-F798FEDA281C}"/>
                  </a:ext>
                </a:extLst>
              </p14:cNvPr>
              <p14:cNvContentPartPr/>
              <p14:nvPr/>
            </p14:nvContentPartPr>
            <p14:xfrm>
              <a:off x="201774" y="2424914"/>
              <a:ext cx="3459960" cy="16434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2BBBF5C-89E0-E183-BEB2-F798FEDA281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1774" y="2245274"/>
                <a:ext cx="3639600" cy="20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804BCA2-AC45-514E-E9C7-D4C811B3C0FD}"/>
                  </a:ext>
                </a:extLst>
              </p14:cNvPr>
              <p14:cNvContentPartPr/>
              <p14:nvPr/>
            </p14:nvContentPartPr>
            <p14:xfrm>
              <a:off x="2909694" y="2609234"/>
              <a:ext cx="501480" cy="5857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804BCA2-AC45-514E-E9C7-D4C811B3C0F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91694" y="2591234"/>
                <a:ext cx="537120" cy="62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361F112-6BD7-2257-5359-B9A4261FFEF4}"/>
              </a:ext>
            </a:extLst>
          </p:cNvPr>
          <p:cNvGrpSpPr/>
          <p:nvPr/>
        </p:nvGrpSpPr>
        <p:grpSpPr>
          <a:xfrm>
            <a:off x="6457494" y="514754"/>
            <a:ext cx="857880" cy="885960"/>
            <a:chOff x="6457494" y="514754"/>
            <a:chExt cx="857880" cy="88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880FB1F-D449-BA72-9700-F1D1F56529FE}"/>
                    </a:ext>
                  </a:extLst>
                </p14:cNvPr>
                <p14:cNvContentPartPr/>
                <p14:nvPr/>
              </p14:nvContentPartPr>
              <p14:xfrm>
                <a:off x="6457494" y="1090394"/>
                <a:ext cx="159120" cy="31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880FB1F-D449-BA72-9700-F1D1F56529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39854" y="1072754"/>
                  <a:ext cx="1947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6999E8C-0DEA-BDC5-2713-6B2211797053}"/>
                    </a:ext>
                  </a:extLst>
                </p14:cNvPr>
                <p14:cNvContentPartPr/>
                <p14:nvPr/>
              </p14:nvContentPartPr>
              <p14:xfrm>
                <a:off x="6464334" y="994994"/>
                <a:ext cx="248040" cy="382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6999E8C-0DEA-BDC5-2713-6B22117970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6334" y="976994"/>
                  <a:ext cx="2836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09670BD-A94B-873D-B1F3-1725F67515B3}"/>
                    </a:ext>
                  </a:extLst>
                </p14:cNvPr>
                <p14:cNvContentPartPr/>
                <p14:nvPr/>
              </p14:nvContentPartPr>
              <p14:xfrm>
                <a:off x="6735774" y="913274"/>
                <a:ext cx="150120" cy="311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09670BD-A94B-873D-B1F3-1725F67515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18134" y="895274"/>
                  <a:ext cx="1857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30DED96-4983-EA79-CC6F-DCE840B2832C}"/>
                    </a:ext>
                  </a:extLst>
                </p14:cNvPr>
                <p14:cNvContentPartPr/>
                <p14:nvPr/>
              </p14:nvContentPartPr>
              <p14:xfrm>
                <a:off x="6743694" y="850994"/>
                <a:ext cx="220680" cy="250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30DED96-4983-EA79-CC6F-DCE840B283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25694" y="833354"/>
                  <a:ext cx="256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ED0F3F4-F7F6-D2D1-4CE6-BB272E6F4F3B}"/>
                    </a:ext>
                  </a:extLst>
                </p14:cNvPr>
                <p14:cNvContentPartPr/>
                <p14:nvPr/>
              </p14:nvContentPartPr>
              <p14:xfrm>
                <a:off x="7023774" y="786194"/>
                <a:ext cx="197640" cy="20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ED0F3F4-F7F6-D2D1-4CE6-BB272E6F4F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06134" y="768554"/>
                  <a:ext cx="233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3B30F38-EDD2-2201-7159-343D2EAA1D32}"/>
                    </a:ext>
                  </a:extLst>
                </p14:cNvPr>
                <p14:cNvContentPartPr/>
                <p14:nvPr/>
              </p14:nvContentPartPr>
              <p14:xfrm>
                <a:off x="7049694" y="728234"/>
                <a:ext cx="145800" cy="164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3B30F38-EDD2-2201-7159-343D2EAA1D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32054" y="710594"/>
                  <a:ext cx="181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95518AF-9095-402A-6006-A942C41D402C}"/>
                    </a:ext>
                  </a:extLst>
                </p14:cNvPr>
                <p14:cNvContentPartPr/>
                <p14:nvPr/>
              </p14:nvContentPartPr>
              <p14:xfrm>
                <a:off x="7018374" y="514754"/>
                <a:ext cx="297000" cy="260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95518AF-9095-402A-6006-A942C41D402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00374" y="497114"/>
                  <a:ext cx="33264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239A110-3B6D-93F9-BD58-4E2EBA6D6582}"/>
                  </a:ext>
                </a:extLst>
              </p14:cNvPr>
              <p14:cNvContentPartPr/>
              <p14:nvPr/>
            </p14:nvContentPartPr>
            <p14:xfrm>
              <a:off x="8469894" y="3734954"/>
              <a:ext cx="431280" cy="6721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239A110-3B6D-93F9-BD58-4E2EBA6D658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379894" y="3554954"/>
                <a:ext cx="61092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2E8C300-3656-3927-2447-2C5BD731AD3A}"/>
                  </a:ext>
                </a:extLst>
              </p14:cNvPr>
              <p14:cNvContentPartPr/>
              <p14:nvPr/>
            </p14:nvContentPartPr>
            <p14:xfrm>
              <a:off x="9228414" y="2471354"/>
              <a:ext cx="860760" cy="19418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2E8C300-3656-3927-2447-2C5BD731AD3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138774" y="2291354"/>
                <a:ext cx="1040400" cy="23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77C9B66-F588-1681-40B2-4BBC37DF7287}"/>
                  </a:ext>
                </a:extLst>
              </p14:cNvPr>
              <p14:cNvContentPartPr/>
              <p14:nvPr/>
            </p14:nvContentPartPr>
            <p14:xfrm>
              <a:off x="4350054" y="3151754"/>
              <a:ext cx="2053080" cy="1406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77C9B66-F588-1681-40B2-4BBC37DF728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60414" y="2971754"/>
                <a:ext cx="2232720" cy="17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5997D7E-EE35-16B2-B3C1-9DBD27FA4A64}"/>
                  </a:ext>
                </a:extLst>
              </p14:cNvPr>
              <p14:cNvContentPartPr/>
              <p14:nvPr/>
            </p14:nvContentPartPr>
            <p14:xfrm>
              <a:off x="8983614" y="3296834"/>
              <a:ext cx="224640" cy="2469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5997D7E-EE35-16B2-B3C1-9DBD27FA4A6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893614" y="3117194"/>
                <a:ext cx="404280" cy="60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972EFDE-1BFC-C78E-BEA7-007BF36FD948}"/>
              </a:ext>
            </a:extLst>
          </p:cNvPr>
          <p:cNvGrpSpPr/>
          <p:nvPr/>
        </p:nvGrpSpPr>
        <p:grpSpPr>
          <a:xfrm>
            <a:off x="314814" y="2905154"/>
            <a:ext cx="6563880" cy="3775680"/>
            <a:chOff x="314814" y="2905154"/>
            <a:chExt cx="6563880" cy="37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B4B6BE-41FE-045F-7918-BD71AFEF42C9}"/>
                    </a:ext>
                  </a:extLst>
                </p14:cNvPr>
                <p14:cNvContentPartPr/>
                <p14:nvPr/>
              </p14:nvContentPartPr>
              <p14:xfrm>
                <a:off x="469614" y="2905874"/>
                <a:ext cx="261000" cy="488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B4B6BE-41FE-045F-7918-BD71AFEF42C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1614" y="2887874"/>
                  <a:ext cx="29664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93A087-94A3-9D96-5EE4-7D0D0089C0A2}"/>
                    </a:ext>
                  </a:extLst>
                </p14:cNvPr>
                <p14:cNvContentPartPr/>
                <p14:nvPr/>
              </p14:nvContentPartPr>
              <p14:xfrm>
                <a:off x="763734" y="3280994"/>
                <a:ext cx="27720" cy="56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93A087-94A3-9D96-5EE4-7D0D0089C0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6094" y="3262994"/>
                  <a:ext cx="63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BDDF67-6913-2CFB-20A1-9F1319D420E9}"/>
                    </a:ext>
                  </a:extLst>
                </p14:cNvPr>
                <p14:cNvContentPartPr/>
                <p14:nvPr/>
              </p14:nvContentPartPr>
              <p14:xfrm>
                <a:off x="726654" y="3099194"/>
                <a:ext cx="19080" cy="15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BDDF67-6913-2CFB-20A1-9F1319D420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8654" y="3081194"/>
                  <a:ext cx="54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8095846-3FD5-B111-5AC4-49F989A30385}"/>
                    </a:ext>
                  </a:extLst>
                </p14:cNvPr>
                <p14:cNvContentPartPr/>
                <p14:nvPr/>
              </p14:nvContentPartPr>
              <p14:xfrm>
                <a:off x="843294" y="3141314"/>
                <a:ext cx="171360" cy="8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8095846-3FD5-B111-5AC4-49F989A303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5654" y="3123314"/>
                  <a:ext cx="207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5C05ED-2062-89F0-A138-494E39529D2A}"/>
                    </a:ext>
                  </a:extLst>
                </p14:cNvPr>
                <p14:cNvContentPartPr/>
                <p14:nvPr/>
              </p14:nvContentPartPr>
              <p14:xfrm>
                <a:off x="500214" y="3661154"/>
                <a:ext cx="114120" cy="335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5C05ED-2062-89F0-A138-494E39529D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2214" y="3643154"/>
                  <a:ext cx="1497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127C06-12AC-2BC3-DBE1-B8E442A62CC1}"/>
                    </a:ext>
                  </a:extLst>
                </p14:cNvPr>
                <p14:cNvContentPartPr/>
                <p14:nvPr/>
              </p14:nvContentPartPr>
              <p14:xfrm>
                <a:off x="463494" y="3695354"/>
                <a:ext cx="263520" cy="253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127C06-12AC-2BC3-DBE1-B8E442A62C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5494" y="3677354"/>
                  <a:ext cx="299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3C951D-B373-8A92-E5A2-523BE9EFDF64}"/>
                    </a:ext>
                  </a:extLst>
                </p14:cNvPr>
                <p14:cNvContentPartPr/>
                <p14:nvPr/>
              </p14:nvContentPartPr>
              <p14:xfrm>
                <a:off x="719094" y="3770954"/>
                <a:ext cx="153720" cy="46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3C951D-B373-8A92-E5A2-523BE9EFDF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1094" y="3752954"/>
                  <a:ext cx="189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22DFBC8-D0A1-E218-9C7E-0F836FDB4C2D}"/>
                    </a:ext>
                  </a:extLst>
                </p14:cNvPr>
                <p14:cNvContentPartPr/>
                <p14:nvPr/>
              </p14:nvContentPartPr>
              <p14:xfrm>
                <a:off x="759774" y="3669074"/>
                <a:ext cx="173520" cy="18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22DFBC8-D0A1-E218-9C7E-0F836FDB4C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2134" y="3651434"/>
                  <a:ext cx="209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7CD4A98-57E6-CCC8-D603-94F7FC62D472}"/>
                    </a:ext>
                  </a:extLst>
                </p14:cNvPr>
                <p14:cNvContentPartPr/>
                <p14:nvPr/>
              </p14:nvContentPartPr>
              <p14:xfrm>
                <a:off x="993774" y="3561434"/>
                <a:ext cx="263880" cy="25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7CD4A98-57E6-CCC8-D603-94F7FC62D4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6134" y="3543794"/>
                  <a:ext cx="299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C4415E3-1602-D6BE-C106-357329F493F3}"/>
                    </a:ext>
                  </a:extLst>
                </p14:cNvPr>
                <p14:cNvContentPartPr/>
                <p14:nvPr/>
              </p14:nvContentPartPr>
              <p14:xfrm>
                <a:off x="1199334" y="3404474"/>
                <a:ext cx="69480" cy="190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C4415E3-1602-D6BE-C106-357329F493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81334" y="3386834"/>
                  <a:ext cx="105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F8C5DE-6104-7928-CFDA-11F8929EAA36}"/>
                    </a:ext>
                  </a:extLst>
                </p14:cNvPr>
                <p14:cNvContentPartPr/>
                <p14:nvPr/>
              </p14:nvContentPartPr>
              <p14:xfrm>
                <a:off x="1160094" y="3436514"/>
                <a:ext cx="143640" cy="90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F8C5DE-6104-7928-CFDA-11F8929EAA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2454" y="3418874"/>
                  <a:ext cx="179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462A6A-8215-7B5B-F9CF-5A03D06B3BEC}"/>
                    </a:ext>
                  </a:extLst>
                </p14:cNvPr>
                <p14:cNvContentPartPr/>
                <p14:nvPr/>
              </p14:nvContentPartPr>
              <p14:xfrm>
                <a:off x="1450974" y="2959514"/>
                <a:ext cx="424800" cy="862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462A6A-8215-7B5B-F9CF-5A03D06B3BE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33334" y="2941874"/>
                  <a:ext cx="460440" cy="8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144D5E-5AA3-D877-06AD-B13352F83374}"/>
                    </a:ext>
                  </a:extLst>
                </p14:cNvPr>
                <p14:cNvContentPartPr/>
                <p14:nvPr/>
              </p14:nvContentPartPr>
              <p14:xfrm>
                <a:off x="1699014" y="2905154"/>
                <a:ext cx="402840" cy="708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144D5E-5AA3-D877-06AD-B13352F833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81374" y="2887154"/>
                  <a:ext cx="43848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3049EA-E369-E882-3F33-7227816A0E29}"/>
                    </a:ext>
                  </a:extLst>
                </p14:cNvPr>
                <p14:cNvContentPartPr/>
                <p14:nvPr/>
              </p14:nvContentPartPr>
              <p14:xfrm>
                <a:off x="2010054" y="3086234"/>
                <a:ext cx="78840" cy="454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3049EA-E369-E882-3F33-7227816A0E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92054" y="3068234"/>
                  <a:ext cx="1144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EB23F1-6840-7719-A32D-48687738633D}"/>
                    </a:ext>
                  </a:extLst>
                </p14:cNvPr>
                <p14:cNvContentPartPr/>
                <p14:nvPr/>
              </p14:nvContentPartPr>
              <p14:xfrm>
                <a:off x="1880814" y="3146714"/>
                <a:ext cx="381960" cy="314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EB23F1-6840-7719-A32D-4868773863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63174" y="3129074"/>
                  <a:ext cx="4176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F06133-4174-1449-86E8-562CD3F5FB24}"/>
                    </a:ext>
                  </a:extLst>
                </p14:cNvPr>
                <p14:cNvContentPartPr/>
                <p14:nvPr/>
              </p14:nvContentPartPr>
              <p14:xfrm>
                <a:off x="2024094" y="2918474"/>
                <a:ext cx="330480" cy="68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F06133-4174-1449-86E8-562CD3F5FB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06454" y="2900834"/>
                  <a:ext cx="36612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D60E5E-25F4-23B7-7AF1-A75254CE8915}"/>
                    </a:ext>
                  </a:extLst>
                </p14:cNvPr>
                <p14:cNvContentPartPr/>
                <p14:nvPr/>
              </p14:nvContentPartPr>
              <p14:xfrm>
                <a:off x="2444934" y="3084074"/>
                <a:ext cx="376200" cy="329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D60E5E-25F4-23B7-7AF1-A75254CE891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26934" y="3066434"/>
                  <a:ext cx="4118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96AAF01-9AEB-575E-7DD7-1DB9A054300A}"/>
                    </a:ext>
                  </a:extLst>
                </p14:cNvPr>
                <p14:cNvContentPartPr/>
                <p14:nvPr/>
              </p14:nvContentPartPr>
              <p14:xfrm>
                <a:off x="4351134" y="3433994"/>
                <a:ext cx="495360" cy="127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96AAF01-9AEB-575E-7DD7-1DB9A054300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33134" y="3416354"/>
                  <a:ext cx="531000" cy="13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7070481-AA32-94A7-0CC7-C5EF6030F0EB}"/>
                    </a:ext>
                  </a:extLst>
                </p14:cNvPr>
                <p14:cNvContentPartPr/>
                <p14:nvPr/>
              </p14:nvContentPartPr>
              <p14:xfrm>
                <a:off x="4680894" y="3421754"/>
                <a:ext cx="399960" cy="899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7070481-AA32-94A7-0CC7-C5EF6030F0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62894" y="3403754"/>
                  <a:ext cx="43560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0C07655-7AD0-E570-7805-DE2ACF6683F6}"/>
                    </a:ext>
                  </a:extLst>
                </p14:cNvPr>
                <p14:cNvContentPartPr/>
                <p14:nvPr/>
              </p14:nvContentPartPr>
              <p14:xfrm>
                <a:off x="5053134" y="3367754"/>
                <a:ext cx="383760" cy="80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0C07655-7AD0-E570-7805-DE2ACF6683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35494" y="3349754"/>
                  <a:ext cx="41940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AAA65DF-7E32-8E2E-5673-044B6AA61669}"/>
                    </a:ext>
                  </a:extLst>
                </p14:cNvPr>
                <p14:cNvContentPartPr/>
                <p14:nvPr/>
              </p14:nvContentPartPr>
              <p14:xfrm>
                <a:off x="5552454" y="3446954"/>
                <a:ext cx="212400" cy="99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AAA65DF-7E32-8E2E-5673-044B6AA616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34814" y="3428954"/>
                  <a:ext cx="248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6A1899D-3170-35D1-5092-3FEDE103268A}"/>
                    </a:ext>
                  </a:extLst>
                </p14:cNvPr>
                <p14:cNvContentPartPr/>
                <p14:nvPr/>
              </p14:nvContentPartPr>
              <p14:xfrm>
                <a:off x="5670894" y="3616874"/>
                <a:ext cx="255960" cy="114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6A1899D-3170-35D1-5092-3FEDE10326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52894" y="3599234"/>
                  <a:ext cx="291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9CE0214-DB29-9077-70E7-D7BA8318D0B0}"/>
                    </a:ext>
                  </a:extLst>
                </p14:cNvPr>
                <p14:cNvContentPartPr/>
                <p14:nvPr/>
              </p14:nvContentPartPr>
              <p14:xfrm>
                <a:off x="5908134" y="3136994"/>
                <a:ext cx="456120" cy="459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9CE0214-DB29-9077-70E7-D7BA8318D0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90494" y="3118994"/>
                  <a:ext cx="4917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61F368-154D-521C-17B2-C5D5206B6A6A}"/>
                    </a:ext>
                  </a:extLst>
                </p14:cNvPr>
                <p14:cNvContentPartPr/>
                <p14:nvPr/>
              </p14:nvContentPartPr>
              <p14:xfrm>
                <a:off x="1608228" y="4858397"/>
                <a:ext cx="662760" cy="840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61F368-154D-521C-17B2-C5D5206B6A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90588" y="4840397"/>
                  <a:ext cx="698400" cy="87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3C3914D-4F78-D869-67F0-B9B89676FD1B}"/>
                    </a:ext>
                  </a:extLst>
                </p14:cNvPr>
                <p14:cNvContentPartPr/>
                <p14:nvPr/>
              </p14:nvContentPartPr>
              <p14:xfrm>
                <a:off x="2233908" y="5274197"/>
                <a:ext cx="258120" cy="346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3C3914D-4F78-D869-67F0-B9B89676FD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16268" y="5256557"/>
                  <a:ext cx="293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D146E0-9280-4836-1CC4-58E6D6DF7E2F}"/>
                    </a:ext>
                  </a:extLst>
                </p14:cNvPr>
                <p14:cNvContentPartPr/>
                <p14:nvPr/>
              </p14:nvContentPartPr>
              <p14:xfrm>
                <a:off x="2531628" y="5320997"/>
                <a:ext cx="318240" cy="142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D146E0-9280-4836-1CC4-58E6D6DF7E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13628" y="5303357"/>
                  <a:ext cx="353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D44773C-8855-428B-0365-AF690B0E8660}"/>
                    </a:ext>
                  </a:extLst>
                </p14:cNvPr>
                <p14:cNvContentPartPr/>
                <p14:nvPr/>
              </p14:nvContentPartPr>
              <p14:xfrm>
                <a:off x="2610828" y="4767677"/>
                <a:ext cx="353520" cy="610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D44773C-8855-428B-0365-AF690B0E866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92828" y="4750037"/>
                  <a:ext cx="38916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9F7FA6E-DC4F-16EC-7936-E194C8EBB84F}"/>
                    </a:ext>
                  </a:extLst>
                </p14:cNvPr>
                <p14:cNvContentPartPr/>
                <p14:nvPr/>
              </p14:nvContentPartPr>
              <p14:xfrm>
                <a:off x="2715228" y="5192117"/>
                <a:ext cx="357480" cy="93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9F7FA6E-DC4F-16EC-7936-E194C8EBB84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97588" y="5174117"/>
                  <a:ext cx="393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AF0A36-4F4A-9EEB-408D-BC493AD8F431}"/>
                    </a:ext>
                  </a:extLst>
                </p14:cNvPr>
                <p14:cNvContentPartPr/>
                <p14:nvPr/>
              </p14:nvContentPartPr>
              <p14:xfrm>
                <a:off x="2934468" y="4913477"/>
                <a:ext cx="265680" cy="397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AF0A36-4F4A-9EEB-408D-BC493AD8F43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6468" y="4895837"/>
                  <a:ext cx="3013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74261AA-7E58-A651-AAF6-BE39849F00AF}"/>
                    </a:ext>
                  </a:extLst>
                </p14:cNvPr>
                <p14:cNvContentPartPr/>
                <p14:nvPr/>
              </p14:nvContentPartPr>
              <p14:xfrm>
                <a:off x="3334068" y="5065757"/>
                <a:ext cx="169920" cy="12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74261AA-7E58-A651-AAF6-BE39849F00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16428" y="5047757"/>
                  <a:ext cx="205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6504972-838D-FEE1-3597-FB2CE9957C4F}"/>
                    </a:ext>
                  </a:extLst>
                </p14:cNvPr>
                <p14:cNvContentPartPr/>
                <p14:nvPr/>
              </p14:nvContentPartPr>
              <p14:xfrm>
                <a:off x="3577788" y="4981517"/>
                <a:ext cx="173160" cy="243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6504972-838D-FEE1-3597-FB2CE9957C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59788" y="4963877"/>
                  <a:ext cx="208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D7FD523-7703-BAFA-01D6-6DF98FF33C1C}"/>
                    </a:ext>
                  </a:extLst>
                </p14:cNvPr>
                <p14:cNvContentPartPr/>
                <p14:nvPr/>
              </p14:nvContentPartPr>
              <p14:xfrm>
                <a:off x="3848148" y="4943357"/>
                <a:ext cx="136080" cy="238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D7FD523-7703-BAFA-01D6-6DF98FF33C1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30148" y="4925357"/>
                  <a:ext cx="171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2DF22BA-D0A8-2E11-23C9-64C791ED40A1}"/>
                    </a:ext>
                  </a:extLst>
                </p14:cNvPr>
                <p14:cNvContentPartPr/>
                <p14:nvPr/>
              </p14:nvContentPartPr>
              <p14:xfrm>
                <a:off x="4019508" y="4900517"/>
                <a:ext cx="187200" cy="246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2DF22BA-D0A8-2E11-23C9-64C791ED40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01508" y="4882877"/>
                  <a:ext cx="222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1E664B4-112B-E80C-F0C5-9847BDE04B2F}"/>
                    </a:ext>
                  </a:extLst>
                </p14:cNvPr>
                <p14:cNvContentPartPr/>
                <p14:nvPr/>
              </p14:nvContentPartPr>
              <p14:xfrm>
                <a:off x="4231908" y="4808717"/>
                <a:ext cx="209160" cy="336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1E664B4-112B-E80C-F0C5-9847BDE04B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14268" y="4791077"/>
                  <a:ext cx="2448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AE97947-0508-F6F0-E6D7-58E3BD0091F6}"/>
                    </a:ext>
                  </a:extLst>
                </p14:cNvPr>
                <p14:cNvContentPartPr/>
                <p14:nvPr/>
              </p14:nvContentPartPr>
              <p14:xfrm>
                <a:off x="2644374" y="5744834"/>
                <a:ext cx="320760" cy="421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AE97947-0508-F6F0-E6D7-58E3BD0091F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26374" y="5727194"/>
                  <a:ext cx="3564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CEC4D38-9E40-E67E-AA1B-5512EB5B73AA}"/>
                    </a:ext>
                  </a:extLst>
                </p14:cNvPr>
                <p14:cNvContentPartPr/>
                <p14:nvPr/>
              </p14:nvContentPartPr>
              <p14:xfrm>
                <a:off x="2892774" y="5641874"/>
                <a:ext cx="199440" cy="506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CEC4D38-9E40-E67E-AA1B-5512EB5B73A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74774" y="5623874"/>
                  <a:ext cx="2350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89A13EC-681E-5EF9-5375-A323577463BC}"/>
                    </a:ext>
                  </a:extLst>
                </p14:cNvPr>
                <p14:cNvContentPartPr/>
                <p14:nvPr/>
              </p14:nvContentPartPr>
              <p14:xfrm>
                <a:off x="3094734" y="5733314"/>
                <a:ext cx="334800" cy="337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89A13EC-681E-5EF9-5375-A323577463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77094" y="5715674"/>
                  <a:ext cx="3704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3B81537-3D0B-CFD3-8B10-D0A7FA6FA671}"/>
                    </a:ext>
                  </a:extLst>
                </p14:cNvPr>
                <p14:cNvContentPartPr/>
                <p14:nvPr/>
              </p14:nvContentPartPr>
              <p14:xfrm>
                <a:off x="3653094" y="5511554"/>
                <a:ext cx="330840" cy="419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3B81537-3D0B-CFD3-8B10-D0A7FA6FA6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35454" y="5493554"/>
                  <a:ext cx="3664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1914C5-F9E4-82CD-5857-53F2474E9B3D}"/>
                    </a:ext>
                  </a:extLst>
                </p14:cNvPr>
                <p14:cNvContentPartPr/>
                <p14:nvPr/>
              </p14:nvContentPartPr>
              <p14:xfrm>
                <a:off x="4002294" y="5751314"/>
                <a:ext cx="22680" cy="93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1914C5-F9E4-82CD-5857-53F2474E9B3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84654" y="5733674"/>
                  <a:ext cx="58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E489AE2-E023-9CE9-0BE3-675854F6C3CC}"/>
                    </a:ext>
                  </a:extLst>
                </p14:cNvPr>
                <p14:cNvContentPartPr/>
                <p14:nvPr/>
              </p14:nvContentPartPr>
              <p14:xfrm>
                <a:off x="4100574" y="5659154"/>
                <a:ext cx="175320" cy="119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E489AE2-E023-9CE9-0BE3-675854F6C3C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82574" y="5641514"/>
                  <a:ext cx="210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0FFEE4C-D7E6-F641-9431-52B8109F2C02}"/>
                    </a:ext>
                  </a:extLst>
                </p14:cNvPr>
                <p14:cNvContentPartPr/>
                <p14:nvPr/>
              </p14:nvContentPartPr>
              <p14:xfrm>
                <a:off x="3995094" y="6061994"/>
                <a:ext cx="9720" cy="236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0FFEE4C-D7E6-F641-9431-52B8109F2C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77094" y="6044354"/>
                  <a:ext cx="45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9D577C-E57F-18D9-6CDA-46C0D7B55AE6}"/>
                    </a:ext>
                  </a:extLst>
                </p14:cNvPr>
                <p14:cNvContentPartPr/>
                <p14:nvPr/>
              </p14:nvContentPartPr>
              <p14:xfrm>
                <a:off x="3870174" y="6126794"/>
                <a:ext cx="315000" cy="151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9D577C-E57F-18D9-6CDA-46C0D7B55A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52534" y="6108794"/>
                  <a:ext cx="350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B0F9AAC-935C-01BC-6D49-4043D5320668}"/>
                    </a:ext>
                  </a:extLst>
                </p14:cNvPr>
                <p14:cNvContentPartPr/>
                <p14:nvPr/>
              </p14:nvContentPartPr>
              <p14:xfrm>
                <a:off x="4138734" y="6094394"/>
                <a:ext cx="169560" cy="64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B0F9AAC-935C-01BC-6D49-4043D532066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21094" y="6076754"/>
                  <a:ext cx="205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AFBC182-9B93-8CF3-3CA1-7B218AF57281}"/>
                    </a:ext>
                  </a:extLst>
                </p14:cNvPr>
                <p14:cNvContentPartPr/>
                <p14:nvPr/>
              </p14:nvContentPartPr>
              <p14:xfrm>
                <a:off x="4205334" y="5997914"/>
                <a:ext cx="181440" cy="161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AFBC182-9B93-8CF3-3CA1-7B218AF5728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87334" y="5979914"/>
                  <a:ext cx="217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E1B5714-5073-6CDF-D5BB-86F692D720F0}"/>
                    </a:ext>
                  </a:extLst>
                </p14:cNvPr>
                <p14:cNvContentPartPr/>
                <p14:nvPr/>
              </p14:nvContentPartPr>
              <p14:xfrm>
                <a:off x="4420254" y="5868314"/>
                <a:ext cx="253800" cy="229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E1B5714-5073-6CDF-D5BB-86F692D720F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02614" y="5850674"/>
                  <a:ext cx="289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ADA8DE9-CB1B-BFED-BA85-315CB56B3609}"/>
                    </a:ext>
                  </a:extLst>
                </p14:cNvPr>
                <p14:cNvContentPartPr/>
                <p14:nvPr/>
              </p14:nvContentPartPr>
              <p14:xfrm>
                <a:off x="3956574" y="5510834"/>
                <a:ext cx="16560" cy="44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ADA8DE9-CB1B-BFED-BA85-315CB56B360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38574" y="5492834"/>
                  <a:ext cx="52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026D967-F3FD-8E7C-A222-D871949440B2}"/>
                    </a:ext>
                  </a:extLst>
                </p14:cNvPr>
                <p14:cNvContentPartPr/>
                <p14:nvPr/>
              </p14:nvContentPartPr>
              <p14:xfrm>
                <a:off x="4401534" y="5258114"/>
                <a:ext cx="403200" cy="649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026D967-F3FD-8E7C-A222-D871949440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83894" y="5240114"/>
                  <a:ext cx="4388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35F5B59-A7B5-8F93-081C-E76ACCBCCC22}"/>
                    </a:ext>
                  </a:extLst>
                </p14:cNvPr>
                <p14:cNvContentPartPr/>
                <p14:nvPr/>
              </p14:nvContentPartPr>
              <p14:xfrm>
                <a:off x="4603494" y="5203394"/>
                <a:ext cx="376200" cy="500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35F5B59-A7B5-8F93-081C-E76ACCBCCC2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85854" y="5185394"/>
                  <a:ext cx="4118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49007D2-256F-7EBC-490C-6EB76FA75F52}"/>
                    </a:ext>
                  </a:extLst>
                </p14:cNvPr>
                <p14:cNvContentPartPr/>
                <p14:nvPr/>
              </p14:nvContentPartPr>
              <p14:xfrm>
                <a:off x="4837494" y="5196194"/>
                <a:ext cx="146160" cy="442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49007D2-256F-7EBC-490C-6EB76FA75F5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19494" y="5178194"/>
                  <a:ext cx="1818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908805C-57B4-60D1-C4B8-00D54F7FDCD7}"/>
                    </a:ext>
                  </a:extLst>
                </p14:cNvPr>
                <p14:cNvContentPartPr/>
                <p14:nvPr/>
              </p14:nvContentPartPr>
              <p14:xfrm>
                <a:off x="4749294" y="5345234"/>
                <a:ext cx="412920" cy="248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908805C-57B4-60D1-C4B8-00D54F7FDCD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31294" y="5327234"/>
                  <a:ext cx="448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6B20ED6-ECEF-B05F-FCFE-7231ACFCB9D1}"/>
                    </a:ext>
                  </a:extLst>
                </p14:cNvPr>
                <p14:cNvContentPartPr/>
                <p14:nvPr/>
              </p14:nvContentPartPr>
              <p14:xfrm>
                <a:off x="4907334" y="5101514"/>
                <a:ext cx="402480" cy="521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6B20ED6-ECEF-B05F-FCFE-7231ACFCB9D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89694" y="5083514"/>
                  <a:ext cx="4381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62B909-211E-087F-90D6-33CE5CA68532}"/>
                    </a:ext>
                  </a:extLst>
                </p14:cNvPr>
                <p14:cNvContentPartPr/>
                <p14:nvPr/>
              </p14:nvContentPartPr>
              <p14:xfrm>
                <a:off x="5366334" y="5104034"/>
                <a:ext cx="357120" cy="118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62B909-211E-087F-90D6-33CE5CA685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48694" y="5086394"/>
                  <a:ext cx="39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21F8FD-3761-4E52-2F74-AA053D0A64A3}"/>
                    </a:ext>
                  </a:extLst>
                </p14:cNvPr>
                <p14:cNvContentPartPr/>
                <p14:nvPr/>
              </p14:nvContentPartPr>
              <p14:xfrm>
                <a:off x="5491614" y="5267114"/>
                <a:ext cx="288360" cy="146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21F8FD-3761-4E52-2F74-AA053D0A64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73974" y="5249114"/>
                  <a:ext cx="324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E7A5BA7-0446-8170-CBB2-286338E78BAA}"/>
                    </a:ext>
                  </a:extLst>
                </p14:cNvPr>
                <p14:cNvContentPartPr/>
                <p14:nvPr/>
              </p14:nvContentPartPr>
              <p14:xfrm>
                <a:off x="5467134" y="4926194"/>
                <a:ext cx="290520" cy="678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E7A5BA7-0446-8170-CBB2-286338E78BA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49494" y="4908554"/>
                  <a:ext cx="32616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B3CE3C4-5C24-FC15-952A-DEE7C59C5F4E}"/>
                    </a:ext>
                  </a:extLst>
                </p14:cNvPr>
                <p14:cNvContentPartPr/>
                <p14:nvPr/>
              </p14:nvContentPartPr>
              <p14:xfrm>
                <a:off x="5791494" y="4610114"/>
                <a:ext cx="514440" cy="948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B3CE3C4-5C24-FC15-952A-DEE7C59C5F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73494" y="4592474"/>
                  <a:ext cx="550080" cy="9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7A1ADC9-F574-FAEF-978E-DB424DA25851}"/>
                    </a:ext>
                  </a:extLst>
                </p14:cNvPr>
                <p14:cNvContentPartPr/>
                <p14:nvPr/>
              </p14:nvContentPartPr>
              <p14:xfrm>
                <a:off x="6011814" y="4531274"/>
                <a:ext cx="424440" cy="658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7A1ADC9-F574-FAEF-978E-DB424DA2585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94174" y="4513634"/>
                  <a:ext cx="46008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49B6A6-5662-032D-F6DB-1C0E91069E64}"/>
                    </a:ext>
                  </a:extLst>
                </p14:cNvPr>
                <p14:cNvContentPartPr/>
                <p14:nvPr/>
              </p14:nvContentPartPr>
              <p14:xfrm>
                <a:off x="6231054" y="4452434"/>
                <a:ext cx="465840" cy="634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49B6A6-5662-032D-F6DB-1C0E91069E6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13414" y="4434434"/>
                  <a:ext cx="50148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5A33EC2-7E64-4D33-568A-F53D33F547A8}"/>
                    </a:ext>
                  </a:extLst>
                </p14:cNvPr>
                <p14:cNvContentPartPr/>
                <p14:nvPr/>
              </p14:nvContentPartPr>
              <p14:xfrm>
                <a:off x="4939014" y="3691034"/>
                <a:ext cx="295200" cy="394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5A33EC2-7E64-4D33-568A-F53D33F547A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21374" y="3673034"/>
                  <a:ext cx="3308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BBA05E4-F261-CBA8-2148-EDF1E4FD8659}"/>
                    </a:ext>
                  </a:extLst>
                </p14:cNvPr>
                <p14:cNvContentPartPr/>
                <p14:nvPr/>
              </p14:nvContentPartPr>
              <p14:xfrm>
                <a:off x="6238614" y="4684634"/>
                <a:ext cx="346320" cy="271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BBA05E4-F261-CBA8-2148-EDF1E4FD86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20614" y="4666994"/>
                  <a:ext cx="381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590B92D-BECB-A3E0-4B54-8197B5C36930}"/>
                    </a:ext>
                  </a:extLst>
                </p14:cNvPr>
                <p14:cNvContentPartPr/>
                <p14:nvPr/>
              </p14:nvContentPartPr>
              <p14:xfrm>
                <a:off x="748974" y="5112674"/>
                <a:ext cx="304200" cy="470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590B92D-BECB-A3E0-4B54-8197B5C3693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0974" y="5094674"/>
                  <a:ext cx="3398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DA88BA0-75D6-FF43-6A21-9B3BDEF4A0FE}"/>
                    </a:ext>
                  </a:extLst>
                </p14:cNvPr>
                <p14:cNvContentPartPr/>
                <p14:nvPr/>
              </p14:nvContentPartPr>
              <p14:xfrm>
                <a:off x="754374" y="4918274"/>
                <a:ext cx="428760" cy="448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DA88BA0-75D6-FF43-6A21-9B3BDEF4A0F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6734" y="4900274"/>
                  <a:ext cx="4644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9823281-3A8B-BC24-02B5-62EC6A576F42}"/>
                    </a:ext>
                  </a:extLst>
                </p14:cNvPr>
                <p14:cNvContentPartPr/>
                <p14:nvPr/>
              </p14:nvContentPartPr>
              <p14:xfrm>
                <a:off x="1201494" y="5004314"/>
                <a:ext cx="145800" cy="236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9823281-3A8B-BC24-02B5-62EC6A576F4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83494" y="4986314"/>
                  <a:ext cx="181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8F7ED81-94EA-2374-EFE5-2EBBF5725364}"/>
                    </a:ext>
                  </a:extLst>
                </p14:cNvPr>
                <p14:cNvContentPartPr/>
                <p14:nvPr/>
              </p14:nvContentPartPr>
              <p14:xfrm>
                <a:off x="1178454" y="4677074"/>
                <a:ext cx="298080" cy="408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8F7ED81-94EA-2374-EFE5-2EBBF572536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0814" y="4659434"/>
                  <a:ext cx="3337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6EB0A3C-C71B-55AC-8C6E-E2CD4B850EC6}"/>
                    </a:ext>
                  </a:extLst>
                </p14:cNvPr>
                <p14:cNvContentPartPr/>
                <p14:nvPr/>
              </p14:nvContentPartPr>
              <p14:xfrm>
                <a:off x="1195014" y="4713074"/>
                <a:ext cx="263880" cy="225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6EB0A3C-C71B-55AC-8C6E-E2CD4B850EC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77014" y="4695434"/>
                  <a:ext cx="299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38373F8-2A42-63E7-DAF0-5B3CFD59ABDB}"/>
                    </a:ext>
                  </a:extLst>
                </p14:cNvPr>
                <p14:cNvContentPartPr/>
                <p14:nvPr/>
              </p14:nvContentPartPr>
              <p14:xfrm>
                <a:off x="405894" y="4835834"/>
                <a:ext cx="3960" cy="11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38373F8-2A42-63E7-DAF0-5B3CFD59ABD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7894" y="4818194"/>
                  <a:ext cx="39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DF2E30C-5E2B-21A2-678E-019B7DCAE193}"/>
                    </a:ext>
                  </a:extLst>
                </p14:cNvPr>
                <p14:cNvContentPartPr/>
                <p14:nvPr/>
              </p14:nvContentPartPr>
              <p14:xfrm>
                <a:off x="314814" y="4213034"/>
                <a:ext cx="6563880" cy="2467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DF2E30C-5E2B-21A2-678E-019B7DCAE1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6814" y="4195034"/>
                  <a:ext cx="6599520" cy="250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04B332C-3846-9516-15E8-B55A75443029}"/>
              </a:ext>
            </a:extLst>
          </p:cNvPr>
          <p:cNvGrpSpPr/>
          <p:nvPr/>
        </p:nvGrpSpPr>
        <p:grpSpPr>
          <a:xfrm>
            <a:off x="1163694" y="5886314"/>
            <a:ext cx="1235520" cy="466560"/>
            <a:chOff x="1163694" y="5886314"/>
            <a:chExt cx="123552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42785F-0714-FFA9-F7FB-A93FF93A5D71}"/>
                    </a:ext>
                  </a:extLst>
                </p14:cNvPr>
                <p14:cNvContentPartPr/>
                <p14:nvPr/>
              </p14:nvContentPartPr>
              <p14:xfrm>
                <a:off x="1168734" y="6189434"/>
                <a:ext cx="160920" cy="163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42785F-0714-FFA9-F7FB-A93FF93A5D7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1094" y="6171434"/>
                  <a:ext cx="196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F16E17E-3F1B-56C0-E8DE-5B4AC05C2166}"/>
                    </a:ext>
                  </a:extLst>
                </p14:cNvPr>
                <p14:cNvContentPartPr/>
                <p14:nvPr/>
              </p14:nvContentPartPr>
              <p14:xfrm>
                <a:off x="1163694" y="5914394"/>
                <a:ext cx="256680" cy="382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F16E17E-3F1B-56C0-E8DE-5B4AC05C216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6054" y="5896754"/>
                  <a:ext cx="2923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EE0AC87-91EE-254E-22F4-B79E95E0BC01}"/>
                    </a:ext>
                  </a:extLst>
                </p14:cNvPr>
                <p14:cNvContentPartPr/>
                <p14:nvPr/>
              </p14:nvContentPartPr>
              <p14:xfrm>
                <a:off x="1228494" y="6087554"/>
                <a:ext cx="208080" cy="69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EE0AC87-91EE-254E-22F4-B79E95E0BC0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10494" y="6069914"/>
                  <a:ext cx="243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F216412-629E-0C3F-9E3E-4E992319DB4E}"/>
                    </a:ext>
                  </a:extLst>
                </p14:cNvPr>
                <p14:cNvContentPartPr/>
                <p14:nvPr/>
              </p14:nvContentPartPr>
              <p14:xfrm>
                <a:off x="1694334" y="5990714"/>
                <a:ext cx="10080" cy="28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F216412-629E-0C3F-9E3E-4E992319DB4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76334" y="5973074"/>
                  <a:ext cx="45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0710D40-90F5-380B-0EE8-7D4716A385EF}"/>
                    </a:ext>
                  </a:extLst>
                </p14:cNvPr>
                <p14:cNvContentPartPr/>
                <p14:nvPr/>
              </p14:nvContentPartPr>
              <p14:xfrm>
                <a:off x="1534134" y="6071714"/>
                <a:ext cx="317520" cy="176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0710D40-90F5-380B-0EE8-7D4716A385E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16494" y="6053714"/>
                  <a:ext cx="353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A8E6F26-FBA8-78AF-617C-5C9D6F084E0F}"/>
                    </a:ext>
                  </a:extLst>
                </p14:cNvPr>
                <p14:cNvContentPartPr/>
                <p14:nvPr/>
              </p14:nvContentPartPr>
              <p14:xfrm>
                <a:off x="1814214" y="6022754"/>
                <a:ext cx="119880" cy="57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A8E6F26-FBA8-78AF-617C-5C9D6F084E0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96214" y="6004754"/>
                  <a:ext cx="155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FB822E7-DD9C-66BB-531D-9A0D622BDC7B}"/>
                    </a:ext>
                  </a:extLst>
                </p14:cNvPr>
                <p14:cNvContentPartPr/>
                <p14:nvPr/>
              </p14:nvContentPartPr>
              <p14:xfrm>
                <a:off x="1897014" y="6133634"/>
                <a:ext cx="79920" cy="20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FB822E7-DD9C-66BB-531D-9A0D622BDC7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79374" y="6115634"/>
                  <a:ext cx="115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7148E33-D73E-8A66-D2DD-F4784373306F}"/>
                    </a:ext>
                  </a:extLst>
                </p14:cNvPr>
                <p14:cNvContentPartPr/>
                <p14:nvPr/>
              </p14:nvContentPartPr>
              <p14:xfrm>
                <a:off x="1993134" y="5886314"/>
                <a:ext cx="406080" cy="281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7148E33-D73E-8A66-D2DD-F4784373306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75494" y="5868314"/>
                  <a:ext cx="441720" cy="31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71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D3CBFD8-A6E9-63C0-D029-049DDC2F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303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568D0623-AC30-ECE7-0E1B-81266C73AB50}"/>
              </a:ext>
            </a:extLst>
          </p:cNvPr>
          <p:cNvGrpSpPr/>
          <p:nvPr/>
        </p:nvGrpSpPr>
        <p:grpSpPr>
          <a:xfrm>
            <a:off x="269094" y="955034"/>
            <a:ext cx="2505960" cy="2436480"/>
            <a:chOff x="269094" y="955034"/>
            <a:chExt cx="2505960" cy="24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8A3C539-284D-7A14-B479-0636A998FB04}"/>
                    </a:ext>
                  </a:extLst>
                </p14:cNvPr>
                <p14:cNvContentPartPr/>
                <p14:nvPr/>
              </p14:nvContentPartPr>
              <p14:xfrm>
                <a:off x="269094" y="955034"/>
                <a:ext cx="273600" cy="570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8A3C539-284D-7A14-B479-0636A998FB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1454" y="937394"/>
                  <a:ext cx="30924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DEB23E-2962-803B-2795-804DC98AA403}"/>
                    </a:ext>
                  </a:extLst>
                </p14:cNvPr>
                <p14:cNvContentPartPr/>
                <p14:nvPr/>
              </p14:nvContentPartPr>
              <p14:xfrm>
                <a:off x="603174" y="1383434"/>
                <a:ext cx="37440" cy="9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DEB23E-2962-803B-2795-804DC98AA40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5174" y="1365434"/>
                  <a:ext cx="73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80DCCB-901A-7723-AB61-96751D8FFA1C}"/>
                    </a:ext>
                  </a:extLst>
                </p14:cNvPr>
                <p14:cNvContentPartPr/>
                <p14:nvPr/>
              </p14:nvContentPartPr>
              <p14:xfrm>
                <a:off x="529374" y="1188674"/>
                <a:ext cx="26280" cy="3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80DCCB-901A-7723-AB61-96751D8FFA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1374" y="1170674"/>
                  <a:ext cx="61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40E45E-B685-789C-1DCD-8E8120BA53DF}"/>
                    </a:ext>
                  </a:extLst>
                </p14:cNvPr>
                <p14:cNvContentPartPr/>
                <p14:nvPr/>
              </p14:nvContentPartPr>
              <p14:xfrm>
                <a:off x="705054" y="1335194"/>
                <a:ext cx="256320" cy="11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40E45E-B685-789C-1DCD-8E8120BA53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7054" y="1317194"/>
                  <a:ext cx="291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A88DED-14CA-9ADD-9E7B-3CCAB754A333}"/>
                    </a:ext>
                  </a:extLst>
                </p14:cNvPr>
                <p14:cNvContentPartPr/>
                <p14:nvPr/>
              </p14:nvContentPartPr>
              <p14:xfrm>
                <a:off x="345414" y="1725794"/>
                <a:ext cx="124920" cy="372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A88DED-14CA-9ADD-9E7B-3CCAB754A3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7414" y="1708154"/>
                  <a:ext cx="1605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D3A3CE-9DFD-41FD-C7C4-C5B5C43FEE84}"/>
                    </a:ext>
                  </a:extLst>
                </p14:cNvPr>
                <p14:cNvContentPartPr/>
                <p14:nvPr/>
              </p14:nvContentPartPr>
              <p14:xfrm>
                <a:off x="276654" y="1839194"/>
                <a:ext cx="256680" cy="248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D3A3CE-9DFD-41FD-C7C4-C5B5C43FEE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9014" y="1821554"/>
                  <a:ext cx="292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9E3EE8-166C-6B23-76F0-137E54C1CB2F}"/>
                    </a:ext>
                  </a:extLst>
                </p14:cNvPr>
                <p14:cNvContentPartPr/>
                <p14:nvPr/>
              </p14:nvContentPartPr>
              <p14:xfrm>
                <a:off x="522534" y="1904354"/>
                <a:ext cx="202680" cy="2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9E3EE8-166C-6B23-76F0-137E54C1CB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4534" y="1886714"/>
                  <a:ext cx="238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73F74B-72A4-FEB5-9988-C9F1AC2C7350}"/>
                    </a:ext>
                  </a:extLst>
                </p14:cNvPr>
                <p14:cNvContentPartPr/>
                <p14:nvPr/>
              </p14:nvContentPartPr>
              <p14:xfrm>
                <a:off x="647094" y="1845314"/>
                <a:ext cx="114480" cy="177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73F74B-72A4-FEB5-9988-C9F1AC2C73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9454" y="1827674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225A7A-038A-DF45-ABE4-404E97A4CD12}"/>
                    </a:ext>
                  </a:extLst>
                </p14:cNvPr>
                <p14:cNvContentPartPr/>
                <p14:nvPr/>
              </p14:nvContentPartPr>
              <p14:xfrm>
                <a:off x="823134" y="1722194"/>
                <a:ext cx="132840" cy="300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225A7A-038A-DF45-ABE4-404E97A4CD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5134" y="1704554"/>
                  <a:ext cx="168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029AB6-B65D-7ABD-288C-16AAFA843FE3}"/>
                    </a:ext>
                  </a:extLst>
                </p14:cNvPr>
                <p14:cNvContentPartPr/>
                <p14:nvPr/>
              </p14:nvContentPartPr>
              <p14:xfrm>
                <a:off x="973614" y="1737674"/>
                <a:ext cx="155160" cy="33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029AB6-B65D-7ABD-288C-16AAFA843FE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5974" y="1719674"/>
                  <a:ext cx="190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76154A-3365-A28E-005F-6676E4659769}"/>
                    </a:ext>
                  </a:extLst>
                </p14:cNvPr>
                <p14:cNvContentPartPr/>
                <p14:nvPr/>
              </p14:nvContentPartPr>
              <p14:xfrm>
                <a:off x="1249734" y="988874"/>
                <a:ext cx="334440" cy="85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76154A-3365-A28E-005F-6676E465976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32094" y="971234"/>
                  <a:ext cx="370080" cy="88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7B8BE0-F5B6-C205-216E-B44F234D7718}"/>
                    </a:ext>
                  </a:extLst>
                </p14:cNvPr>
                <p14:cNvContentPartPr/>
                <p14:nvPr/>
              </p14:nvContentPartPr>
              <p14:xfrm>
                <a:off x="1472574" y="998954"/>
                <a:ext cx="277920" cy="614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7B8BE0-F5B6-C205-216E-B44F234D77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54934" y="980954"/>
                  <a:ext cx="31356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52B1C8-4553-593D-B452-37FAC5E83F14}"/>
                    </a:ext>
                  </a:extLst>
                </p14:cNvPr>
                <p14:cNvContentPartPr/>
                <p14:nvPr/>
              </p14:nvContentPartPr>
              <p14:xfrm>
                <a:off x="1710894" y="1129634"/>
                <a:ext cx="64800" cy="449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52B1C8-4553-593D-B452-37FAC5E83F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93254" y="1111994"/>
                  <a:ext cx="1004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A2531A-8AAD-E7A9-6FDB-2E9FBBACCCBE}"/>
                    </a:ext>
                  </a:extLst>
                </p14:cNvPr>
                <p14:cNvContentPartPr/>
                <p14:nvPr/>
              </p14:nvContentPartPr>
              <p14:xfrm>
                <a:off x="1594254" y="1139714"/>
                <a:ext cx="347760" cy="435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A2531A-8AAD-E7A9-6FDB-2E9FBBACCC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76614" y="1121714"/>
                  <a:ext cx="3834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0F903E-DECE-857F-2721-52C758D86D82}"/>
                    </a:ext>
                  </a:extLst>
                </p14:cNvPr>
                <p14:cNvContentPartPr/>
                <p14:nvPr/>
              </p14:nvContentPartPr>
              <p14:xfrm>
                <a:off x="1753734" y="1034594"/>
                <a:ext cx="318960" cy="603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0F903E-DECE-857F-2721-52C758D86D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36094" y="1016954"/>
                  <a:ext cx="3546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FBB853-8151-F3C1-64B9-19BDD96AB880}"/>
                    </a:ext>
                  </a:extLst>
                </p14:cNvPr>
                <p14:cNvContentPartPr/>
                <p14:nvPr/>
              </p14:nvContentPartPr>
              <p14:xfrm>
                <a:off x="2238294" y="1273634"/>
                <a:ext cx="175320" cy="1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FBB853-8151-F3C1-64B9-19BDD96AB8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20294" y="1255634"/>
                  <a:ext cx="210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D713CD-F627-B078-F50E-8263A096EAAA}"/>
                    </a:ext>
                  </a:extLst>
                </p14:cNvPr>
                <p14:cNvContentPartPr/>
                <p14:nvPr/>
              </p14:nvContentPartPr>
              <p14:xfrm>
                <a:off x="2268174" y="1493234"/>
                <a:ext cx="225000" cy="45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D713CD-F627-B078-F50E-8263A096EA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50174" y="1475234"/>
                  <a:ext cx="260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202DBB-4652-B7C4-98BD-1E057E26959A}"/>
                    </a:ext>
                  </a:extLst>
                </p14:cNvPr>
                <p14:cNvContentPartPr/>
                <p14:nvPr/>
              </p14:nvContentPartPr>
              <p14:xfrm>
                <a:off x="2651214" y="1011914"/>
                <a:ext cx="71280" cy="605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202DBB-4652-B7C4-98BD-1E057E2695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33574" y="993914"/>
                  <a:ext cx="10692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A4F215-1F89-88F9-24BA-31A11FC7233A}"/>
                    </a:ext>
                  </a:extLst>
                </p14:cNvPr>
                <p14:cNvContentPartPr/>
                <p14:nvPr/>
              </p14:nvContentPartPr>
              <p14:xfrm>
                <a:off x="396894" y="2272274"/>
                <a:ext cx="306360" cy="584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A4F215-1F89-88F9-24BA-31A11FC723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8894" y="2254274"/>
                  <a:ext cx="34200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5AC1DAC-0D13-AC0C-5B22-6D76E334F7A3}"/>
                    </a:ext>
                  </a:extLst>
                </p14:cNvPr>
                <p14:cNvContentPartPr/>
                <p14:nvPr/>
              </p14:nvContentPartPr>
              <p14:xfrm>
                <a:off x="761214" y="2713994"/>
                <a:ext cx="35280" cy="10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5AC1DAC-0D13-AC0C-5B22-6D76E334F7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3574" y="2695994"/>
                  <a:ext cx="70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067A89-F3B5-5A0C-78DC-FF3DB0FCE838}"/>
                    </a:ext>
                  </a:extLst>
                </p14:cNvPr>
                <p14:cNvContentPartPr/>
                <p14:nvPr/>
              </p14:nvContentPartPr>
              <p14:xfrm>
                <a:off x="856614" y="2598434"/>
                <a:ext cx="211320" cy="141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067A89-F3B5-5A0C-78DC-FF3DB0FCE8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8974" y="2580434"/>
                  <a:ext cx="246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95D303-B454-38AD-CDD9-203C909F427F}"/>
                    </a:ext>
                  </a:extLst>
                </p14:cNvPr>
                <p14:cNvContentPartPr/>
                <p14:nvPr/>
              </p14:nvContentPartPr>
              <p14:xfrm>
                <a:off x="743214" y="2429234"/>
                <a:ext cx="20880" cy="49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95D303-B454-38AD-CDD9-203C909F42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5574" y="2411234"/>
                  <a:ext cx="56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99FAD9-9A79-7589-6014-015D3B07B171}"/>
                    </a:ext>
                  </a:extLst>
                </p14:cNvPr>
                <p14:cNvContentPartPr/>
                <p14:nvPr/>
              </p14:nvContentPartPr>
              <p14:xfrm>
                <a:off x="489414" y="3139154"/>
                <a:ext cx="72000" cy="252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99FAD9-9A79-7589-6014-015D3B07B1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1414" y="3121514"/>
                  <a:ext cx="1076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9B1667-2676-1D93-5951-BB41E6FE1750}"/>
                    </a:ext>
                  </a:extLst>
                </p14:cNvPr>
                <p14:cNvContentPartPr/>
                <p14:nvPr/>
              </p14:nvContentPartPr>
              <p14:xfrm>
                <a:off x="459534" y="3138074"/>
                <a:ext cx="206640" cy="210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9B1667-2676-1D93-5951-BB41E6FE17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1894" y="3120434"/>
                  <a:ext cx="242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659D19-327B-D5F4-DD51-FBE48CA5F5AC}"/>
                    </a:ext>
                  </a:extLst>
                </p14:cNvPr>
                <p14:cNvContentPartPr/>
                <p14:nvPr/>
              </p14:nvContentPartPr>
              <p14:xfrm>
                <a:off x="665814" y="3178034"/>
                <a:ext cx="162720" cy="1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659D19-327B-D5F4-DD51-FBE48CA5F5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7814" y="3160034"/>
                  <a:ext cx="198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35AC564-C59C-DC27-A3C4-1B38ADCDA6CD}"/>
                    </a:ext>
                  </a:extLst>
                </p14:cNvPr>
                <p14:cNvContentPartPr/>
                <p14:nvPr/>
              </p14:nvContentPartPr>
              <p14:xfrm>
                <a:off x="741414" y="3086234"/>
                <a:ext cx="162360" cy="14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35AC564-C59C-DC27-A3C4-1B38ADCDA6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3414" y="3068234"/>
                  <a:ext cx="198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F4FB26E-2467-8D2C-9AD7-F6D0676712AC}"/>
                    </a:ext>
                  </a:extLst>
                </p14:cNvPr>
                <p14:cNvContentPartPr/>
                <p14:nvPr/>
              </p14:nvContentPartPr>
              <p14:xfrm>
                <a:off x="970374" y="2913794"/>
                <a:ext cx="95760" cy="28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F4FB26E-2467-8D2C-9AD7-F6D0676712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2374" y="2895794"/>
                  <a:ext cx="1314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BA072E-5065-2A68-CF86-58DD37DE38F4}"/>
                    </a:ext>
                  </a:extLst>
                </p14:cNvPr>
                <p14:cNvContentPartPr/>
                <p14:nvPr/>
              </p14:nvContentPartPr>
              <p14:xfrm>
                <a:off x="1135974" y="2892554"/>
                <a:ext cx="76320" cy="19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BA072E-5065-2A68-CF86-58DD37DE38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7974" y="2874554"/>
                  <a:ext cx="111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83A0E32-88E9-12FF-4577-E451A86361D2}"/>
                    </a:ext>
                  </a:extLst>
                </p14:cNvPr>
                <p14:cNvContentPartPr/>
                <p14:nvPr/>
              </p14:nvContentPartPr>
              <p14:xfrm>
                <a:off x="1093854" y="2989394"/>
                <a:ext cx="140400" cy="20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83A0E32-88E9-12FF-4577-E451A86361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5854" y="2971394"/>
                  <a:ext cx="176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E1161E-A82E-693F-34D0-185447554E90}"/>
                    </a:ext>
                  </a:extLst>
                </p14:cNvPr>
                <p14:cNvContentPartPr/>
                <p14:nvPr/>
              </p14:nvContentPartPr>
              <p14:xfrm>
                <a:off x="1354134" y="2312954"/>
                <a:ext cx="363240" cy="83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E1161E-A82E-693F-34D0-185447554E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36134" y="2295314"/>
                  <a:ext cx="39888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945E51C-B4CF-D474-9409-96D979636627}"/>
                    </a:ext>
                  </a:extLst>
                </p14:cNvPr>
                <p14:cNvContentPartPr/>
                <p14:nvPr/>
              </p14:nvContentPartPr>
              <p14:xfrm>
                <a:off x="1688934" y="2307194"/>
                <a:ext cx="245520" cy="574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945E51C-B4CF-D474-9409-96D9796366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71294" y="2289194"/>
                  <a:ext cx="28116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743AFB-45F3-FCA1-B09B-3FC57E99E3EE}"/>
                    </a:ext>
                  </a:extLst>
                </p14:cNvPr>
                <p14:cNvContentPartPr/>
                <p14:nvPr/>
              </p14:nvContentPartPr>
              <p14:xfrm>
                <a:off x="1923294" y="2374514"/>
                <a:ext cx="33120" cy="43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743AFB-45F3-FCA1-B09B-3FC57E99E3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05294" y="2356874"/>
                  <a:ext cx="687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2D0C28-0815-FF70-02EC-F0327289CD50}"/>
                    </a:ext>
                  </a:extLst>
                </p14:cNvPr>
                <p14:cNvContentPartPr/>
                <p14:nvPr/>
              </p14:nvContentPartPr>
              <p14:xfrm>
                <a:off x="1812774" y="2453354"/>
                <a:ext cx="324720" cy="315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2D0C28-0815-FF70-02EC-F0327289CD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94774" y="2435714"/>
                  <a:ext cx="360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5175554-E948-991A-6F71-03AEF750D947}"/>
                    </a:ext>
                  </a:extLst>
                </p14:cNvPr>
                <p14:cNvContentPartPr/>
                <p14:nvPr/>
              </p14:nvContentPartPr>
              <p14:xfrm>
                <a:off x="2010054" y="2237354"/>
                <a:ext cx="217440" cy="555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5175554-E948-991A-6F71-03AEF750D9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92054" y="2219714"/>
                  <a:ext cx="2530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5B0F612-8B71-ADDE-BCFA-2CF9B0E864B2}"/>
                    </a:ext>
                  </a:extLst>
                </p14:cNvPr>
                <p14:cNvContentPartPr/>
                <p14:nvPr/>
              </p14:nvContentPartPr>
              <p14:xfrm>
                <a:off x="2336214" y="2394314"/>
                <a:ext cx="147240" cy="1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5B0F612-8B71-ADDE-BCFA-2CF9B0E864B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18574" y="2376674"/>
                  <a:ext cx="182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14967F-1EA7-9406-4D9C-B41B6DE69A90}"/>
                    </a:ext>
                  </a:extLst>
                </p14:cNvPr>
                <p14:cNvContentPartPr/>
                <p14:nvPr/>
              </p14:nvContentPartPr>
              <p14:xfrm>
                <a:off x="2407494" y="2515994"/>
                <a:ext cx="113400" cy="78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14967F-1EA7-9406-4D9C-B41B6DE69A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89494" y="2498354"/>
                  <a:ext cx="149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5D2C64-21EA-5F06-7544-0CE0938D932B}"/>
                    </a:ext>
                  </a:extLst>
                </p14:cNvPr>
                <p14:cNvContentPartPr/>
                <p14:nvPr/>
              </p14:nvContentPartPr>
              <p14:xfrm>
                <a:off x="2628894" y="2175434"/>
                <a:ext cx="146160" cy="522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5D2C64-21EA-5F06-7544-0CE0938D93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11254" y="2157434"/>
                  <a:ext cx="181800" cy="55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62A2E8-C4EF-4331-1F43-5FB2F4BA9EA7}"/>
              </a:ext>
            </a:extLst>
          </p:cNvPr>
          <p:cNvGrpSpPr/>
          <p:nvPr/>
        </p:nvGrpSpPr>
        <p:grpSpPr>
          <a:xfrm>
            <a:off x="3708534" y="1129634"/>
            <a:ext cx="2244240" cy="1377720"/>
            <a:chOff x="3708534" y="1129634"/>
            <a:chExt cx="2244240" cy="13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4597A1-6A9C-DF2E-22DF-04F7F2E0EF3A}"/>
                    </a:ext>
                  </a:extLst>
                </p14:cNvPr>
                <p14:cNvContentPartPr/>
                <p14:nvPr/>
              </p14:nvContentPartPr>
              <p14:xfrm>
                <a:off x="3708534" y="1240514"/>
                <a:ext cx="366120" cy="880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4597A1-6A9C-DF2E-22DF-04F7F2E0EF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90534" y="1222874"/>
                  <a:ext cx="401760" cy="9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A69074-8CD1-224F-179F-2E3D84B0A4E7}"/>
                    </a:ext>
                  </a:extLst>
                </p14:cNvPr>
                <p14:cNvContentPartPr/>
                <p14:nvPr/>
              </p14:nvContentPartPr>
              <p14:xfrm>
                <a:off x="4094814" y="1889954"/>
                <a:ext cx="57600" cy="124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A69074-8CD1-224F-179F-2E3D84B0A4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77174" y="1872314"/>
                  <a:ext cx="93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7ABE481-C2CF-A454-911E-AE13B704E624}"/>
                    </a:ext>
                  </a:extLst>
                </p14:cNvPr>
                <p14:cNvContentPartPr/>
                <p14:nvPr/>
              </p14:nvContentPartPr>
              <p14:xfrm>
                <a:off x="4011654" y="1681874"/>
                <a:ext cx="33120" cy="52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7ABE481-C2CF-A454-911E-AE13B704E6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94014" y="1663874"/>
                  <a:ext cx="68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95FC058-5780-89FD-677C-58A91C0258F0}"/>
                    </a:ext>
                  </a:extLst>
                </p14:cNvPr>
                <p14:cNvContentPartPr/>
                <p14:nvPr/>
              </p14:nvContentPartPr>
              <p14:xfrm>
                <a:off x="4217574" y="1783754"/>
                <a:ext cx="290160" cy="150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95FC058-5780-89FD-677C-58A91C0258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99574" y="1765754"/>
                  <a:ext cx="325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AEC7B9-FEA8-F70F-99AC-C0BBC07A9C01}"/>
                    </a:ext>
                  </a:extLst>
                </p14:cNvPr>
                <p14:cNvContentPartPr/>
                <p14:nvPr/>
              </p14:nvContentPartPr>
              <p14:xfrm>
                <a:off x="3979974" y="2177234"/>
                <a:ext cx="39600" cy="330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AEC7B9-FEA8-F70F-99AC-C0BBC07A9C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62334" y="2159234"/>
                  <a:ext cx="752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4D592E-D110-4327-A3EF-9BDE3787FCE0}"/>
                    </a:ext>
                  </a:extLst>
                </p14:cNvPr>
                <p14:cNvContentPartPr/>
                <p14:nvPr/>
              </p14:nvContentPartPr>
              <p14:xfrm>
                <a:off x="3910854" y="2236274"/>
                <a:ext cx="250560" cy="264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4D592E-D110-4327-A3EF-9BDE3787FCE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93214" y="2218634"/>
                  <a:ext cx="286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DC16D70-6D65-C71C-2D31-B8C459F7B2A3}"/>
                    </a:ext>
                  </a:extLst>
                </p14:cNvPr>
                <p14:cNvContentPartPr/>
                <p14:nvPr/>
              </p14:nvContentPartPr>
              <p14:xfrm>
                <a:off x="4149894" y="2330594"/>
                <a:ext cx="136800" cy="30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DC16D70-6D65-C71C-2D31-B8C459F7B2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32254" y="2312594"/>
                  <a:ext cx="172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508235C-23D4-99E2-53B2-A455827861D7}"/>
                    </a:ext>
                  </a:extLst>
                </p14:cNvPr>
                <p14:cNvContentPartPr/>
                <p14:nvPr/>
              </p14:nvContentPartPr>
              <p14:xfrm>
                <a:off x="4192374" y="2209634"/>
                <a:ext cx="199800" cy="226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508235C-23D4-99E2-53B2-A455827861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74374" y="2191634"/>
                  <a:ext cx="235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4963061-56EC-2991-7F29-B9FCCF0B34B5}"/>
                    </a:ext>
                  </a:extLst>
                </p14:cNvPr>
                <p14:cNvContentPartPr/>
                <p14:nvPr/>
              </p14:nvContentPartPr>
              <p14:xfrm>
                <a:off x="4442934" y="2117834"/>
                <a:ext cx="85320" cy="301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4963061-56EC-2991-7F29-B9FCCF0B34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24934" y="2099834"/>
                  <a:ext cx="1209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2C9E03-6D19-C764-9C77-0349F742F944}"/>
                    </a:ext>
                  </a:extLst>
                </p14:cNvPr>
                <p14:cNvContentPartPr/>
                <p14:nvPr/>
              </p14:nvContentPartPr>
              <p14:xfrm>
                <a:off x="4615014" y="1160594"/>
                <a:ext cx="334800" cy="1057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2C9E03-6D19-C764-9C77-0349F742F9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97374" y="1142594"/>
                  <a:ext cx="370440" cy="10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1D6930-A564-2217-1BA0-C5270CF46A95}"/>
                    </a:ext>
                  </a:extLst>
                </p14:cNvPr>
                <p14:cNvContentPartPr/>
                <p14:nvPr/>
              </p14:nvContentPartPr>
              <p14:xfrm>
                <a:off x="4818774" y="1129634"/>
                <a:ext cx="263880" cy="867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1D6930-A564-2217-1BA0-C5270CF46A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00774" y="1111994"/>
                  <a:ext cx="29952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B45BED-8D7F-99D7-089F-CA8C90F79C90}"/>
                    </a:ext>
                  </a:extLst>
                </p14:cNvPr>
                <p14:cNvContentPartPr/>
                <p14:nvPr/>
              </p14:nvContentPartPr>
              <p14:xfrm>
                <a:off x="5080854" y="1354274"/>
                <a:ext cx="7560" cy="47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B45BED-8D7F-99D7-089F-CA8C90F79C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62854" y="1336274"/>
                  <a:ext cx="432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A17E3A-C367-F7BB-1151-F0D0D2D5D56B}"/>
                    </a:ext>
                  </a:extLst>
                </p14:cNvPr>
                <p14:cNvContentPartPr/>
                <p14:nvPr/>
              </p14:nvContentPartPr>
              <p14:xfrm>
                <a:off x="4964934" y="1388114"/>
                <a:ext cx="269280" cy="442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A17E3A-C367-F7BB-1151-F0D0D2D5D5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46934" y="1370474"/>
                  <a:ext cx="3049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FC855A0-00C1-8C47-496E-2D74B9DD7787}"/>
                    </a:ext>
                  </a:extLst>
                </p14:cNvPr>
                <p14:cNvContentPartPr/>
                <p14:nvPr/>
              </p14:nvContentPartPr>
              <p14:xfrm>
                <a:off x="5038374" y="1194794"/>
                <a:ext cx="354600" cy="695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FC855A0-00C1-8C47-496E-2D74B9DD77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20374" y="1176794"/>
                  <a:ext cx="39024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CDFE448-0DB8-E0D5-A512-61BEF5194C03}"/>
                    </a:ext>
                  </a:extLst>
                </p14:cNvPr>
                <p14:cNvContentPartPr/>
                <p14:nvPr/>
              </p14:nvContentPartPr>
              <p14:xfrm>
                <a:off x="5477214" y="1428434"/>
                <a:ext cx="216000" cy="258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CDFE448-0DB8-E0D5-A512-61BEF5194C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59574" y="1410434"/>
                  <a:ext cx="251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BF50D63-7F45-2C22-595B-274601D9D1DB}"/>
                    </a:ext>
                  </a:extLst>
                </p14:cNvPr>
                <p14:cNvContentPartPr/>
                <p14:nvPr/>
              </p14:nvContentPartPr>
              <p14:xfrm>
                <a:off x="5738574" y="1172114"/>
                <a:ext cx="214200" cy="667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BF50D63-7F45-2C22-595B-274601D9D1D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20934" y="1154474"/>
                  <a:ext cx="249840" cy="70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F4C4945-2712-7E07-A003-30CACD4ACA3E}"/>
                  </a:ext>
                </a:extLst>
              </p14:cNvPr>
              <p14:cNvContentPartPr/>
              <p14:nvPr/>
            </p14:nvContentPartPr>
            <p14:xfrm>
              <a:off x="248574" y="964754"/>
              <a:ext cx="2508480" cy="1045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F4C4945-2712-7E07-A003-30CACD4ACA3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58574" y="785114"/>
                <a:ext cx="2688120" cy="14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EC0F9D1-B3B9-08C5-A6CC-B2774D8AEA4D}"/>
                  </a:ext>
                </a:extLst>
              </p14:cNvPr>
              <p14:cNvContentPartPr/>
              <p14:nvPr/>
            </p14:nvContentPartPr>
            <p14:xfrm>
              <a:off x="7595454" y="4409954"/>
              <a:ext cx="588240" cy="817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EC0F9D1-B3B9-08C5-A6CC-B2774D8AEA4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05814" y="4230314"/>
                <a:ext cx="767880" cy="11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9956E76-9C19-67D3-BD80-B10835B8905F}"/>
                  </a:ext>
                </a:extLst>
              </p14:cNvPr>
              <p14:cNvContentPartPr/>
              <p14:nvPr/>
            </p14:nvContentPartPr>
            <p14:xfrm>
              <a:off x="359094" y="2149154"/>
              <a:ext cx="2882520" cy="121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9956E76-9C19-67D3-BD80-B10835B8905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9094" y="1969514"/>
                <a:ext cx="3062160" cy="15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C88CABF-2041-C21B-3818-9EA68F4E8BF8}"/>
                  </a:ext>
                </a:extLst>
              </p14:cNvPr>
              <p14:cNvContentPartPr/>
              <p14:nvPr/>
            </p14:nvContentPartPr>
            <p14:xfrm>
              <a:off x="8511294" y="3377474"/>
              <a:ext cx="640080" cy="100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C88CABF-2041-C21B-3818-9EA68F4E8BF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421654" y="3197834"/>
                <a:ext cx="819720" cy="13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F8AA78-E5B6-616C-E18C-043D515BE6A7}"/>
                  </a:ext>
                </a:extLst>
              </p14:cNvPr>
              <p14:cNvContentPartPr/>
              <p14:nvPr/>
            </p14:nvContentPartPr>
            <p14:xfrm>
              <a:off x="8209974" y="3296834"/>
              <a:ext cx="227880" cy="301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F8AA78-E5B6-616C-E18C-043D515BE6A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120334" y="3116834"/>
                <a:ext cx="4075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1119693-3092-5091-0CF9-FEA5EF462586}"/>
                  </a:ext>
                </a:extLst>
              </p14:cNvPr>
              <p14:cNvContentPartPr/>
              <p14:nvPr/>
            </p14:nvContentPartPr>
            <p14:xfrm>
              <a:off x="7212054" y="3304394"/>
              <a:ext cx="157320" cy="244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1119693-3092-5091-0CF9-FEA5EF46258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22414" y="3124394"/>
                <a:ext cx="33696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DDA8E83-9BF1-ED3B-606C-84B22BFA8FF2}"/>
                  </a:ext>
                </a:extLst>
              </p14:cNvPr>
              <p14:cNvContentPartPr/>
              <p14:nvPr/>
            </p14:nvContentPartPr>
            <p14:xfrm>
              <a:off x="8275134" y="5803154"/>
              <a:ext cx="92880" cy="161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DDA8E83-9BF1-ED3B-606C-84B22BFA8FF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185134" y="5623154"/>
                <a:ext cx="272520" cy="52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CE907760-12DE-5DB5-2E31-6E17B4E36E4D}"/>
              </a:ext>
            </a:extLst>
          </p:cNvPr>
          <p:cNvGrpSpPr/>
          <p:nvPr/>
        </p:nvGrpSpPr>
        <p:grpSpPr>
          <a:xfrm>
            <a:off x="458094" y="3853034"/>
            <a:ext cx="2145960" cy="1197000"/>
            <a:chOff x="458094" y="3853034"/>
            <a:chExt cx="2145960" cy="11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5F27184-B1A3-A33F-611F-3B30AAF48C5D}"/>
                    </a:ext>
                  </a:extLst>
                </p14:cNvPr>
                <p14:cNvContentPartPr/>
                <p14:nvPr/>
              </p14:nvContentPartPr>
              <p14:xfrm>
                <a:off x="458094" y="4008914"/>
                <a:ext cx="563400" cy="1041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5F27184-B1A3-A33F-611F-3B30AAF48C5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0454" y="3990914"/>
                  <a:ext cx="599040" cy="10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A6CEE6E-987B-36C9-3A37-79E1A4395E95}"/>
                    </a:ext>
                  </a:extLst>
                </p14:cNvPr>
                <p14:cNvContentPartPr/>
                <p14:nvPr/>
              </p14:nvContentPartPr>
              <p14:xfrm>
                <a:off x="830334" y="3995954"/>
                <a:ext cx="425880" cy="765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A6CEE6E-987B-36C9-3A37-79E1A4395E9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2334" y="3978314"/>
                  <a:ext cx="46152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89C3B7E-73E8-399A-8704-A50764D52EAE}"/>
                    </a:ext>
                  </a:extLst>
                </p14:cNvPr>
                <p14:cNvContentPartPr/>
                <p14:nvPr/>
              </p14:nvContentPartPr>
              <p14:xfrm>
                <a:off x="1062894" y="4157234"/>
                <a:ext cx="280080" cy="459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89C3B7E-73E8-399A-8704-A50764D52EA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5254" y="4139234"/>
                  <a:ext cx="3157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0D4335D-E9EE-4584-BF52-FF95F50C6655}"/>
                    </a:ext>
                  </a:extLst>
                </p14:cNvPr>
                <p14:cNvContentPartPr/>
                <p14:nvPr/>
              </p14:nvContentPartPr>
              <p14:xfrm>
                <a:off x="1051014" y="3987314"/>
                <a:ext cx="439200" cy="736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D4335D-E9EE-4584-BF52-FF95F50C66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3014" y="3969674"/>
                  <a:ext cx="47484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1E10F11-8D1B-69DD-C0FB-C395E12F0CEC}"/>
                    </a:ext>
                  </a:extLst>
                </p14:cNvPr>
                <p14:cNvContentPartPr/>
                <p14:nvPr/>
              </p14:nvContentPartPr>
              <p14:xfrm>
                <a:off x="1513614" y="4141034"/>
                <a:ext cx="218160" cy="34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1E10F11-8D1B-69DD-C0FB-C395E12F0C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95974" y="4123394"/>
                  <a:ext cx="253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DB6DAF-C5A3-8251-0F0A-DCC0E89A408C}"/>
                    </a:ext>
                  </a:extLst>
                </p14:cNvPr>
                <p14:cNvContentPartPr/>
                <p14:nvPr/>
              </p14:nvContentPartPr>
              <p14:xfrm>
                <a:off x="1679934" y="4349114"/>
                <a:ext cx="243720" cy="6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DB6DAF-C5A3-8251-0F0A-DCC0E89A40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61934" y="4331114"/>
                  <a:ext cx="279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B8E4A57-CA22-0952-08AE-5992F88961EE}"/>
                    </a:ext>
                  </a:extLst>
                </p14:cNvPr>
                <p14:cNvContentPartPr/>
                <p14:nvPr/>
              </p14:nvContentPartPr>
              <p14:xfrm>
                <a:off x="2003574" y="3853034"/>
                <a:ext cx="600480" cy="534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B8E4A57-CA22-0952-08AE-5992F88961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85934" y="3835034"/>
                  <a:ext cx="636120" cy="56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F4A52C6-C7E8-1A78-4503-6D66B64513E7}"/>
              </a:ext>
            </a:extLst>
          </p:cNvPr>
          <p:cNvGrpSpPr/>
          <p:nvPr/>
        </p:nvGrpSpPr>
        <p:grpSpPr>
          <a:xfrm>
            <a:off x="3934254" y="3023594"/>
            <a:ext cx="3241080" cy="2661120"/>
            <a:chOff x="3934254" y="3023594"/>
            <a:chExt cx="3241080" cy="266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C2C4AD-5A8B-1591-B59B-BDDE73755AC3}"/>
                    </a:ext>
                  </a:extLst>
                </p14:cNvPr>
                <p14:cNvContentPartPr/>
                <p14:nvPr/>
              </p14:nvContentPartPr>
              <p14:xfrm>
                <a:off x="3934254" y="3747914"/>
                <a:ext cx="136800" cy="495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C2C4AD-5A8B-1591-B59B-BDDE73755A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16254" y="3730274"/>
                  <a:ext cx="1724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0B11CE7-8FD1-3DED-9E36-FB2FC4031251}"/>
                    </a:ext>
                  </a:extLst>
                </p14:cNvPr>
                <p14:cNvContentPartPr/>
                <p14:nvPr/>
              </p14:nvContentPartPr>
              <p14:xfrm>
                <a:off x="3967734" y="3701114"/>
                <a:ext cx="287280" cy="429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0B11CE7-8FD1-3DED-9E36-FB2FC403125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49734" y="3683114"/>
                  <a:ext cx="3229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CCD5833-A1F5-D665-C3D7-D086CEF74237}"/>
                    </a:ext>
                  </a:extLst>
                </p14:cNvPr>
                <p14:cNvContentPartPr/>
                <p14:nvPr/>
              </p14:nvContentPartPr>
              <p14:xfrm>
                <a:off x="4363374" y="3886874"/>
                <a:ext cx="146520" cy="244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CCD5833-A1F5-D665-C3D7-D086CEF742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45734" y="3868874"/>
                  <a:ext cx="182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00EFF98-74D1-29E5-E155-AA605B9D403F}"/>
                    </a:ext>
                  </a:extLst>
                </p14:cNvPr>
                <p14:cNvContentPartPr/>
                <p14:nvPr/>
              </p14:nvContentPartPr>
              <p14:xfrm>
                <a:off x="4489374" y="3585554"/>
                <a:ext cx="222840" cy="470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00EFF98-74D1-29E5-E155-AA605B9D40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71734" y="3567554"/>
                  <a:ext cx="25848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71B6C0A-D02E-08E6-5D33-57EED55E5756}"/>
                    </a:ext>
                  </a:extLst>
                </p14:cNvPr>
                <p14:cNvContentPartPr/>
                <p14:nvPr/>
              </p14:nvContentPartPr>
              <p14:xfrm>
                <a:off x="4459494" y="3762674"/>
                <a:ext cx="269640" cy="10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71B6C0A-D02E-08E6-5D33-57EED55E57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41854" y="3745034"/>
                  <a:ext cx="305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123C65-0DFB-BBE1-827C-C2D378819CEA}"/>
                    </a:ext>
                  </a:extLst>
                </p14:cNvPr>
                <p14:cNvContentPartPr/>
                <p14:nvPr/>
              </p14:nvContentPartPr>
              <p14:xfrm>
                <a:off x="4868094" y="3499514"/>
                <a:ext cx="384480" cy="524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123C65-0DFB-BBE1-827C-C2D378819C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50454" y="3481874"/>
                  <a:ext cx="4201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7AE9ED5-2EE1-A09F-3D97-5995DEA58A4D}"/>
                    </a:ext>
                  </a:extLst>
                </p14:cNvPr>
                <p14:cNvContentPartPr/>
                <p14:nvPr/>
              </p14:nvContentPartPr>
              <p14:xfrm>
                <a:off x="5255454" y="3617954"/>
                <a:ext cx="407880" cy="257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7AE9ED5-2EE1-A09F-3D97-5995DEA58A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37814" y="3599954"/>
                  <a:ext cx="443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B14E684-44A3-DC3C-801E-EA740DBB3C28}"/>
                    </a:ext>
                  </a:extLst>
                </p14:cNvPr>
                <p14:cNvContentPartPr/>
                <p14:nvPr/>
              </p14:nvContentPartPr>
              <p14:xfrm>
                <a:off x="5504934" y="3321674"/>
                <a:ext cx="243360" cy="351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B14E684-44A3-DC3C-801E-EA740DBB3C2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86934" y="3304034"/>
                  <a:ext cx="279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5015014-12C8-CD55-92FE-35B00BE3AE0D}"/>
                    </a:ext>
                  </a:extLst>
                </p14:cNvPr>
                <p14:cNvContentPartPr/>
                <p14:nvPr/>
              </p14:nvContentPartPr>
              <p14:xfrm>
                <a:off x="5500974" y="3508514"/>
                <a:ext cx="330480" cy="93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5015014-12C8-CD55-92FE-35B00BE3AE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83334" y="3490514"/>
                  <a:ext cx="366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1F4D67-23B4-8C6B-A6D6-DAD7459D9377}"/>
                    </a:ext>
                  </a:extLst>
                </p14:cNvPr>
                <p14:cNvContentPartPr/>
                <p14:nvPr/>
              </p14:nvContentPartPr>
              <p14:xfrm>
                <a:off x="5718774" y="3260834"/>
                <a:ext cx="228600" cy="352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1F4D67-23B4-8C6B-A6D6-DAD7459D93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01134" y="3243194"/>
                  <a:ext cx="2642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53566AD-C354-AC6E-142C-5EEE4BD9E9BF}"/>
                    </a:ext>
                  </a:extLst>
                </p14:cNvPr>
                <p14:cNvContentPartPr/>
                <p14:nvPr/>
              </p14:nvContentPartPr>
              <p14:xfrm>
                <a:off x="5972574" y="3387194"/>
                <a:ext cx="137520" cy="110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53566AD-C354-AC6E-142C-5EEE4BD9E9B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54574" y="3369554"/>
                  <a:ext cx="173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AC2B187-B2F1-750D-8103-3A6AF99FCB4E}"/>
                    </a:ext>
                  </a:extLst>
                </p14:cNvPr>
                <p14:cNvContentPartPr/>
                <p14:nvPr/>
              </p14:nvContentPartPr>
              <p14:xfrm>
                <a:off x="6145734" y="3320594"/>
                <a:ext cx="114840" cy="151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AC2B187-B2F1-750D-8103-3A6AF99FCB4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28094" y="3302594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18B153-BF29-31D9-4870-036A9A4D4EEF}"/>
                    </a:ext>
                  </a:extLst>
                </p14:cNvPr>
                <p14:cNvContentPartPr/>
                <p14:nvPr/>
              </p14:nvContentPartPr>
              <p14:xfrm>
                <a:off x="6291894" y="3230234"/>
                <a:ext cx="173520" cy="20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18B153-BF29-31D9-4870-036A9A4D4E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73894" y="3212594"/>
                  <a:ext cx="209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24363B7-9EC3-647F-03DF-8D59933635E6}"/>
                    </a:ext>
                  </a:extLst>
                </p14:cNvPr>
                <p14:cNvContentPartPr/>
                <p14:nvPr/>
              </p14:nvContentPartPr>
              <p14:xfrm>
                <a:off x="6499614" y="3179114"/>
                <a:ext cx="174600" cy="204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24363B7-9EC3-647F-03DF-8D59933635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81614" y="3161474"/>
                  <a:ext cx="210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0BFE02-0706-1F07-3166-F1D4CFF7FD31}"/>
                    </a:ext>
                  </a:extLst>
                </p14:cNvPr>
                <p14:cNvContentPartPr/>
                <p14:nvPr/>
              </p14:nvContentPartPr>
              <p14:xfrm>
                <a:off x="6719574" y="3023594"/>
                <a:ext cx="127800" cy="312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0BFE02-0706-1F07-3166-F1D4CFF7FD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01934" y="3005954"/>
                  <a:ext cx="163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308071F-F1C3-3D6C-5DDC-5E8FED1CFDD7}"/>
                    </a:ext>
                  </a:extLst>
                </p14:cNvPr>
                <p14:cNvContentPartPr/>
                <p14:nvPr/>
              </p14:nvContentPartPr>
              <p14:xfrm>
                <a:off x="6327174" y="3228794"/>
                <a:ext cx="98640" cy="120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308071F-F1C3-3D6C-5DDC-5E8FED1CFDD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09174" y="3211154"/>
                  <a:ext cx="134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4C2F9DD-C299-6947-7C96-EAEBDC17FDCF}"/>
                    </a:ext>
                  </a:extLst>
                </p14:cNvPr>
                <p14:cNvContentPartPr/>
                <p14:nvPr/>
              </p14:nvContentPartPr>
              <p14:xfrm>
                <a:off x="4527894" y="4600754"/>
                <a:ext cx="208800" cy="227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4C2F9DD-C299-6947-7C96-EAEBDC17FDC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09894" y="4583114"/>
                  <a:ext cx="244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88D6A20-4557-EA7C-8271-6A44844CE4CA}"/>
                    </a:ext>
                  </a:extLst>
                </p14:cNvPr>
                <p14:cNvContentPartPr/>
                <p14:nvPr/>
              </p14:nvContentPartPr>
              <p14:xfrm>
                <a:off x="4648854" y="4399874"/>
                <a:ext cx="230040" cy="372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88D6A20-4557-EA7C-8271-6A44844CE4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30854" y="4381874"/>
                  <a:ext cx="2656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3091935-54B9-F07B-F454-341075BA26F3}"/>
                    </a:ext>
                  </a:extLst>
                </p14:cNvPr>
                <p14:cNvContentPartPr/>
                <p14:nvPr/>
              </p14:nvContentPartPr>
              <p14:xfrm>
                <a:off x="4707174" y="4596434"/>
                <a:ext cx="280080" cy="46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3091935-54B9-F07B-F454-341075BA26F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89174" y="4578794"/>
                  <a:ext cx="315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8343DD7-EC1F-0145-BCD2-4C05A4707364}"/>
                    </a:ext>
                  </a:extLst>
                </p14:cNvPr>
                <p14:cNvContentPartPr/>
                <p14:nvPr/>
              </p14:nvContentPartPr>
              <p14:xfrm>
                <a:off x="5220534" y="4371794"/>
                <a:ext cx="7920" cy="267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8343DD7-EC1F-0145-BCD2-4C05A470736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02894" y="4353794"/>
                  <a:ext cx="43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123248-2BEF-6EEC-7AEE-50762E8DC32C}"/>
                    </a:ext>
                  </a:extLst>
                </p14:cNvPr>
                <p14:cNvContentPartPr/>
                <p14:nvPr/>
              </p14:nvContentPartPr>
              <p14:xfrm>
                <a:off x="5049534" y="4393754"/>
                <a:ext cx="347040" cy="224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123248-2BEF-6EEC-7AEE-50762E8DC3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31534" y="4375754"/>
                  <a:ext cx="382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9627590-22E5-289A-8096-65BF735C8B86}"/>
                    </a:ext>
                  </a:extLst>
                </p14:cNvPr>
                <p14:cNvContentPartPr/>
                <p14:nvPr/>
              </p14:nvContentPartPr>
              <p14:xfrm>
                <a:off x="5337894" y="4373954"/>
                <a:ext cx="294480" cy="143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9627590-22E5-289A-8096-65BF735C8B8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19894" y="4355954"/>
                  <a:ext cx="330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BF57F23-D7CD-54F9-461A-639334803F37}"/>
                    </a:ext>
                  </a:extLst>
                </p14:cNvPr>
                <p14:cNvContentPartPr/>
                <p14:nvPr/>
              </p14:nvContentPartPr>
              <p14:xfrm>
                <a:off x="5560014" y="4126274"/>
                <a:ext cx="216360" cy="372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BF57F23-D7CD-54F9-461A-639334803F3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42014" y="4108634"/>
                  <a:ext cx="252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C400D5-387B-0834-C4E8-4D645E560E35}"/>
                    </a:ext>
                  </a:extLst>
                </p14:cNvPr>
                <p14:cNvContentPartPr/>
                <p14:nvPr/>
              </p14:nvContentPartPr>
              <p14:xfrm>
                <a:off x="4223694" y="5229314"/>
                <a:ext cx="476640" cy="410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C400D5-387B-0834-C4E8-4D645E560E3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06054" y="5211314"/>
                  <a:ext cx="5122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899351-4782-A8B3-A38C-0B576EDB1896}"/>
                    </a:ext>
                  </a:extLst>
                </p14:cNvPr>
                <p14:cNvContentPartPr/>
                <p14:nvPr/>
              </p14:nvContentPartPr>
              <p14:xfrm>
                <a:off x="4566414" y="5060474"/>
                <a:ext cx="385560" cy="624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899351-4782-A8B3-A38C-0B576EDB18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48414" y="5042834"/>
                  <a:ext cx="42120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12EAF51-DA8D-04F8-F370-52531755B9C0}"/>
                    </a:ext>
                  </a:extLst>
                </p14:cNvPr>
                <p14:cNvContentPartPr/>
                <p14:nvPr/>
              </p14:nvContentPartPr>
              <p14:xfrm>
                <a:off x="4877094" y="5169914"/>
                <a:ext cx="320400" cy="266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12EAF51-DA8D-04F8-F370-52531755B9C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59454" y="5152274"/>
                  <a:ext cx="356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97DFBCE-1CCF-9699-F807-B8E1AD90B165}"/>
                    </a:ext>
                  </a:extLst>
                </p14:cNvPr>
                <p14:cNvContentPartPr/>
                <p14:nvPr/>
              </p14:nvContentPartPr>
              <p14:xfrm>
                <a:off x="5235654" y="4922954"/>
                <a:ext cx="317520" cy="407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97DFBCE-1CCF-9699-F807-B8E1AD90B16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17654" y="4905314"/>
                  <a:ext cx="3531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3685E8-18D1-3F3E-57CE-CD48F0872F62}"/>
                    </a:ext>
                  </a:extLst>
                </p14:cNvPr>
                <p14:cNvContentPartPr/>
                <p14:nvPr/>
              </p14:nvContentPartPr>
              <p14:xfrm>
                <a:off x="5576574" y="5160194"/>
                <a:ext cx="20880" cy="23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3685E8-18D1-3F3E-57CE-CD48F0872F6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58934" y="5142554"/>
                  <a:ext cx="56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171FA07-D04F-334E-891C-306B5324DFE1}"/>
                    </a:ext>
                  </a:extLst>
                </p14:cNvPr>
                <p14:cNvContentPartPr/>
                <p14:nvPr/>
              </p14:nvContentPartPr>
              <p14:xfrm>
                <a:off x="5488374" y="5023034"/>
                <a:ext cx="300600" cy="144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171FA07-D04F-334E-891C-306B5324DFE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70734" y="5005394"/>
                  <a:ext cx="336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7390375-598B-B299-4C8F-80AF0744600C}"/>
                    </a:ext>
                  </a:extLst>
                </p14:cNvPr>
                <p14:cNvContentPartPr/>
                <p14:nvPr/>
              </p14:nvContentPartPr>
              <p14:xfrm>
                <a:off x="5502774" y="5479874"/>
                <a:ext cx="28440" cy="187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7390375-598B-B299-4C8F-80AF0744600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85134" y="5462234"/>
                  <a:ext cx="64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BB2B67F-E9C8-B76A-3DDE-7F6B17F97E14}"/>
                    </a:ext>
                  </a:extLst>
                </p14:cNvPr>
                <p14:cNvContentPartPr/>
                <p14:nvPr/>
              </p14:nvContentPartPr>
              <p14:xfrm>
                <a:off x="5447694" y="5548634"/>
                <a:ext cx="241920" cy="90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BB2B67F-E9C8-B76A-3DDE-7F6B17F97E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29694" y="5530634"/>
                  <a:ext cx="277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1F96E94-5C16-750E-BD18-3613B2435DE4}"/>
                    </a:ext>
                  </a:extLst>
                </p14:cNvPr>
                <p14:cNvContentPartPr/>
                <p14:nvPr/>
              </p14:nvContentPartPr>
              <p14:xfrm>
                <a:off x="5637414" y="5469794"/>
                <a:ext cx="70560" cy="25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1F96E94-5C16-750E-BD18-3613B2435DE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19774" y="5452154"/>
                  <a:ext cx="106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06B288-C6E8-2890-15BB-2747A4275716}"/>
                    </a:ext>
                  </a:extLst>
                </p14:cNvPr>
                <p14:cNvContentPartPr/>
                <p14:nvPr/>
              </p14:nvContentPartPr>
              <p14:xfrm>
                <a:off x="5672334" y="5407874"/>
                <a:ext cx="98640" cy="105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06B288-C6E8-2890-15BB-2747A427571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54334" y="5389874"/>
                  <a:ext cx="134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93F73CA-DA24-D62B-C46E-2060CF17C5A9}"/>
                    </a:ext>
                  </a:extLst>
                </p14:cNvPr>
                <p14:cNvContentPartPr/>
                <p14:nvPr/>
              </p14:nvContentPartPr>
              <p14:xfrm>
                <a:off x="5805174" y="5339114"/>
                <a:ext cx="132840" cy="127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93F73CA-DA24-D62B-C46E-2060CF17C5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87174" y="5321114"/>
                  <a:ext cx="168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9E84335-EBEA-2CB6-4FB1-DFE6BCFF3AFE}"/>
                    </a:ext>
                  </a:extLst>
                </p14:cNvPr>
                <p14:cNvContentPartPr/>
                <p14:nvPr/>
              </p14:nvContentPartPr>
              <p14:xfrm>
                <a:off x="5776014" y="4756994"/>
                <a:ext cx="357840" cy="578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9E84335-EBEA-2CB6-4FB1-DFE6BCFF3A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58014" y="4738994"/>
                  <a:ext cx="39348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57CCA88-D28A-33B2-4FC9-C44FB305BFCC}"/>
                    </a:ext>
                  </a:extLst>
                </p14:cNvPr>
                <p14:cNvContentPartPr/>
                <p14:nvPr/>
              </p14:nvContentPartPr>
              <p14:xfrm>
                <a:off x="5963934" y="4691474"/>
                <a:ext cx="225000" cy="444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57CCA88-D28A-33B2-4FC9-C44FB305BFC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45934" y="4673474"/>
                  <a:ext cx="2606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D7CACAC-1F10-D54B-8F3E-CFF498BB6D8F}"/>
                    </a:ext>
                  </a:extLst>
                </p14:cNvPr>
                <p14:cNvContentPartPr/>
                <p14:nvPr/>
              </p14:nvContentPartPr>
              <p14:xfrm>
                <a:off x="6175614" y="4747274"/>
                <a:ext cx="25920" cy="303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D7CACAC-1F10-D54B-8F3E-CFF498BB6D8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57974" y="4729274"/>
                  <a:ext cx="61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D3FC6E4-C421-EDB2-5495-FE1C6AA65FA2}"/>
                    </a:ext>
                  </a:extLst>
                </p14:cNvPr>
                <p14:cNvContentPartPr/>
                <p14:nvPr/>
              </p14:nvContentPartPr>
              <p14:xfrm>
                <a:off x="6016854" y="4803074"/>
                <a:ext cx="288720" cy="201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D3FC6E4-C421-EDB2-5495-FE1C6AA65FA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98854" y="4785074"/>
                  <a:ext cx="324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F504E8-1F6F-BD49-5F89-BF2CCD3EB523}"/>
                    </a:ext>
                  </a:extLst>
                </p14:cNvPr>
                <p14:cNvContentPartPr/>
                <p14:nvPr/>
              </p14:nvContentPartPr>
              <p14:xfrm>
                <a:off x="6150054" y="4641434"/>
                <a:ext cx="288360" cy="436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F504E8-1F6F-BD49-5F89-BF2CCD3EB5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32054" y="4623434"/>
                  <a:ext cx="3240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D816FD4-73D0-7DFC-6BED-D0F876EE7C88}"/>
                    </a:ext>
                  </a:extLst>
                </p14:cNvPr>
                <p14:cNvContentPartPr/>
                <p14:nvPr/>
              </p14:nvContentPartPr>
              <p14:xfrm>
                <a:off x="6421134" y="4662314"/>
                <a:ext cx="214200" cy="241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D816FD4-73D0-7DFC-6BED-D0F876EE7C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03134" y="4644314"/>
                  <a:ext cx="249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FE5A1EE-CFA8-D082-0B07-03AFBCC2BFF9}"/>
                    </a:ext>
                  </a:extLst>
                </p14:cNvPr>
                <p14:cNvContentPartPr/>
                <p14:nvPr/>
              </p14:nvContentPartPr>
              <p14:xfrm>
                <a:off x="6376854" y="4580234"/>
                <a:ext cx="293040" cy="407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FE5A1EE-CFA8-D082-0B07-03AFBCC2BFF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59214" y="4562594"/>
                  <a:ext cx="3286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8E4882B-11D0-C8CF-9487-2891590E9282}"/>
                    </a:ext>
                  </a:extLst>
                </p14:cNvPr>
                <p14:cNvContentPartPr/>
                <p14:nvPr/>
              </p14:nvContentPartPr>
              <p14:xfrm>
                <a:off x="6548934" y="4322114"/>
                <a:ext cx="349200" cy="580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8E4882B-11D0-C8CF-9487-2891590E928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30934" y="4304114"/>
                  <a:ext cx="38484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E021F29-4B00-1992-BC2B-9E12F0B39FB4}"/>
                    </a:ext>
                  </a:extLst>
                </p14:cNvPr>
                <p14:cNvContentPartPr/>
                <p14:nvPr/>
              </p14:nvContentPartPr>
              <p14:xfrm>
                <a:off x="6697614" y="4183874"/>
                <a:ext cx="262080" cy="47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E021F29-4B00-1992-BC2B-9E12F0B39FB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79974" y="4166234"/>
                  <a:ext cx="2977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8A02DB7-DA55-472F-8073-B45D5277CC01}"/>
                    </a:ext>
                  </a:extLst>
                </p14:cNvPr>
                <p14:cNvContentPartPr/>
                <p14:nvPr/>
              </p14:nvContentPartPr>
              <p14:xfrm>
                <a:off x="6870774" y="4270994"/>
                <a:ext cx="127440" cy="274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8A02DB7-DA55-472F-8073-B45D5277CC0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52774" y="4252994"/>
                  <a:ext cx="163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8C2DB3-9EF1-FAFF-2E70-704B921FB50D}"/>
                    </a:ext>
                  </a:extLst>
                </p14:cNvPr>
                <p14:cNvContentPartPr/>
                <p14:nvPr/>
              </p14:nvContentPartPr>
              <p14:xfrm>
                <a:off x="6835494" y="4129154"/>
                <a:ext cx="339840" cy="503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8C2DB3-9EF1-FAFF-2E70-704B921FB50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17494" y="4111154"/>
                  <a:ext cx="375480" cy="53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758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D3CBFD8-A6E9-63C0-D029-049DDC2F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303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46DEC8-1B84-A3A1-60F8-AF1EFDA30246}"/>
                  </a:ext>
                </a:extLst>
              </p14:cNvPr>
              <p14:cNvContentPartPr/>
              <p14:nvPr/>
            </p14:nvContentPartPr>
            <p14:xfrm>
              <a:off x="1241094" y="963674"/>
              <a:ext cx="383400" cy="95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46DEC8-1B84-A3A1-60F8-AF1EFDA302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3094" y="945674"/>
                <a:ext cx="41904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B37EE34-3AD1-9ABE-CD70-037C2A1FE403}"/>
                  </a:ext>
                </a:extLst>
              </p14:cNvPr>
              <p14:cNvContentPartPr/>
              <p14:nvPr/>
            </p14:nvContentPartPr>
            <p14:xfrm>
              <a:off x="1495974" y="1005794"/>
              <a:ext cx="241560" cy="64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B37EE34-3AD1-9ABE-CD70-037C2A1FE4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7974" y="988154"/>
                <a:ext cx="27720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4F2BA5-309E-9B95-99F3-A2E5B53A6B68}"/>
                  </a:ext>
                </a:extLst>
              </p14:cNvPr>
              <p14:cNvContentPartPr/>
              <p14:nvPr/>
            </p14:nvContentPartPr>
            <p14:xfrm>
              <a:off x="1732854" y="1123874"/>
              <a:ext cx="13680" cy="428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4F2BA5-309E-9B95-99F3-A2E5B53A6B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4854" y="1105874"/>
                <a:ext cx="4932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E41C8E5-919C-7764-B088-7D2E59BD5341}"/>
                  </a:ext>
                </a:extLst>
              </p14:cNvPr>
              <p14:cNvContentPartPr/>
              <p14:nvPr/>
            </p14:nvContentPartPr>
            <p14:xfrm>
              <a:off x="1633494" y="1168874"/>
              <a:ext cx="260280" cy="452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E41C8E5-919C-7764-B088-7D2E59BD53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5494" y="1150874"/>
                <a:ext cx="2959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4ABF4AB-76FC-5E7D-613D-22F9E6FC7E66}"/>
                  </a:ext>
                </a:extLst>
              </p14:cNvPr>
              <p14:cNvContentPartPr/>
              <p14:nvPr/>
            </p14:nvContentPartPr>
            <p14:xfrm>
              <a:off x="1742574" y="965834"/>
              <a:ext cx="230400" cy="67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4ABF4AB-76FC-5E7D-613D-22F9E6FC7E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4934" y="948194"/>
                <a:ext cx="26604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111C7F-3E3E-5748-2F77-C82D1D5DCA73}"/>
                  </a:ext>
                </a:extLst>
              </p14:cNvPr>
              <p14:cNvContentPartPr/>
              <p14:nvPr/>
            </p14:nvContentPartPr>
            <p14:xfrm>
              <a:off x="2103654" y="1315394"/>
              <a:ext cx="171720" cy="25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111C7F-3E3E-5748-2F77-C82D1D5DCA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5654" y="1297754"/>
                <a:ext cx="2073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89FDB2-89E9-35D6-6A76-0F6E6E5B774B}"/>
                  </a:ext>
                </a:extLst>
              </p14:cNvPr>
              <p14:cNvContentPartPr/>
              <p14:nvPr/>
            </p14:nvContentPartPr>
            <p14:xfrm>
              <a:off x="2142534" y="1447514"/>
              <a:ext cx="243360" cy="50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89FDB2-89E9-35D6-6A76-0F6E6E5B77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24894" y="1429874"/>
                <a:ext cx="27900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4C64657-11F1-2235-A022-C774B0DB2CCE}"/>
              </a:ext>
            </a:extLst>
          </p:cNvPr>
          <p:cNvGrpSpPr/>
          <p:nvPr/>
        </p:nvGrpSpPr>
        <p:grpSpPr>
          <a:xfrm>
            <a:off x="193134" y="971594"/>
            <a:ext cx="941040" cy="1265760"/>
            <a:chOff x="193134" y="971594"/>
            <a:chExt cx="941040" cy="12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B98B1B1-6847-0FFF-7657-D10451F35845}"/>
                    </a:ext>
                  </a:extLst>
                </p14:cNvPr>
                <p14:cNvContentPartPr/>
                <p14:nvPr/>
              </p14:nvContentPartPr>
              <p14:xfrm>
                <a:off x="193134" y="971594"/>
                <a:ext cx="345960" cy="667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B98B1B1-6847-0FFF-7657-D10451F3584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134" y="953594"/>
                  <a:ext cx="38160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FBD97C-5EFD-334D-1830-4CEED142AB5D}"/>
                    </a:ext>
                  </a:extLst>
                </p14:cNvPr>
                <p14:cNvContentPartPr/>
                <p14:nvPr/>
              </p14:nvContentPartPr>
              <p14:xfrm>
                <a:off x="577614" y="1563794"/>
                <a:ext cx="51480" cy="67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FBD97C-5EFD-334D-1830-4CEED142AB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9614" y="1546154"/>
                  <a:ext cx="87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B2F1B91-33EB-0F52-5A50-3319E5DEFC92}"/>
                    </a:ext>
                  </a:extLst>
                </p14:cNvPr>
                <p14:cNvContentPartPr/>
                <p14:nvPr/>
              </p14:nvContentPartPr>
              <p14:xfrm>
                <a:off x="518574" y="1392074"/>
                <a:ext cx="3960" cy="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B2F1B91-33EB-0F52-5A50-3319E5DEFC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0934" y="1374074"/>
                  <a:ext cx="3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5269AC-C62F-F480-AE45-B90AAC9B5962}"/>
                    </a:ext>
                  </a:extLst>
                </p14:cNvPr>
                <p14:cNvContentPartPr/>
                <p14:nvPr/>
              </p14:nvContentPartPr>
              <p14:xfrm>
                <a:off x="673014" y="1390634"/>
                <a:ext cx="256680" cy="212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5269AC-C62F-F480-AE45-B90AAC9B59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5374" y="1372994"/>
                  <a:ext cx="292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E49565-8E72-C1B3-6686-1C4676D5FD18}"/>
                    </a:ext>
                  </a:extLst>
                </p14:cNvPr>
                <p14:cNvContentPartPr/>
                <p14:nvPr/>
              </p14:nvContentPartPr>
              <p14:xfrm>
                <a:off x="536934" y="1365794"/>
                <a:ext cx="42840" cy="44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E49565-8E72-C1B3-6686-1C4676D5FD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9294" y="1348154"/>
                  <a:ext cx="78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C32ADF6-07F8-14C6-5E3D-2CE56C8A581D}"/>
                    </a:ext>
                  </a:extLst>
                </p14:cNvPr>
                <p14:cNvContentPartPr/>
                <p14:nvPr/>
              </p14:nvContentPartPr>
              <p14:xfrm>
                <a:off x="466374" y="1906154"/>
                <a:ext cx="59400" cy="331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C32ADF6-07F8-14C6-5E3D-2CE56C8A58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8734" y="1888514"/>
                  <a:ext cx="95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7F72DB-FD7F-7F2B-1BDE-7E3CA0D12E3D}"/>
                    </a:ext>
                  </a:extLst>
                </p14:cNvPr>
                <p14:cNvContentPartPr/>
                <p14:nvPr/>
              </p14:nvContentPartPr>
              <p14:xfrm>
                <a:off x="366654" y="1925954"/>
                <a:ext cx="306000" cy="21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7F72DB-FD7F-7F2B-1BDE-7E3CA0D12E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9014" y="1907954"/>
                  <a:ext cx="341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1A9A12-B7F9-BADE-3009-4AE0F600CB0A}"/>
                    </a:ext>
                  </a:extLst>
                </p14:cNvPr>
                <p14:cNvContentPartPr/>
                <p14:nvPr/>
              </p14:nvContentPartPr>
              <p14:xfrm>
                <a:off x="644214" y="1950794"/>
                <a:ext cx="143640" cy="79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1A9A12-B7F9-BADE-3009-4AE0F600CB0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6214" y="1933154"/>
                  <a:ext cx="179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EF466C-3911-90D7-3705-8F2D8DA009A8}"/>
                    </a:ext>
                  </a:extLst>
                </p14:cNvPr>
                <p14:cNvContentPartPr/>
                <p14:nvPr/>
              </p14:nvContentPartPr>
              <p14:xfrm>
                <a:off x="698934" y="1883474"/>
                <a:ext cx="171720" cy="19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EF466C-3911-90D7-3705-8F2D8DA009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1294" y="1865474"/>
                  <a:ext cx="207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344040-7E2A-BFAA-0F70-3F70EA872149}"/>
                    </a:ext>
                  </a:extLst>
                </p14:cNvPr>
                <p14:cNvContentPartPr/>
                <p14:nvPr/>
              </p14:nvContentPartPr>
              <p14:xfrm>
                <a:off x="835734" y="1702034"/>
                <a:ext cx="273600" cy="321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344040-7E2A-BFAA-0F70-3F70EA8721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7734" y="1684394"/>
                  <a:ext cx="3092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CBFA6C-545B-8D59-7B78-CACD3BE7DA8E}"/>
                    </a:ext>
                  </a:extLst>
                </p14:cNvPr>
                <p14:cNvContentPartPr/>
                <p14:nvPr/>
              </p14:nvContentPartPr>
              <p14:xfrm>
                <a:off x="1015014" y="1574954"/>
                <a:ext cx="119160" cy="32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CBFA6C-545B-8D59-7B78-CACD3BE7DA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7014" y="1557314"/>
                  <a:ext cx="15480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EC606-22BB-A392-DCD9-732AC4864B7F}"/>
                  </a:ext>
                </a:extLst>
              </p14:cNvPr>
              <p14:cNvContentPartPr/>
              <p14:nvPr/>
            </p14:nvContentPartPr>
            <p14:xfrm>
              <a:off x="147414" y="913274"/>
              <a:ext cx="2840760" cy="1332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EC606-22BB-A392-DCD9-732AC4864B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774" y="733274"/>
                <a:ext cx="3020400" cy="16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90C9BA-6327-778D-A4C4-45EDFE0D2247}"/>
                  </a:ext>
                </a:extLst>
              </p14:cNvPr>
              <p14:cNvContentPartPr/>
              <p14:nvPr/>
            </p14:nvContentPartPr>
            <p14:xfrm>
              <a:off x="9079014" y="2401514"/>
              <a:ext cx="623160" cy="1929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90C9BA-6327-778D-A4C4-45EDFE0D22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89014" y="2221874"/>
                <a:ext cx="802800" cy="22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2099A49-4F35-B334-A535-61670CF3350A}"/>
                  </a:ext>
                </a:extLst>
              </p14:cNvPr>
              <p14:cNvContentPartPr/>
              <p14:nvPr/>
            </p14:nvContentPartPr>
            <p14:xfrm>
              <a:off x="9729894" y="4381514"/>
              <a:ext cx="72000" cy="137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2099A49-4F35-B334-A535-61670CF3350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12254" y="4363514"/>
                <a:ext cx="1076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EB4E8C1-1007-C3AD-A074-53AC90FD4C4F}"/>
                  </a:ext>
                </a:extLst>
              </p14:cNvPr>
              <p14:cNvContentPartPr/>
              <p14:nvPr/>
            </p14:nvContentPartPr>
            <p14:xfrm>
              <a:off x="2535294" y="1045754"/>
              <a:ext cx="125640" cy="596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EB4E8C1-1007-C3AD-A074-53AC90FD4C4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17654" y="1028114"/>
                <a:ext cx="161280" cy="63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6E5A83B-3EAE-2939-2855-24AF5678EE16}"/>
              </a:ext>
            </a:extLst>
          </p:cNvPr>
          <p:cNvGrpSpPr/>
          <p:nvPr/>
        </p:nvGrpSpPr>
        <p:grpSpPr>
          <a:xfrm>
            <a:off x="345414" y="2372354"/>
            <a:ext cx="2560680" cy="1333440"/>
            <a:chOff x="345414" y="2372354"/>
            <a:chExt cx="2560680" cy="13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AC479D-4799-2FF4-25EC-9C5C75009C77}"/>
                    </a:ext>
                  </a:extLst>
                </p14:cNvPr>
                <p14:cNvContentPartPr/>
                <p14:nvPr/>
              </p14:nvContentPartPr>
              <p14:xfrm>
                <a:off x="361974" y="2523194"/>
                <a:ext cx="372240" cy="610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AC479D-4799-2FF4-25EC-9C5C75009C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3974" y="2505554"/>
                  <a:ext cx="40788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5F80CC-EDA4-20E6-02B7-911914E30B56}"/>
                    </a:ext>
                  </a:extLst>
                </p14:cNvPr>
                <p14:cNvContentPartPr/>
                <p14:nvPr/>
              </p14:nvContentPartPr>
              <p14:xfrm>
                <a:off x="733854" y="2948354"/>
                <a:ext cx="43200" cy="135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5F80CC-EDA4-20E6-02B7-911914E30B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6214" y="2930714"/>
                  <a:ext cx="78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35D969-D40B-B35A-9806-54C267903AC9}"/>
                    </a:ext>
                  </a:extLst>
                </p14:cNvPr>
                <p14:cNvContentPartPr/>
                <p14:nvPr/>
              </p14:nvContentPartPr>
              <p14:xfrm>
                <a:off x="634854" y="2735594"/>
                <a:ext cx="75960" cy="57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35D969-D40B-B35A-9806-54C267903AC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6854" y="2717954"/>
                  <a:ext cx="111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F9E64AA-39AA-AEA5-19FE-CD80B304FCFD}"/>
                    </a:ext>
                  </a:extLst>
                </p14:cNvPr>
                <p14:cNvContentPartPr/>
                <p14:nvPr/>
              </p14:nvContentPartPr>
              <p14:xfrm>
                <a:off x="850134" y="2867354"/>
                <a:ext cx="223560" cy="153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F9E64AA-39AA-AEA5-19FE-CD80B304FC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2494" y="2849354"/>
                  <a:ext cx="259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5AA0620-A35B-2E46-D846-3BBD70AE8B7F}"/>
                    </a:ext>
                  </a:extLst>
                </p14:cNvPr>
                <p14:cNvContentPartPr/>
                <p14:nvPr/>
              </p14:nvContentPartPr>
              <p14:xfrm>
                <a:off x="487614" y="3382154"/>
                <a:ext cx="46800" cy="323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5AA0620-A35B-2E46-D846-3BBD70AE8B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9614" y="3364514"/>
                  <a:ext cx="82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A4F1BD-90C8-D58B-8EA8-D56A9A9ADCC5}"/>
                    </a:ext>
                  </a:extLst>
                </p14:cNvPr>
                <p14:cNvContentPartPr/>
                <p14:nvPr/>
              </p14:nvContentPartPr>
              <p14:xfrm>
                <a:off x="345414" y="3418514"/>
                <a:ext cx="350280" cy="244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A4F1BD-90C8-D58B-8EA8-D56A9A9ADCC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7774" y="3400874"/>
                  <a:ext cx="385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2B6ED32-9BD9-CA07-3600-12214E8E1DA2}"/>
                    </a:ext>
                  </a:extLst>
                </p14:cNvPr>
                <p14:cNvContentPartPr/>
                <p14:nvPr/>
              </p14:nvContentPartPr>
              <p14:xfrm>
                <a:off x="644214" y="3515354"/>
                <a:ext cx="129240" cy="21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2B6ED32-9BD9-CA07-3600-12214E8E1D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6214" y="3497354"/>
                  <a:ext cx="164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8168A3-2DF0-F389-C82D-F3DBCFFB747E}"/>
                    </a:ext>
                  </a:extLst>
                </p14:cNvPr>
                <p14:cNvContentPartPr/>
                <p14:nvPr/>
              </p14:nvContentPartPr>
              <p14:xfrm>
                <a:off x="703254" y="3392594"/>
                <a:ext cx="128160" cy="216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8168A3-2DF0-F389-C82D-F3DBCFFB747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5254" y="3374594"/>
                  <a:ext cx="163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27B387-7E98-FE62-D227-75EABC240B73}"/>
                    </a:ext>
                  </a:extLst>
                </p14:cNvPr>
                <p14:cNvContentPartPr/>
                <p14:nvPr/>
              </p14:nvContentPartPr>
              <p14:xfrm>
                <a:off x="914934" y="3282794"/>
                <a:ext cx="210960" cy="321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27B387-7E98-FE62-D227-75EABC240B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6934" y="3264794"/>
                  <a:ext cx="2466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2C6B299-367E-2533-BC95-B8BB6602299C}"/>
                    </a:ext>
                  </a:extLst>
                </p14:cNvPr>
                <p14:cNvContentPartPr/>
                <p14:nvPr/>
              </p14:nvContentPartPr>
              <p14:xfrm>
                <a:off x="1128774" y="3166154"/>
                <a:ext cx="81000" cy="162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2C6B299-367E-2533-BC95-B8BB660229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0774" y="3148154"/>
                  <a:ext cx="116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B65110-6E9C-8855-0E63-BEF66E44783C}"/>
                    </a:ext>
                  </a:extLst>
                </p14:cNvPr>
                <p14:cNvContentPartPr/>
                <p14:nvPr/>
              </p14:nvContentPartPr>
              <p14:xfrm>
                <a:off x="1073334" y="3187754"/>
                <a:ext cx="173520" cy="83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B65110-6E9C-8855-0E63-BEF66E44783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5334" y="3170114"/>
                  <a:ext cx="209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14EE241-D164-069A-F806-343A2969FA0E}"/>
                    </a:ext>
                  </a:extLst>
                </p14:cNvPr>
                <p14:cNvContentPartPr/>
                <p14:nvPr/>
              </p14:nvContentPartPr>
              <p14:xfrm>
                <a:off x="1405614" y="2570714"/>
                <a:ext cx="337320" cy="934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14EE241-D164-069A-F806-343A2969FA0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87614" y="2552714"/>
                  <a:ext cx="372960" cy="9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006184-338B-2CA7-94FD-6C876C89B6C1}"/>
                    </a:ext>
                  </a:extLst>
                </p14:cNvPr>
                <p14:cNvContentPartPr/>
                <p14:nvPr/>
              </p14:nvContentPartPr>
              <p14:xfrm>
                <a:off x="1587414" y="2569634"/>
                <a:ext cx="343440" cy="61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006184-338B-2CA7-94FD-6C876C89B6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69774" y="2551994"/>
                  <a:ext cx="37908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402C122-0FC7-FC00-9041-97847507C43C}"/>
                    </a:ext>
                  </a:extLst>
                </p14:cNvPr>
                <p14:cNvContentPartPr/>
                <p14:nvPr/>
              </p14:nvContentPartPr>
              <p14:xfrm>
                <a:off x="1834374" y="2644874"/>
                <a:ext cx="83520" cy="441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402C122-0FC7-FC00-9041-97847507C4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16734" y="2627234"/>
                  <a:ext cx="1191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B5E74F-894D-687F-5AB8-41648DF5F137}"/>
                    </a:ext>
                  </a:extLst>
                </p14:cNvPr>
                <p14:cNvContentPartPr/>
                <p14:nvPr/>
              </p14:nvContentPartPr>
              <p14:xfrm>
                <a:off x="1736094" y="2695994"/>
                <a:ext cx="307080" cy="373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B5E74F-894D-687F-5AB8-41648DF5F13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18094" y="2677994"/>
                  <a:ext cx="3427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3A27658-D065-32C7-92B6-CC4975B64F58}"/>
                    </a:ext>
                  </a:extLst>
                </p14:cNvPr>
                <p14:cNvContentPartPr/>
                <p14:nvPr/>
              </p14:nvContentPartPr>
              <p14:xfrm>
                <a:off x="1823934" y="2541914"/>
                <a:ext cx="339480" cy="577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3A27658-D065-32C7-92B6-CC4975B64F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05934" y="2523914"/>
                  <a:ext cx="37512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40832BD-4F5C-30F7-7FC7-DD02C1509950}"/>
                    </a:ext>
                  </a:extLst>
                </p14:cNvPr>
                <p14:cNvContentPartPr/>
                <p14:nvPr/>
              </p14:nvContentPartPr>
              <p14:xfrm>
                <a:off x="2217774" y="2706794"/>
                <a:ext cx="190800" cy="12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40832BD-4F5C-30F7-7FC7-DD02C150995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99774" y="2689154"/>
                  <a:ext cx="226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BBF7695-85B5-2B86-3DE8-7B9B062CEF23}"/>
                    </a:ext>
                  </a:extLst>
                </p14:cNvPr>
                <p14:cNvContentPartPr/>
                <p14:nvPr/>
              </p14:nvContentPartPr>
              <p14:xfrm>
                <a:off x="2249454" y="2863394"/>
                <a:ext cx="262080" cy="67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BBF7695-85B5-2B86-3DE8-7B9B062CEF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31454" y="2845394"/>
                  <a:ext cx="297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7663D91-EA17-5266-726B-AE94D49D3961}"/>
                    </a:ext>
                  </a:extLst>
                </p14:cNvPr>
                <p14:cNvContentPartPr/>
                <p14:nvPr/>
              </p14:nvContentPartPr>
              <p14:xfrm>
                <a:off x="2585334" y="2372354"/>
                <a:ext cx="320760" cy="747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7663D91-EA17-5266-726B-AE94D49D39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67334" y="2354354"/>
                  <a:ext cx="356400" cy="78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65B284-7BDA-9E5E-E699-39555A5C8629}"/>
                  </a:ext>
                </a:extLst>
              </p14:cNvPr>
              <p14:cNvContentPartPr/>
              <p14:nvPr/>
            </p14:nvContentPartPr>
            <p14:xfrm>
              <a:off x="219774" y="2405114"/>
              <a:ext cx="2719080" cy="1229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65B284-7BDA-9E5E-E699-39555A5C862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9774" y="2225474"/>
                <a:ext cx="2898720" cy="15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E1B4B8-89A9-3904-4204-D55B9A0FA874}"/>
                  </a:ext>
                </a:extLst>
              </p14:cNvPr>
              <p14:cNvContentPartPr/>
              <p14:nvPr/>
            </p14:nvContentPartPr>
            <p14:xfrm>
              <a:off x="9904494" y="3282434"/>
              <a:ext cx="610920" cy="1112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E1B4B8-89A9-3904-4204-D55B9A0FA87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814854" y="3102794"/>
                <a:ext cx="790560" cy="147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656FE4E-4C53-943B-BFF0-F3D883B1CE47}"/>
              </a:ext>
            </a:extLst>
          </p:cNvPr>
          <p:cNvGrpSpPr/>
          <p:nvPr/>
        </p:nvGrpSpPr>
        <p:grpSpPr>
          <a:xfrm>
            <a:off x="3431334" y="956474"/>
            <a:ext cx="2460960" cy="1386720"/>
            <a:chOff x="3431334" y="956474"/>
            <a:chExt cx="2460960" cy="13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B555C3-F02B-D47D-21C3-DEA96BBCF917}"/>
                    </a:ext>
                  </a:extLst>
                </p14:cNvPr>
                <p14:cNvContentPartPr/>
                <p14:nvPr/>
              </p14:nvContentPartPr>
              <p14:xfrm>
                <a:off x="3431334" y="956474"/>
                <a:ext cx="324360" cy="771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B555C3-F02B-D47D-21C3-DEA96BBCF9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13694" y="938834"/>
                  <a:ext cx="36000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6C0F5C-0EA0-2651-3639-38CCF5B48BD9}"/>
                    </a:ext>
                  </a:extLst>
                </p14:cNvPr>
                <p14:cNvContentPartPr/>
                <p14:nvPr/>
              </p14:nvContentPartPr>
              <p14:xfrm>
                <a:off x="3749934" y="1270394"/>
                <a:ext cx="85320" cy="362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6C0F5C-0EA0-2651-3639-38CCF5B48BD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31934" y="1252754"/>
                  <a:ext cx="120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A3FF10-4188-C057-3344-1153B8FD0424}"/>
                    </a:ext>
                  </a:extLst>
                </p14:cNvPr>
                <p14:cNvContentPartPr/>
                <p14:nvPr/>
              </p14:nvContentPartPr>
              <p14:xfrm>
                <a:off x="3748134" y="1268594"/>
                <a:ext cx="19080" cy="15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A3FF10-4188-C057-3344-1153B8FD04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30134" y="1250594"/>
                  <a:ext cx="54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E46E9BA-EF98-28F0-4F3D-D5D1E041E775}"/>
                    </a:ext>
                  </a:extLst>
                </p14:cNvPr>
                <p14:cNvContentPartPr/>
                <p14:nvPr/>
              </p14:nvContentPartPr>
              <p14:xfrm>
                <a:off x="3943254" y="1324754"/>
                <a:ext cx="310320" cy="255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E46E9BA-EF98-28F0-4F3D-D5D1E041E7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25254" y="1307114"/>
                  <a:ext cx="345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FDBDFA-A916-DFB6-93B8-3D2D044C418E}"/>
                    </a:ext>
                  </a:extLst>
                </p14:cNvPr>
                <p14:cNvContentPartPr/>
                <p14:nvPr/>
              </p14:nvContentPartPr>
              <p14:xfrm>
                <a:off x="3733014" y="1970594"/>
                <a:ext cx="46440" cy="37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FDBDFA-A916-DFB6-93B8-3D2D044C418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15374" y="1952954"/>
                  <a:ext cx="820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AE9DD08-45EF-456C-5F4A-094579756F37}"/>
                    </a:ext>
                  </a:extLst>
                </p14:cNvPr>
                <p14:cNvContentPartPr/>
                <p14:nvPr/>
              </p14:nvContentPartPr>
              <p14:xfrm>
                <a:off x="3671454" y="2019194"/>
                <a:ext cx="287280" cy="267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AE9DD08-45EF-456C-5F4A-094579756F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53814" y="2001194"/>
                  <a:ext cx="322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E9459A-79D9-D332-177F-31A4734DECC2}"/>
                    </a:ext>
                  </a:extLst>
                </p14:cNvPr>
                <p14:cNvContentPartPr/>
                <p14:nvPr/>
              </p14:nvContentPartPr>
              <p14:xfrm>
                <a:off x="3910134" y="2104874"/>
                <a:ext cx="151560" cy="31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E9459A-79D9-D332-177F-31A4734DEC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92134" y="2086874"/>
                  <a:ext cx="187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530CC50-B26F-D4A7-AAAE-090CD4EE4CE0}"/>
                    </a:ext>
                  </a:extLst>
                </p14:cNvPr>
                <p14:cNvContentPartPr/>
                <p14:nvPr/>
              </p14:nvContentPartPr>
              <p14:xfrm>
                <a:off x="3974934" y="1945394"/>
                <a:ext cx="150480" cy="312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530CC50-B26F-D4A7-AAAE-090CD4EE4CE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57294" y="1927394"/>
                  <a:ext cx="1861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036D8BB-E455-56E2-FE93-AE3E37A88399}"/>
                    </a:ext>
                  </a:extLst>
                </p14:cNvPr>
                <p14:cNvContentPartPr/>
                <p14:nvPr/>
              </p14:nvContentPartPr>
              <p14:xfrm>
                <a:off x="4198134" y="1865834"/>
                <a:ext cx="283320" cy="302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036D8BB-E455-56E2-FE93-AE3E37A883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80494" y="1848194"/>
                  <a:ext cx="3189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126356-0906-222C-DC59-5E5C7A869DE8}"/>
                    </a:ext>
                  </a:extLst>
                </p14:cNvPr>
                <p14:cNvContentPartPr/>
                <p14:nvPr/>
              </p14:nvContentPartPr>
              <p14:xfrm>
                <a:off x="4431774" y="1032434"/>
                <a:ext cx="322920" cy="80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126356-0906-222C-DC59-5E5C7A869D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13774" y="1014794"/>
                  <a:ext cx="358560" cy="84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C371DA-12C6-35F7-02BD-B2EBAEE68006}"/>
                    </a:ext>
                  </a:extLst>
                </p14:cNvPr>
                <p14:cNvContentPartPr/>
                <p14:nvPr/>
              </p14:nvContentPartPr>
              <p14:xfrm>
                <a:off x="4706094" y="1019474"/>
                <a:ext cx="209160" cy="592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C371DA-12C6-35F7-02BD-B2EBAEE680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88094" y="1001474"/>
                  <a:ext cx="24480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FD884B-BFF6-7E37-5543-B2E86A2587C3}"/>
                    </a:ext>
                  </a:extLst>
                </p14:cNvPr>
                <p14:cNvContentPartPr/>
                <p14:nvPr/>
              </p14:nvContentPartPr>
              <p14:xfrm>
                <a:off x="4928214" y="1106594"/>
                <a:ext cx="29160" cy="439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2FD884B-BFF6-7E37-5543-B2E86A2587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10214" y="1088954"/>
                  <a:ext cx="648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8B39062-EA0B-13B1-2C80-648855ACAA9C}"/>
                    </a:ext>
                  </a:extLst>
                </p14:cNvPr>
                <p14:cNvContentPartPr/>
                <p14:nvPr/>
              </p14:nvContentPartPr>
              <p14:xfrm>
                <a:off x="4847214" y="1095794"/>
                <a:ext cx="307440" cy="449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8B39062-EA0B-13B1-2C80-648855ACAA9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29214" y="1078154"/>
                  <a:ext cx="3430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FE35AB7-7D7B-2DE9-D8B5-485058DED1F3}"/>
                    </a:ext>
                  </a:extLst>
                </p14:cNvPr>
                <p14:cNvContentPartPr/>
                <p14:nvPr/>
              </p14:nvContentPartPr>
              <p14:xfrm>
                <a:off x="5034414" y="958994"/>
                <a:ext cx="177120" cy="63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FE35AB7-7D7B-2DE9-D8B5-485058DED1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16774" y="941354"/>
                  <a:ext cx="21276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F0566FE-3E65-008E-CC15-115EC3A5E1EB}"/>
                    </a:ext>
                  </a:extLst>
                </p14:cNvPr>
                <p14:cNvContentPartPr/>
                <p14:nvPr/>
              </p14:nvContentPartPr>
              <p14:xfrm>
                <a:off x="5340414" y="1145834"/>
                <a:ext cx="164880" cy="48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F0566FE-3E65-008E-CC15-115EC3A5E1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22414" y="1127834"/>
                  <a:ext cx="200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E49FBD5-1255-2C74-D184-E610446AA93E}"/>
                    </a:ext>
                  </a:extLst>
                </p14:cNvPr>
                <p14:cNvContentPartPr/>
                <p14:nvPr/>
              </p14:nvContentPartPr>
              <p14:xfrm>
                <a:off x="5431854" y="975914"/>
                <a:ext cx="460440" cy="662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E49FBD5-1255-2C74-D184-E610446AA9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13854" y="957914"/>
                  <a:ext cx="496080" cy="69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AAFDFD5-DB36-03F1-4D72-B0E082325546}"/>
              </a:ext>
            </a:extLst>
          </p:cNvPr>
          <p:cNvGrpSpPr/>
          <p:nvPr/>
        </p:nvGrpSpPr>
        <p:grpSpPr>
          <a:xfrm>
            <a:off x="3802494" y="2517074"/>
            <a:ext cx="1875600" cy="1272600"/>
            <a:chOff x="3802494" y="2517074"/>
            <a:chExt cx="1875600" cy="12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7C3A6B-3797-52E5-CEFA-88A7E14EE824}"/>
                    </a:ext>
                  </a:extLst>
                </p14:cNvPr>
                <p14:cNvContentPartPr/>
                <p14:nvPr/>
              </p14:nvContentPartPr>
              <p14:xfrm>
                <a:off x="3802494" y="2715434"/>
                <a:ext cx="425520" cy="1074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7C3A6B-3797-52E5-CEFA-88A7E14EE8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84494" y="2697434"/>
                  <a:ext cx="461160" cy="11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2D10A2-E926-3F5C-CC09-C22FB89548AD}"/>
                    </a:ext>
                  </a:extLst>
                </p14:cNvPr>
                <p14:cNvContentPartPr/>
                <p14:nvPr/>
              </p14:nvContentPartPr>
              <p14:xfrm>
                <a:off x="4221894" y="2729474"/>
                <a:ext cx="291600" cy="708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2D10A2-E926-3F5C-CC09-C22FB89548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03894" y="2711834"/>
                  <a:ext cx="32724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5F11E63-295A-7B61-DF47-D47FB4E83ABC}"/>
                    </a:ext>
                  </a:extLst>
                </p14:cNvPr>
                <p14:cNvContentPartPr/>
                <p14:nvPr/>
              </p14:nvContentPartPr>
              <p14:xfrm>
                <a:off x="4429614" y="2803994"/>
                <a:ext cx="314280" cy="489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5F11E63-295A-7B61-DF47-D47FB4E83A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11974" y="2786354"/>
                  <a:ext cx="3499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4CDCA4D-E91D-4092-AEE6-6052C2622F1A}"/>
                    </a:ext>
                  </a:extLst>
                </p14:cNvPr>
                <p14:cNvContentPartPr/>
                <p14:nvPr/>
              </p14:nvContentPartPr>
              <p14:xfrm>
                <a:off x="4705374" y="2593394"/>
                <a:ext cx="234000" cy="780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4CDCA4D-E91D-4092-AEE6-6052C2622F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87734" y="2575394"/>
                  <a:ext cx="26964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E76B0B5-5ED0-50F1-CF76-539CFE2EFF02}"/>
                    </a:ext>
                  </a:extLst>
                </p14:cNvPr>
                <p14:cNvContentPartPr/>
                <p14:nvPr/>
              </p14:nvContentPartPr>
              <p14:xfrm>
                <a:off x="5108934" y="2799314"/>
                <a:ext cx="215280" cy="1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E76B0B5-5ED0-50F1-CF76-539CFE2EFF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91294" y="2781674"/>
                  <a:ext cx="250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F88A08-FC2E-DAB1-CFEA-C621F3A95E5C}"/>
                    </a:ext>
                  </a:extLst>
                </p14:cNvPr>
                <p14:cNvContentPartPr/>
                <p14:nvPr/>
              </p14:nvContentPartPr>
              <p14:xfrm>
                <a:off x="5220894" y="2899394"/>
                <a:ext cx="238320" cy="56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F88A08-FC2E-DAB1-CFEA-C621F3A95E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03254" y="2881394"/>
                  <a:ext cx="273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E12C207-A47A-0A4D-C055-C00289D57B0C}"/>
                    </a:ext>
                  </a:extLst>
                </p14:cNvPr>
                <p14:cNvContentPartPr/>
                <p14:nvPr/>
              </p14:nvContentPartPr>
              <p14:xfrm>
                <a:off x="5499174" y="2517074"/>
                <a:ext cx="178920" cy="619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E12C207-A47A-0A4D-C055-C00289D57B0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81534" y="2499434"/>
                  <a:ext cx="214560" cy="65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4912909-226C-44FD-D7A5-1938D8B7E840}"/>
                  </a:ext>
                </a:extLst>
              </p14:cNvPr>
              <p14:cNvContentPartPr/>
              <p14:nvPr/>
            </p14:nvContentPartPr>
            <p14:xfrm>
              <a:off x="3574614" y="2449034"/>
              <a:ext cx="2359800" cy="1302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4912909-226C-44FD-D7A5-1938D8B7E84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84614" y="2269034"/>
                <a:ext cx="2539440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60841D3-2227-E525-295B-A2F85685AECA}"/>
                  </a:ext>
                </a:extLst>
              </p14:cNvPr>
              <p14:cNvContentPartPr/>
              <p14:nvPr/>
            </p14:nvContentPartPr>
            <p14:xfrm>
              <a:off x="9735294" y="4354514"/>
              <a:ext cx="51480" cy="179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60841D3-2227-E525-295B-A2F85685AE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645654" y="4174874"/>
                <a:ext cx="231120" cy="53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32D15D7-39A8-3B03-3430-22392638A52C}"/>
              </a:ext>
            </a:extLst>
          </p:cNvPr>
          <p:cNvGrpSpPr/>
          <p:nvPr/>
        </p:nvGrpSpPr>
        <p:grpSpPr>
          <a:xfrm>
            <a:off x="204294" y="3896594"/>
            <a:ext cx="5352480" cy="2727360"/>
            <a:chOff x="204294" y="3896594"/>
            <a:chExt cx="5352480" cy="27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DE4DB3D-8922-7FB1-BEFF-33D06F9E4CD7}"/>
                    </a:ext>
                  </a:extLst>
                </p14:cNvPr>
                <p14:cNvContentPartPr/>
                <p14:nvPr/>
              </p14:nvContentPartPr>
              <p14:xfrm>
                <a:off x="682734" y="4955354"/>
                <a:ext cx="392760" cy="502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DE4DB3D-8922-7FB1-BEFF-33D06F9E4CD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4734" y="4937354"/>
                  <a:ext cx="4284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288C1CD-3195-587B-59DD-37AE08F2D783}"/>
                    </a:ext>
                  </a:extLst>
                </p14:cNvPr>
                <p14:cNvContentPartPr/>
                <p14:nvPr/>
              </p14:nvContentPartPr>
              <p14:xfrm>
                <a:off x="1102854" y="5066594"/>
                <a:ext cx="138240" cy="217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288C1CD-3195-587B-59DD-37AE08F2D7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84854" y="5048954"/>
                  <a:ext cx="173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EB10FE0-A244-4314-0031-91849D7BF456}"/>
                    </a:ext>
                  </a:extLst>
                </p14:cNvPr>
                <p14:cNvContentPartPr/>
                <p14:nvPr/>
              </p14:nvContentPartPr>
              <p14:xfrm>
                <a:off x="1255494" y="4958954"/>
                <a:ext cx="223560" cy="185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EB10FE0-A244-4314-0031-91849D7BF45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37854" y="4941314"/>
                  <a:ext cx="259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AAD21B1-FCD6-0E90-8088-9B02472885BB}"/>
                    </a:ext>
                  </a:extLst>
                </p14:cNvPr>
                <p14:cNvContentPartPr/>
                <p14:nvPr/>
              </p14:nvContentPartPr>
              <p14:xfrm>
                <a:off x="1298334" y="4627394"/>
                <a:ext cx="344520" cy="433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AAD21B1-FCD6-0E90-8088-9B02472885B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80694" y="4609394"/>
                  <a:ext cx="3801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3A545C-E9F8-563F-DABC-E9468F1C0DD2}"/>
                    </a:ext>
                  </a:extLst>
                </p14:cNvPr>
                <p14:cNvContentPartPr/>
                <p14:nvPr/>
              </p14:nvContentPartPr>
              <p14:xfrm>
                <a:off x="1405254" y="4881914"/>
                <a:ext cx="269640" cy="33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3A545C-E9F8-563F-DABC-E9468F1C0D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87254" y="4863914"/>
                  <a:ext cx="305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6854A4-EA01-F6B7-AA5E-8374CFBC8210}"/>
                    </a:ext>
                  </a:extLst>
                </p14:cNvPr>
                <p14:cNvContentPartPr/>
                <p14:nvPr/>
              </p14:nvContentPartPr>
              <p14:xfrm>
                <a:off x="1517574" y="4657274"/>
                <a:ext cx="247320" cy="261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6854A4-EA01-F6B7-AA5E-8374CFBC821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99574" y="4639634"/>
                  <a:ext cx="282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8E4FB16-3A58-5C09-C199-68C9A671453F}"/>
                    </a:ext>
                  </a:extLst>
                </p14:cNvPr>
                <p14:cNvContentPartPr/>
                <p14:nvPr/>
              </p14:nvContentPartPr>
              <p14:xfrm>
                <a:off x="1764174" y="4686794"/>
                <a:ext cx="176040" cy="145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8E4FB16-3A58-5C09-C199-68C9A67145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46174" y="4668794"/>
                  <a:ext cx="211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CAB6C9E-4D41-97B4-00B1-EDCD977EED32}"/>
                    </a:ext>
                  </a:extLst>
                </p14:cNvPr>
                <p14:cNvContentPartPr/>
                <p14:nvPr/>
              </p14:nvContentPartPr>
              <p14:xfrm>
                <a:off x="1986294" y="4580234"/>
                <a:ext cx="106920" cy="142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CAB6C9E-4D41-97B4-00B1-EDCD977EED3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68294" y="4562594"/>
                  <a:ext cx="142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D55488-5FE9-4982-4A54-96A8FA6447E3}"/>
                    </a:ext>
                  </a:extLst>
                </p14:cNvPr>
                <p14:cNvContentPartPr/>
                <p14:nvPr/>
              </p14:nvContentPartPr>
              <p14:xfrm>
                <a:off x="2178174" y="4463954"/>
                <a:ext cx="82440" cy="191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D55488-5FE9-4982-4A54-96A8FA6447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60174" y="4446314"/>
                  <a:ext cx="118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6D4D431-2AAA-E993-D0F6-1825B892E2D6}"/>
                    </a:ext>
                  </a:extLst>
                </p14:cNvPr>
                <p14:cNvContentPartPr/>
                <p14:nvPr/>
              </p14:nvContentPartPr>
              <p14:xfrm>
                <a:off x="2302374" y="4393754"/>
                <a:ext cx="115920" cy="195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6D4D431-2AAA-E993-D0F6-1825B892E2D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84734" y="4375754"/>
                  <a:ext cx="151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8F41A0-1CE3-320E-EF24-0D0F61D3333A}"/>
                    </a:ext>
                  </a:extLst>
                </p14:cNvPr>
                <p14:cNvContentPartPr/>
                <p14:nvPr/>
              </p14:nvContentPartPr>
              <p14:xfrm>
                <a:off x="2453934" y="4300154"/>
                <a:ext cx="146880" cy="187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8F41A0-1CE3-320E-EF24-0D0F61D333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36294" y="4282154"/>
                  <a:ext cx="182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0A3E61E-9A12-BBF5-8F9C-0A4C3C1E2CB2}"/>
                    </a:ext>
                  </a:extLst>
                </p14:cNvPr>
                <p14:cNvContentPartPr/>
                <p14:nvPr/>
              </p14:nvContentPartPr>
              <p14:xfrm>
                <a:off x="2470854" y="4270994"/>
                <a:ext cx="120240" cy="45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0A3E61E-9A12-BBF5-8F9C-0A4C3C1E2CB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52854" y="4253354"/>
                  <a:ext cx="155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A51B669-3822-5117-0BE4-A453A2FCB677}"/>
                    </a:ext>
                  </a:extLst>
                </p14:cNvPr>
                <p14:cNvContentPartPr/>
                <p14:nvPr/>
              </p14:nvContentPartPr>
              <p14:xfrm>
                <a:off x="1279254" y="5655554"/>
                <a:ext cx="264600" cy="237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A51B669-3822-5117-0BE4-A453A2FCB67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61254" y="5637914"/>
                  <a:ext cx="300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3C35FA0-389B-E160-BE79-A45712C6AE66}"/>
                    </a:ext>
                  </a:extLst>
                </p14:cNvPr>
                <p14:cNvContentPartPr/>
                <p14:nvPr/>
              </p14:nvContentPartPr>
              <p14:xfrm>
                <a:off x="1375374" y="5388074"/>
                <a:ext cx="284400" cy="340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3C35FA0-389B-E160-BE79-A45712C6AE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57734" y="5370074"/>
                  <a:ext cx="320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4FEDA0F-047D-0BD0-55F0-ABF5C98FC1AC}"/>
                    </a:ext>
                  </a:extLst>
                </p14:cNvPr>
                <p14:cNvContentPartPr/>
                <p14:nvPr/>
              </p14:nvContentPartPr>
              <p14:xfrm>
                <a:off x="1450974" y="5460074"/>
                <a:ext cx="210600" cy="105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4FEDA0F-047D-0BD0-55F0-ABF5C98FC1A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33334" y="5442074"/>
                  <a:ext cx="246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DE7EDAF-473D-53D7-C52E-C1FE264F5329}"/>
                    </a:ext>
                  </a:extLst>
                </p14:cNvPr>
                <p14:cNvContentPartPr/>
                <p14:nvPr/>
              </p14:nvContentPartPr>
              <p14:xfrm>
                <a:off x="1974054" y="5164154"/>
                <a:ext cx="45720" cy="435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DE7EDAF-473D-53D7-C52E-C1FE264F53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56054" y="5146154"/>
                  <a:ext cx="813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8DBA131-E761-85A4-4A91-7E73463A35DD}"/>
                    </a:ext>
                  </a:extLst>
                </p14:cNvPr>
                <p14:cNvContentPartPr/>
                <p14:nvPr/>
              </p14:nvContentPartPr>
              <p14:xfrm>
                <a:off x="1789734" y="5242274"/>
                <a:ext cx="432000" cy="257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8DBA131-E761-85A4-4A91-7E73463A35D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72094" y="5224274"/>
                  <a:ext cx="467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9621EA7-276E-EE61-76CB-4346F65D35F3}"/>
                    </a:ext>
                  </a:extLst>
                </p14:cNvPr>
                <p14:cNvContentPartPr/>
                <p14:nvPr/>
              </p14:nvContentPartPr>
              <p14:xfrm>
                <a:off x="2194014" y="5263154"/>
                <a:ext cx="127440" cy="82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9621EA7-276E-EE61-76CB-4346F65D35F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76374" y="5245514"/>
                  <a:ext cx="163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7E14D39-05CC-D948-127D-2E78624EC2DC}"/>
                    </a:ext>
                  </a:extLst>
                </p14:cNvPr>
                <p14:cNvContentPartPr/>
                <p14:nvPr/>
              </p14:nvContentPartPr>
              <p14:xfrm>
                <a:off x="2225334" y="4953914"/>
                <a:ext cx="256680" cy="409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7E14D39-05CC-D948-127D-2E78624EC2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07334" y="4935914"/>
                  <a:ext cx="2923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FD1C1E-01AC-F8E9-DF0E-4AA7332BEB48}"/>
                    </a:ext>
                  </a:extLst>
                </p14:cNvPr>
                <p14:cNvContentPartPr/>
                <p14:nvPr/>
              </p14:nvContentPartPr>
              <p14:xfrm>
                <a:off x="1877574" y="5894594"/>
                <a:ext cx="396360" cy="26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FD1C1E-01AC-F8E9-DF0E-4AA7332BEB4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59574" y="5876594"/>
                  <a:ext cx="432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4211BE-B236-2181-4298-96C19390EC81}"/>
                    </a:ext>
                  </a:extLst>
                </p14:cNvPr>
                <p14:cNvContentPartPr/>
                <p14:nvPr/>
              </p14:nvContentPartPr>
              <p14:xfrm>
                <a:off x="2248374" y="5647634"/>
                <a:ext cx="242640" cy="473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4211BE-B236-2181-4298-96C19390EC8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30374" y="5629634"/>
                  <a:ext cx="27828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940447-4A72-EFC2-2181-A64CA300EFF5}"/>
                    </a:ext>
                  </a:extLst>
                </p14:cNvPr>
                <p14:cNvContentPartPr/>
                <p14:nvPr/>
              </p14:nvContentPartPr>
              <p14:xfrm>
                <a:off x="2434134" y="5637914"/>
                <a:ext cx="267120" cy="28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940447-4A72-EFC2-2181-A64CA300EF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16494" y="5620274"/>
                  <a:ext cx="302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CDB8CBE-6B66-F2FC-FA38-D337A0412B99}"/>
                    </a:ext>
                  </a:extLst>
                </p14:cNvPr>
                <p14:cNvContentPartPr/>
                <p14:nvPr/>
              </p14:nvContentPartPr>
              <p14:xfrm>
                <a:off x="2727174" y="5236514"/>
                <a:ext cx="387000" cy="515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CDB8CBE-6B66-F2FC-FA38-D337A0412B9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09534" y="5218874"/>
                  <a:ext cx="42264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D8FD9B6-A3BA-B3BA-F175-61BF22BE34B8}"/>
                    </a:ext>
                  </a:extLst>
                </p14:cNvPr>
                <p14:cNvContentPartPr/>
                <p14:nvPr/>
              </p14:nvContentPartPr>
              <p14:xfrm>
                <a:off x="3115974" y="5599394"/>
                <a:ext cx="64800" cy="52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D8FD9B6-A3BA-B3BA-F175-61BF22BE34B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97974" y="5581754"/>
                  <a:ext cx="100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E1EF98F-ECB9-F9DA-F4B4-9D4A53F8C510}"/>
                    </a:ext>
                  </a:extLst>
                </p14:cNvPr>
                <p14:cNvContentPartPr/>
                <p14:nvPr/>
              </p14:nvContentPartPr>
              <p14:xfrm>
                <a:off x="3019854" y="5394914"/>
                <a:ext cx="358200" cy="219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E1EF98F-ECB9-F9DA-F4B4-9D4A53F8C5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01854" y="5376914"/>
                  <a:ext cx="393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917F81-620B-E072-E24D-5A1A2A15F750}"/>
                    </a:ext>
                  </a:extLst>
                </p14:cNvPr>
                <p14:cNvContentPartPr/>
                <p14:nvPr/>
              </p14:nvContentPartPr>
              <p14:xfrm>
                <a:off x="3144774" y="5833034"/>
                <a:ext cx="10080" cy="264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917F81-620B-E072-E24D-5A1A2A15F7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26774" y="5815034"/>
                  <a:ext cx="45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9380123-FD5C-9BBB-7919-2F4F92884648}"/>
                    </a:ext>
                  </a:extLst>
                </p14:cNvPr>
                <p14:cNvContentPartPr/>
                <p14:nvPr/>
              </p14:nvContentPartPr>
              <p14:xfrm>
                <a:off x="3001494" y="5867954"/>
                <a:ext cx="297000" cy="155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9380123-FD5C-9BBB-7919-2F4F928846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83854" y="5850314"/>
                  <a:ext cx="332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D50F67E-8367-2D57-566C-12016D1BD913}"/>
                    </a:ext>
                  </a:extLst>
                </p14:cNvPr>
                <p14:cNvContentPartPr/>
                <p14:nvPr/>
              </p14:nvContentPartPr>
              <p14:xfrm>
                <a:off x="3248814" y="5848154"/>
                <a:ext cx="141840" cy="51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D50F67E-8367-2D57-566C-12016D1BD9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30814" y="5830514"/>
                  <a:ext cx="177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CAFA06-41C1-469F-2FBA-983D5B19A3F9}"/>
                    </a:ext>
                  </a:extLst>
                </p14:cNvPr>
                <p14:cNvContentPartPr/>
                <p14:nvPr/>
              </p14:nvContentPartPr>
              <p14:xfrm>
                <a:off x="3254934" y="5784434"/>
                <a:ext cx="207360" cy="157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CAFA06-41C1-469F-2FBA-983D5B19A3F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37294" y="5766434"/>
                  <a:ext cx="243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4254624-4A84-E4FA-B02E-B95126C36E36}"/>
                    </a:ext>
                  </a:extLst>
                </p14:cNvPr>
                <p14:cNvContentPartPr/>
                <p14:nvPr/>
              </p14:nvContentPartPr>
              <p14:xfrm>
                <a:off x="3429174" y="5667434"/>
                <a:ext cx="236160" cy="20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4254624-4A84-E4FA-B02E-B95126C36E3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11534" y="5649794"/>
                  <a:ext cx="271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C13618B-76F9-12BB-0514-46B628E11118}"/>
                    </a:ext>
                  </a:extLst>
                </p14:cNvPr>
                <p14:cNvContentPartPr/>
                <p14:nvPr/>
              </p14:nvContentPartPr>
              <p14:xfrm>
                <a:off x="3348534" y="5042114"/>
                <a:ext cx="476280" cy="614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C13618B-76F9-12BB-0514-46B628E1111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30894" y="5024474"/>
                  <a:ext cx="51192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CD86F14-F1A1-0D3E-2C93-89778DB4E2C6}"/>
                    </a:ext>
                  </a:extLst>
                </p14:cNvPr>
                <p14:cNvContentPartPr/>
                <p14:nvPr/>
              </p14:nvContentPartPr>
              <p14:xfrm>
                <a:off x="3556614" y="4894874"/>
                <a:ext cx="396720" cy="467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CD86F14-F1A1-0D3E-2C93-89778DB4E2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38614" y="4876874"/>
                  <a:ext cx="4323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F1ECC0D-9EF1-7E83-FBFB-D32352E31926}"/>
                    </a:ext>
                  </a:extLst>
                </p14:cNvPr>
                <p14:cNvContentPartPr/>
                <p14:nvPr/>
              </p14:nvContentPartPr>
              <p14:xfrm>
                <a:off x="3804294" y="4938794"/>
                <a:ext cx="102240" cy="352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F1ECC0D-9EF1-7E83-FBFB-D32352E3192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86654" y="4921154"/>
                  <a:ext cx="1378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B3786E4-D63E-AA2A-6DFF-06054492C6E7}"/>
                    </a:ext>
                  </a:extLst>
                </p14:cNvPr>
                <p14:cNvContentPartPr/>
                <p14:nvPr/>
              </p14:nvContentPartPr>
              <p14:xfrm>
                <a:off x="3706014" y="4994594"/>
                <a:ext cx="337320" cy="236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B3786E4-D63E-AA2A-6DFF-06054492C6E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88014" y="4976954"/>
                  <a:ext cx="372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2A8417D-A53A-0730-0952-B7921665C9E6}"/>
                    </a:ext>
                  </a:extLst>
                </p14:cNvPr>
                <p14:cNvContentPartPr/>
                <p14:nvPr/>
              </p14:nvContentPartPr>
              <p14:xfrm>
                <a:off x="3763254" y="4845914"/>
                <a:ext cx="405360" cy="356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2A8417D-A53A-0730-0952-B7921665C9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45254" y="4828274"/>
                  <a:ext cx="4410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F4FF714-E6C4-59E7-27FE-E28D52CCD2E4}"/>
                    </a:ext>
                  </a:extLst>
                </p14:cNvPr>
                <p14:cNvContentPartPr/>
                <p14:nvPr/>
              </p14:nvContentPartPr>
              <p14:xfrm>
                <a:off x="4183014" y="4744034"/>
                <a:ext cx="186480" cy="237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F4FF714-E6C4-59E7-27FE-E28D52CCD2E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65014" y="4726394"/>
                  <a:ext cx="222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B4E042F-2A6D-7BAB-942D-817C3E47F328}"/>
                    </a:ext>
                  </a:extLst>
                </p14:cNvPr>
                <p14:cNvContentPartPr/>
                <p14:nvPr/>
              </p14:nvContentPartPr>
              <p14:xfrm>
                <a:off x="4294614" y="4428314"/>
                <a:ext cx="514800" cy="711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B4E042F-2A6D-7BAB-942D-817C3E47F32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76614" y="4410674"/>
                  <a:ext cx="55044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DEDB52A-BF62-C461-7C9F-BA1170624A91}"/>
                    </a:ext>
                  </a:extLst>
                </p14:cNvPr>
                <p14:cNvContentPartPr/>
                <p14:nvPr/>
              </p14:nvContentPartPr>
              <p14:xfrm>
                <a:off x="4534014" y="4414634"/>
                <a:ext cx="436320" cy="446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DEDB52A-BF62-C461-7C9F-BA1170624A9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16014" y="4396994"/>
                  <a:ext cx="4719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460904-6276-20FA-6966-E127D20A23AB}"/>
                    </a:ext>
                  </a:extLst>
                </p14:cNvPr>
                <p14:cNvContentPartPr/>
                <p14:nvPr/>
              </p14:nvContentPartPr>
              <p14:xfrm>
                <a:off x="4708254" y="4415714"/>
                <a:ext cx="353520" cy="374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460904-6276-20FA-6966-E127D20A23A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90614" y="4397714"/>
                  <a:ext cx="3891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9B5E357-EA52-F824-50B8-6C484BAC20D9}"/>
                    </a:ext>
                  </a:extLst>
                </p14:cNvPr>
                <p14:cNvContentPartPr/>
                <p14:nvPr/>
              </p14:nvContentPartPr>
              <p14:xfrm>
                <a:off x="4824174" y="4201874"/>
                <a:ext cx="507960" cy="542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9B5E357-EA52-F824-50B8-6C484BAC20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06534" y="4184234"/>
                  <a:ext cx="54360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D122437-98B4-DA50-A330-33C93EFBD2DA}"/>
                    </a:ext>
                  </a:extLst>
                </p14:cNvPr>
                <p14:cNvContentPartPr/>
                <p14:nvPr/>
              </p14:nvContentPartPr>
              <p14:xfrm>
                <a:off x="204294" y="3896594"/>
                <a:ext cx="5352480" cy="2727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D122437-98B4-DA50-A330-33C93EFBD2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86294" y="3878954"/>
                  <a:ext cx="5388120" cy="276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090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0" y="-3032"/>
            <a:ext cx="148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557360" y="643299"/>
                <a:ext cx="5109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0" y="643299"/>
                <a:ext cx="5109411" cy="430887"/>
              </a:xfrm>
              <a:prstGeom prst="rect">
                <a:avLst/>
              </a:prstGeom>
              <a:blipFill>
                <a:blip r:embed="rId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B0E2607-9529-7B3C-6871-B8F13E871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293" y="766409"/>
            <a:ext cx="5524707" cy="5229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DD22D9-BB2B-330F-3A73-A6B8630EBC6C}"/>
                  </a:ext>
                </a:extLst>
              </p:cNvPr>
              <p:cNvSpPr txBox="1"/>
              <p:nvPr/>
            </p:nvSpPr>
            <p:spPr>
              <a:xfrm>
                <a:off x="557360" y="2463542"/>
                <a:ext cx="5109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DD22D9-BB2B-330F-3A73-A6B8630EB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0" y="2463542"/>
                <a:ext cx="5109412" cy="430887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9D6E6E-6E3B-C508-C0CC-6CA88C5DE1EB}"/>
                  </a:ext>
                </a:extLst>
              </p:cNvPr>
              <p:cNvSpPr txBox="1"/>
              <p:nvPr/>
            </p:nvSpPr>
            <p:spPr>
              <a:xfrm>
                <a:off x="557360" y="4263237"/>
                <a:ext cx="4841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9D6E6E-6E3B-C508-C0CC-6CA88C5DE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0" y="4263237"/>
                <a:ext cx="4841710" cy="430887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7F7BACD-2882-0CE6-C9BF-DE35A969EF80}"/>
              </a:ext>
            </a:extLst>
          </p:cNvPr>
          <p:cNvGrpSpPr/>
          <p:nvPr/>
        </p:nvGrpSpPr>
        <p:grpSpPr>
          <a:xfrm>
            <a:off x="7987854" y="3584114"/>
            <a:ext cx="334080" cy="215280"/>
            <a:chOff x="7987854" y="3584114"/>
            <a:chExt cx="33408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DF402A6-2E4E-0C91-A2C5-8A96FBA52440}"/>
                    </a:ext>
                  </a:extLst>
                </p14:cNvPr>
                <p14:cNvContentPartPr/>
                <p14:nvPr/>
              </p14:nvContentPartPr>
              <p14:xfrm>
                <a:off x="7987854" y="3659354"/>
                <a:ext cx="142200" cy="15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DF402A6-2E4E-0C91-A2C5-8A96FBA524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70214" y="3641354"/>
                  <a:ext cx="177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AC36AFD-F3EB-B130-3658-A9999C89C6A6}"/>
                    </a:ext>
                  </a:extLst>
                </p14:cNvPr>
                <p14:cNvContentPartPr/>
                <p14:nvPr/>
              </p14:nvContentPartPr>
              <p14:xfrm>
                <a:off x="8157054" y="3584114"/>
                <a:ext cx="164880" cy="215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AC36AFD-F3EB-B130-3658-A9999C89C6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39414" y="3566114"/>
                  <a:ext cx="20052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C5D9CD-7E0B-7540-713D-32028A002C92}"/>
              </a:ext>
            </a:extLst>
          </p:cNvPr>
          <p:cNvGrpSpPr/>
          <p:nvPr/>
        </p:nvGrpSpPr>
        <p:grpSpPr>
          <a:xfrm>
            <a:off x="8206374" y="3089114"/>
            <a:ext cx="24840" cy="55440"/>
            <a:chOff x="8206374" y="3089114"/>
            <a:chExt cx="24840" cy="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5185DE-386E-6B46-8162-2F4F98CC9972}"/>
                    </a:ext>
                  </a:extLst>
                </p14:cNvPr>
                <p14:cNvContentPartPr/>
                <p14:nvPr/>
              </p14:nvContentPartPr>
              <p14:xfrm>
                <a:off x="8206374" y="3089114"/>
                <a:ext cx="19440" cy="3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5185DE-386E-6B46-8162-2F4F98CC99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88734" y="3071474"/>
                  <a:ext cx="55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434070-BC94-0FF4-91BC-0208D26C1588}"/>
                    </a:ext>
                  </a:extLst>
                </p14:cNvPr>
                <p14:cNvContentPartPr/>
                <p14:nvPr/>
              </p14:nvContentPartPr>
              <p14:xfrm>
                <a:off x="8208174" y="3090914"/>
                <a:ext cx="23040" cy="53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434070-BC94-0FF4-91BC-0208D26C15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90534" y="3073274"/>
                  <a:ext cx="5868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B2273C9-42A0-54D2-09CF-811642B5E8D9}"/>
              </a:ext>
            </a:extLst>
          </p:cNvPr>
          <p:cNvGrpSpPr/>
          <p:nvPr/>
        </p:nvGrpSpPr>
        <p:grpSpPr>
          <a:xfrm>
            <a:off x="8495814" y="2900474"/>
            <a:ext cx="218880" cy="234720"/>
            <a:chOff x="8495814" y="2900474"/>
            <a:chExt cx="2188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1573B61-B9F9-9C3C-1C19-23F50B042C7E}"/>
                    </a:ext>
                  </a:extLst>
                </p14:cNvPr>
                <p14:cNvContentPartPr/>
                <p14:nvPr/>
              </p14:nvContentPartPr>
              <p14:xfrm>
                <a:off x="8495814" y="2997314"/>
                <a:ext cx="137520" cy="34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1573B61-B9F9-9C3C-1C19-23F50B042C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87174" y="2988674"/>
                  <a:ext cx="155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30FB6CF-EEF5-EBEE-8B0C-B7058F6B0C87}"/>
                    </a:ext>
                  </a:extLst>
                </p14:cNvPr>
                <p14:cNvContentPartPr/>
                <p14:nvPr/>
              </p14:nvContentPartPr>
              <p14:xfrm>
                <a:off x="8682654" y="2900474"/>
                <a:ext cx="32040" cy="234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30FB6CF-EEF5-EBEE-8B0C-B7058F6B0C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73654" y="2891834"/>
                  <a:ext cx="4968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C048637-DFAA-4C87-FEBD-F9AF9E736ABF}"/>
              </a:ext>
            </a:extLst>
          </p:cNvPr>
          <p:cNvGrpSpPr/>
          <p:nvPr/>
        </p:nvGrpSpPr>
        <p:grpSpPr>
          <a:xfrm>
            <a:off x="9333174" y="4151474"/>
            <a:ext cx="345600" cy="232920"/>
            <a:chOff x="9333174" y="4151474"/>
            <a:chExt cx="34560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C8A773-8D0B-3664-A87E-40DC2643BC07}"/>
                    </a:ext>
                  </a:extLst>
                </p14:cNvPr>
                <p14:cNvContentPartPr/>
                <p14:nvPr/>
              </p14:nvContentPartPr>
              <p14:xfrm>
                <a:off x="9333174" y="4337954"/>
                <a:ext cx="131400" cy="15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C8A773-8D0B-3664-A87E-40DC2643BC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24534" y="4328954"/>
                  <a:ext cx="149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B8CE5B6-10E5-6F52-22A3-2D283F766B9D}"/>
                    </a:ext>
                  </a:extLst>
                </p14:cNvPr>
                <p14:cNvContentPartPr/>
                <p14:nvPr/>
              </p14:nvContentPartPr>
              <p14:xfrm>
                <a:off x="9427134" y="4151474"/>
                <a:ext cx="251640" cy="232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B8CE5B6-10E5-6F52-22A3-2D283F766B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18134" y="4142474"/>
                  <a:ext cx="26928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46ED644-3374-D91D-92AF-55B0B2764BEE}"/>
              </a:ext>
            </a:extLst>
          </p:cNvPr>
          <p:cNvGrpSpPr/>
          <p:nvPr/>
        </p:nvGrpSpPr>
        <p:grpSpPr>
          <a:xfrm>
            <a:off x="9355494" y="4947074"/>
            <a:ext cx="267840" cy="323640"/>
            <a:chOff x="9355494" y="4947074"/>
            <a:chExt cx="2678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24BBC10-4F0D-F3E3-BD3F-DC50D8433D3D}"/>
                    </a:ext>
                  </a:extLst>
                </p14:cNvPr>
                <p14:cNvContentPartPr/>
                <p14:nvPr/>
              </p14:nvContentPartPr>
              <p14:xfrm>
                <a:off x="9355494" y="5106554"/>
                <a:ext cx="112680" cy="26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24BBC10-4F0D-F3E3-BD3F-DC50D8433D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46854" y="5097554"/>
                  <a:ext cx="130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B9B2F3A-55DA-B637-B080-6A0ECA0A8923}"/>
                    </a:ext>
                  </a:extLst>
                </p14:cNvPr>
                <p14:cNvContentPartPr/>
                <p14:nvPr/>
              </p14:nvContentPartPr>
              <p14:xfrm>
                <a:off x="9484734" y="4991714"/>
                <a:ext cx="75960" cy="134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B9B2F3A-55DA-B637-B080-6A0ECA0A89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75734" y="4982714"/>
                  <a:ext cx="93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93BBE8E-48C6-9857-4CD3-B63A78497509}"/>
                    </a:ext>
                  </a:extLst>
                </p14:cNvPr>
                <p14:cNvContentPartPr/>
                <p14:nvPr/>
              </p14:nvContentPartPr>
              <p14:xfrm>
                <a:off x="9552054" y="4947074"/>
                <a:ext cx="71280" cy="323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93BBE8E-48C6-9857-4CD3-B63A784975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43414" y="4938074"/>
                  <a:ext cx="8892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2211478-D08E-4D95-F8FC-E4C78AB1072C}"/>
              </a:ext>
            </a:extLst>
          </p:cNvPr>
          <p:cNvGrpSpPr/>
          <p:nvPr/>
        </p:nvGrpSpPr>
        <p:grpSpPr>
          <a:xfrm>
            <a:off x="69654" y="940634"/>
            <a:ext cx="6832440" cy="3394080"/>
            <a:chOff x="69654" y="940634"/>
            <a:chExt cx="6832440" cy="33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E09749-91A5-5060-F84C-400E4D12703F}"/>
                    </a:ext>
                  </a:extLst>
                </p14:cNvPr>
                <p14:cNvContentPartPr/>
                <p14:nvPr/>
              </p14:nvContentPartPr>
              <p14:xfrm>
                <a:off x="186654" y="1183634"/>
                <a:ext cx="208080" cy="49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E09749-91A5-5060-F84C-400E4D1270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9014" y="1165994"/>
                  <a:ext cx="2437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AF7DA9D-F8CB-1154-0D64-C97A70EEF36E}"/>
                    </a:ext>
                  </a:extLst>
                </p14:cNvPr>
                <p14:cNvContentPartPr/>
                <p14:nvPr/>
              </p14:nvContentPartPr>
              <p14:xfrm>
                <a:off x="436494" y="1568834"/>
                <a:ext cx="32400" cy="68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AF7DA9D-F8CB-1154-0D64-C97A70EEF3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8494" y="1551194"/>
                  <a:ext cx="68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60D7AA-CA18-9E49-4217-8E69C5B017F4}"/>
                    </a:ext>
                  </a:extLst>
                </p14:cNvPr>
                <p14:cNvContentPartPr/>
                <p14:nvPr/>
              </p14:nvContentPartPr>
              <p14:xfrm>
                <a:off x="341454" y="1365434"/>
                <a:ext cx="41400" cy="2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60D7AA-CA18-9E49-4217-8E69C5B017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3454" y="1347434"/>
                  <a:ext cx="77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885FEC-8555-BA8F-C93C-8810F8E9F6B1}"/>
                    </a:ext>
                  </a:extLst>
                </p14:cNvPr>
                <p14:cNvContentPartPr/>
                <p14:nvPr/>
              </p14:nvContentPartPr>
              <p14:xfrm>
                <a:off x="497334" y="1432034"/>
                <a:ext cx="225720" cy="15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9885FEC-8555-BA8F-C93C-8810F8E9F6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9694" y="1414034"/>
                  <a:ext cx="261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52DC3D4-2322-0D3B-2EB0-BD26C05DF44B}"/>
                    </a:ext>
                  </a:extLst>
                </p14:cNvPr>
                <p14:cNvContentPartPr/>
                <p14:nvPr/>
              </p14:nvContentPartPr>
              <p14:xfrm>
                <a:off x="205014" y="1905434"/>
                <a:ext cx="33840" cy="21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52DC3D4-2322-0D3B-2EB0-BD26C05DF4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7014" y="1887794"/>
                  <a:ext cx="69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1320DB-225F-02B0-0327-F1E5FF03FCD9}"/>
                    </a:ext>
                  </a:extLst>
                </p14:cNvPr>
                <p14:cNvContentPartPr/>
                <p14:nvPr/>
              </p14:nvContentPartPr>
              <p14:xfrm>
                <a:off x="118614" y="1924154"/>
                <a:ext cx="203040" cy="18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1320DB-225F-02B0-0327-F1E5FF03FC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974" y="1906514"/>
                  <a:ext cx="238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8B6DD0-0023-ECB4-29F1-AF3A3C6B4F9C}"/>
                    </a:ext>
                  </a:extLst>
                </p14:cNvPr>
                <p14:cNvContentPartPr/>
                <p14:nvPr/>
              </p14:nvContentPartPr>
              <p14:xfrm>
                <a:off x="317694" y="1983194"/>
                <a:ext cx="138600" cy="13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8B6DD0-0023-ECB4-29F1-AF3A3C6B4F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0054" y="1965194"/>
                  <a:ext cx="174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C55DF32-E424-A0B6-2FC4-E04DEFA305C4}"/>
                    </a:ext>
                  </a:extLst>
                </p14:cNvPr>
                <p14:cNvContentPartPr/>
                <p14:nvPr/>
              </p14:nvContentPartPr>
              <p14:xfrm>
                <a:off x="359814" y="1903274"/>
                <a:ext cx="129240" cy="143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C55DF32-E424-A0B6-2FC4-E04DEFA305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2174" y="1885274"/>
                  <a:ext cx="164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D08F4BF-7F1A-19B5-C606-EF8E49386709}"/>
                    </a:ext>
                  </a:extLst>
                </p14:cNvPr>
                <p14:cNvContentPartPr/>
                <p14:nvPr/>
              </p14:nvContentPartPr>
              <p14:xfrm>
                <a:off x="588774" y="1950794"/>
                <a:ext cx="78840" cy="1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D08F4BF-7F1A-19B5-C606-EF8E493867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0774" y="1933154"/>
                  <a:ext cx="114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98C8C5-A174-93C7-4CC1-97B24AC08615}"/>
                    </a:ext>
                  </a:extLst>
                </p14:cNvPr>
                <p14:cNvContentPartPr/>
                <p14:nvPr/>
              </p14:nvContentPartPr>
              <p14:xfrm>
                <a:off x="619734" y="1855394"/>
                <a:ext cx="223560" cy="181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98C8C5-A174-93C7-4CC1-97B24AC086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2094" y="1837394"/>
                  <a:ext cx="259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57E37F-F7B2-F38E-FF69-0129986053A1}"/>
                    </a:ext>
                  </a:extLst>
                </p14:cNvPr>
                <p14:cNvContentPartPr/>
                <p14:nvPr/>
              </p14:nvContentPartPr>
              <p14:xfrm>
                <a:off x="747174" y="1734794"/>
                <a:ext cx="78480" cy="33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57E37F-F7B2-F38E-FF69-0129986053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9174" y="1717154"/>
                  <a:ext cx="114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494065-08D4-5DB8-9133-B2B079A5FFEC}"/>
                    </a:ext>
                  </a:extLst>
                </p14:cNvPr>
                <p14:cNvContentPartPr/>
                <p14:nvPr/>
              </p14:nvContentPartPr>
              <p14:xfrm>
                <a:off x="786774" y="1230434"/>
                <a:ext cx="262440" cy="449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494065-08D4-5DB8-9133-B2B079A5FF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9134" y="1212434"/>
                  <a:ext cx="2980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9557E2C-4A07-5628-EAF6-6EA0E4E37AB0}"/>
                    </a:ext>
                  </a:extLst>
                </p14:cNvPr>
                <p14:cNvContentPartPr/>
                <p14:nvPr/>
              </p14:nvContentPartPr>
              <p14:xfrm>
                <a:off x="980814" y="1226474"/>
                <a:ext cx="218160" cy="342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9557E2C-4A07-5628-EAF6-6EA0E4E37A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3174" y="1208834"/>
                  <a:ext cx="2538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8378C0-2723-ED7B-CA42-45177F6B160D}"/>
                    </a:ext>
                  </a:extLst>
                </p14:cNvPr>
                <p14:cNvContentPartPr/>
                <p14:nvPr/>
              </p14:nvContentPartPr>
              <p14:xfrm>
                <a:off x="1185654" y="1265354"/>
                <a:ext cx="13320" cy="213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8378C0-2723-ED7B-CA42-45177F6B16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67654" y="1247714"/>
                  <a:ext cx="48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7A99C7-4EEA-21A8-DD24-A92D7810CB55}"/>
                    </a:ext>
                  </a:extLst>
                </p14:cNvPr>
                <p14:cNvContentPartPr/>
                <p14:nvPr/>
              </p14:nvContentPartPr>
              <p14:xfrm>
                <a:off x="1067574" y="1332314"/>
                <a:ext cx="208800" cy="68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7A99C7-4EEA-21A8-DD24-A92D7810CB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9934" y="1314674"/>
                  <a:ext cx="244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D2E675C-913C-A75E-34C6-CAA25B297873}"/>
                    </a:ext>
                  </a:extLst>
                </p14:cNvPr>
                <p14:cNvContentPartPr/>
                <p14:nvPr/>
              </p14:nvContentPartPr>
              <p14:xfrm>
                <a:off x="1171254" y="1180394"/>
                <a:ext cx="239760" cy="299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D2E675C-913C-A75E-34C6-CAA25B2978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3614" y="1162754"/>
                  <a:ext cx="275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18055B-847B-BD15-CC35-248058155292}"/>
                    </a:ext>
                  </a:extLst>
                </p14:cNvPr>
                <p14:cNvContentPartPr/>
                <p14:nvPr/>
              </p14:nvContentPartPr>
              <p14:xfrm>
                <a:off x="460614" y="2280194"/>
                <a:ext cx="146520" cy="47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18055B-847B-BD15-CC35-2480581552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2974" y="2262554"/>
                  <a:ext cx="182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4505745-7229-5F04-F602-917316C270B6}"/>
                    </a:ext>
                  </a:extLst>
                </p14:cNvPr>
                <p14:cNvContentPartPr/>
                <p14:nvPr/>
              </p14:nvContentPartPr>
              <p14:xfrm>
                <a:off x="553494" y="2411234"/>
                <a:ext cx="165960" cy="1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4505745-7229-5F04-F602-917316C270B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5494" y="2393234"/>
                  <a:ext cx="201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44BD85-ED5C-545D-71C9-876983688B63}"/>
                    </a:ext>
                  </a:extLst>
                </p14:cNvPr>
                <p14:cNvContentPartPr/>
                <p14:nvPr/>
              </p14:nvContentPartPr>
              <p14:xfrm>
                <a:off x="807294" y="2171114"/>
                <a:ext cx="171360" cy="20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44BD85-ED5C-545D-71C9-876983688B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9654" y="2153474"/>
                  <a:ext cx="207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7F920C-FE86-56FA-ADB3-04E480F96718}"/>
                    </a:ext>
                  </a:extLst>
                </p14:cNvPr>
                <p14:cNvContentPartPr/>
                <p14:nvPr/>
              </p14:nvContentPartPr>
              <p14:xfrm>
                <a:off x="1080894" y="2287754"/>
                <a:ext cx="30960" cy="46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7F920C-FE86-56FA-ADB3-04E480F967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3254" y="2270114"/>
                  <a:ext cx="66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1DD534-5DD8-B7CD-EB78-A1CD03D3F461}"/>
                    </a:ext>
                  </a:extLst>
                </p14:cNvPr>
                <p14:cNvContentPartPr/>
                <p14:nvPr/>
              </p14:nvContentPartPr>
              <p14:xfrm>
                <a:off x="1111494" y="2091194"/>
                <a:ext cx="194760" cy="162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1DD534-5DD8-B7CD-EB78-A1CD03D3F4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93494" y="2073194"/>
                  <a:ext cx="230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9265BF-72B4-7983-EC52-11A9D40F1417}"/>
                    </a:ext>
                  </a:extLst>
                </p14:cNvPr>
                <p14:cNvContentPartPr/>
                <p14:nvPr/>
              </p14:nvContentPartPr>
              <p14:xfrm>
                <a:off x="1161894" y="1954034"/>
                <a:ext cx="169560" cy="141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9265BF-72B4-7983-EC52-11A9D40F141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4254" y="1936034"/>
                  <a:ext cx="205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6EDEFA-098D-BE22-3D1D-66F5D1F75BD2}"/>
                    </a:ext>
                  </a:extLst>
                </p14:cNvPr>
                <p14:cNvContentPartPr/>
                <p14:nvPr/>
              </p14:nvContentPartPr>
              <p14:xfrm>
                <a:off x="1493814" y="1147994"/>
                <a:ext cx="190080" cy="125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6EDEFA-098D-BE22-3D1D-66F5D1F75B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76174" y="1130354"/>
                  <a:ext cx="225720" cy="12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C94441E-FD42-DA3C-974E-8332C2C7C955}"/>
                    </a:ext>
                  </a:extLst>
                </p14:cNvPr>
                <p14:cNvContentPartPr/>
                <p14:nvPr/>
              </p14:nvContentPartPr>
              <p14:xfrm>
                <a:off x="1734654" y="1104434"/>
                <a:ext cx="245880" cy="474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C94441E-FD42-DA3C-974E-8332C2C7C9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26014" y="1095434"/>
                  <a:ext cx="2635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9979DA5-9270-EA01-0949-EC45ABF678C9}"/>
                    </a:ext>
                  </a:extLst>
                </p14:cNvPr>
                <p14:cNvContentPartPr/>
                <p14:nvPr/>
              </p14:nvContentPartPr>
              <p14:xfrm>
                <a:off x="1974774" y="1460834"/>
                <a:ext cx="30240" cy="11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9979DA5-9270-EA01-0949-EC45ABF678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65774" y="1452194"/>
                  <a:ext cx="47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85C5502-6197-A270-275C-6ED78BB9EA61}"/>
                    </a:ext>
                  </a:extLst>
                </p14:cNvPr>
                <p14:cNvContentPartPr/>
                <p14:nvPr/>
              </p14:nvContentPartPr>
              <p14:xfrm>
                <a:off x="1932294" y="1326194"/>
                <a:ext cx="27720" cy="2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85C5502-6197-A270-275C-6ED78BB9EA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23654" y="1317554"/>
                  <a:ext cx="45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4C3508-C036-4A54-C2E4-B75A1EC3D97E}"/>
                    </a:ext>
                  </a:extLst>
                </p14:cNvPr>
                <p14:cNvContentPartPr/>
                <p14:nvPr/>
              </p14:nvContentPartPr>
              <p14:xfrm>
                <a:off x="2037054" y="1335194"/>
                <a:ext cx="240480" cy="238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4C3508-C036-4A54-C2E4-B75A1EC3D9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28414" y="1326554"/>
                  <a:ext cx="258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61CB730-FCCC-22FB-0043-7611340D0DA9}"/>
                    </a:ext>
                  </a:extLst>
                </p14:cNvPr>
                <p14:cNvContentPartPr/>
                <p14:nvPr/>
              </p14:nvContentPartPr>
              <p14:xfrm>
                <a:off x="1818534" y="1722554"/>
                <a:ext cx="59760" cy="231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61CB730-FCCC-22FB-0043-7611340D0DA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09894" y="1713554"/>
                  <a:ext cx="77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331A96-3278-5C07-423C-CD9734C62F5C}"/>
                    </a:ext>
                  </a:extLst>
                </p14:cNvPr>
                <p14:cNvContentPartPr/>
                <p14:nvPr/>
              </p14:nvContentPartPr>
              <p14:xfrm>
                <a:off x="1762374" y="1813274"/>
                <a:ext cx="199440" cy="118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331A96-3278-5C07-423C-CD9734C62F5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53374" y="1804634"/>
                  <a:ext cx="217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1EBB69-842F-0CEA-F888-64B9EB6D0DBB}"/>
                    </a:ext>
                  </a:extLst>
                </p14:cNvPr>
                <p14:cNvContentPartPr/>
                <p14:nvPr/>
              </p14:nvContentPartPr>
              <p14:xfrm>
                <a:off x="1960014" y="1858634"/>
                <a:ext cx="84960" cy="3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1EBB69-842F-0CEA-F888-64B9EB6D0D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51374" y="1849634"/>
                  <a:ext cx="102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64EBFA-95AF-FB60-B3A8-152006C7D04A}"/>
                    </a:ext>
                  </a:extLst>
                </p14:cNvPr>
                <p14:cNvContentPartPr/>
                <p14:nvPr/>
              </p14:nvContentPartPr>
              <p14:xfrm>
                <a:off x="1987734" y="1797794"/>
                <a:ext cx="84600" cy="119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64EBFA-95AF-FB60-B3A8-152006C7D0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79094" y="1789154"/>
                  <a:ext cx="102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90E94B-AA35-6735-030A-2C60A35CE381}"/>
                    </a:ext>
                  </a:extLst>
                </p14:cNvPr>
                <p14:cNvContentPartPr/>
                <p14:nvPr/>
              </p14:nvContentPartPr>
              <p14:xfrm>
                <a:off x="2136774" y="1788434"/>
                <a:ext cx="83160" cy="2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90E94B-AA35-6735-030A-2C60A35CE3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28134" y="1779434"/>
                  <a:ext cx="100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4800EEB-8F23-DBA8-89A2-F8C8A894DD03}"/>
                    </a:ext>
                  </a:extLst>
                </p14:cNvPr>
                <p14:cNvContentPartPr/>
                <p14:nvPr/>
              </p14:nvContentPartPr>
              <p14:xfrm>
                <a:off x="2207334" y="1710314"/>
                <a:ext cx="143640" cy="18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4800EEB-8F23-DBA8-89A2-F8C8A894DD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98334" y="1701674"/>
                  <a:ext cx="161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18CBA3-3D70-DA1B-4631-14FF480C634A}"/>
                    </a:ext>
                  </a:extLst>
                </p14:cNvPr>
                <p14:cNvContentPartPr/>
                <p14:nvPr/>
              </p14:nvContentPartPr>
              <p14:xfrm>
                <a:off x="2339814" y="1639034"/>
                <a:ext cx="29520" cy="10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18CBA3-3D70-DA1B-4631-14FF480C634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31174" y="1630034"/>
                  <a:ext cx="47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D43E8FA-DC3D-14C0-B4DB-E32DC485E798}"/>
                    </a:ext>
                  </a:extLst>
                </p14:cNvPr>
                <p14:cNvContentPartPr/>
                <p14:nvPr/>
              </p14:nvContentPartPr>
              <p14:xfrm>
                <a:off x="2285094" y="1663874"/>
                <a:ext cx="143280" cy="21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D43E8FA-DC3D-14C0-B4DB-E32DC485E7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76094" y="1654874"/>
                  <a:ext cx="160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E8C21D9-B5FB-6F73-18A0-3A1DC7F5BAAB}"/>
                    </a:ext>
                  </a:extLst>
                </p14:cNvPr>
                <p14:cNvContentPartPr/>
                <p14:nvPr/>
              </p14:nvContentPartPr>
              <p14:xfrm>
                <a:off x="2428014" y="1179674"/>
                <a:ext cx="182880" cy="450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E8C21D9-B5FB-6F73-18A0-3A1DC7F5BAA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19014" y="1171034"/>
                  <a:ext cx="2005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9774E99-34E8-FC94-8C56-ED6A74C87BFE}"/>
                    </a:ext>
                  </a:extLst>
                </p14:cNvPr>
                <p14:cNvContentPartPr/>
                <p14:nvPr/>
              </p14:nvContentPartPr>
              <p14:xfrm>
                <a:off x="2542494" y="1136114"/>
                <a:ext cx="153360" cy="369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9774E99-34E8-FC94-8C56-ED6A74C87BF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33494" y="1127474"/>
                  <a:ext cx="171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50930B-BC96-08A1-B94A-CF6D923CB9B0}"/>
                    </a:ext>
                  </a:extLst>
                </p14:cNvPr>
                <p14:cNvContentPartPr/>
                <p14:nvPr/>
              </p14:nvContentPartPr>
              <p14:xfrm>
                <a:off x="2716014" y="1218194"/>
                <a:ext cx="2160" cy="214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50930B-BC96-08A1-B94A-CF6D923CB9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07014" y="1209554"/>
                  <a:ext cx="19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297D12-0E5D-9294-3D2A-C256C3295F82}"/>
                    </a:ext>
                  </a:extLst>
                </p14:cNvPr>
                <p14:cNvContentPartPr/>
                <p14:nvPr/>
              </p14:nvContentPartPr>
              <p14:xfrm>
                <a:off x="2612334" y="1237634"/>
                <a:ext cx="177840" cy="162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297D12-0E5D-9294-3D2A-C256C3295F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03334" y="1228634"/>
                  <a:ext cx="195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CCC346-DFB5-546C-98B0-59186E4AD9EF}"/>
                    </a:ext>
                  </a:extLst>
                </p14:cNvPr>
                <p14:cNvContentPartPr/>
                <p14:nvPr/>
              </p14:nvContentPartPr>
              <p14:xfrm>
                <a:off x="2716014" y="1155194"/>
                <a:ext cx="147960" cy="342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CCC346-DFB5-546C-98B0-59186E4AD9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07014" y="1146194"/>
                  <a:ext cx="165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60693A-6BD1-D401-A881-B9BF2866C9B2}"/>
                    </a:ext>
                  </a:extLst>
                </p14:cNvPr>
                <p14:cNvContentPartPr/>
                <p14:nvPr/>
              </p14:nvContentPartPr>
              <p14:xfrm>
                <a:off x="1953894" y="2206034"/>
                <a:ext cx="142920" cy="24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60693A-6BD1-D401-A881-B9BF2866C9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44894" y="2197394"/>
                  <a:ext cx="160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AFF57E-2080-94E3-1109-B6B28EEC72BE}"/>
                    </a:ext>
                  </a:extLst>
                </p14:cNvPr>
                <p14:cNvContentPartPr/>
                <p14:nvPr/>
              </p14:nvContentPartPr>
              <p14:xfrm>
                <a:off x="2019414" y="2330594"/>
                <a:ext cx="158400" cy="33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AFF57E-2080-94E3-1109-B6B28EEC72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10414" y="2321594"/>
                  <a:ext cx="176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8E14FC0-6DA6-94D1-68EB-AEF500FE29AD}"/>
                    </a:ext>
                  </a:extLst>
                </p14:cNvPr>
                <p14:cNvContentPartPr/>
                <p14:nvPr/>
              </p14:nvContentPartPr>
              <p14:xfrm>
                <a:off x="2222814" y="2105594"/>
                <a:ext cx="161640" cy="226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8E14FC0-6DA6-94D1-68EB-AEF500FE29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14174" y="2096954"/>
                  <a:ext cx="179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53D021-F1CC-CB6A-A46F-E00D67A1B58D}"/>
                    </a:ext>
                  </a:extLst>
                </p14:cNvPr>
                <p14:cNvContentPartPr/>
                <p14:nvPr/>
              </p14:nvContentPartPr>
              <p14:xfrm>
                <a:off x="2470854" y="2169314"/>
                <a:ext cx="18360" cy="46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53D021-F1CC-CB6A-A46F-E00D67A1B58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61854" y="2160314"/>
                  <a:ext cx="36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78CB802-8236-DA9E-11BB-C44FE8AFB8AD}"/>
                    </a:ext>
                  </a:extLst>
                </p14:cNvPr>
                <p14:cNvContentPartPr/>
                <p14:nvPr/>
              </p14:nvContentPartPr>
              <p14:xfrm>
                <a:off x="2485974" y="1991114"/>
                <a:ext cx="187200" cy="18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78CB802-8236-DA9E-11BB-C44FE8AFB8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77334" y="1982474"/>
                  <a:ext cx="204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E42B8F-AE28-008B-AC94-4B4F6CBF29EE}"/>
                    </a:ext>
                  </a:extLst>
                </p14:cNvPr>
                <p14:cNvContentPartPr/>
                <p14:nvPr/>
              </p14:nvContentPartPr>
              <p14:xfrm>
                <a:off x="2485974" y="1907954"/>
                <a:ext cx="178920" cy="77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E42B8F-AE28-008B-AC94-4B4F6CBF29E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76974" y="1899314"/>
                  <a:ext cx="196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5BF4FAE-9DDC-461F-DCE1-1EDB8E920E75}"/>
                    </a:ext>
                  </a:extLst>
                </p14:cNvPr>
                <p14:cNvContentPartPr/>
                <p14:nvPr/>
              </p14:nvContentPartPr>
              <p14:xfrm>
                <a:off x="2928054" y="1137554"/>
                <a:ext cx="131400" cy="1147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5BF4FAE-9DDC-461F-DCE1-1EDB8E920E7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19054" y="1128914"/>
                  <a:ext cx="149040" cy="11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F0B6AF2-CC6E-16A4-4E15-061946838A5F}"/>
                    </a:ext>
                  </a:extLst>
                </p14:cNvPr>
                <p14:cNvContentPartPr/>
                <p14:nvPr/>
              </p14:nvContentPartPr>
              <p14:xfrm>
                <a:off x="3065214" y="1120634"/>
                <a:ext cx="172440" cy="397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F0B6AF2-CC6E-16A4-4E15-061946838A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56574" y="1111634"/>
                  <a:ext cx="1900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01708DB-1A51-672B-5874-E1470B7E1A95}"/>
                    </a:ext>
                  </a:extLst>
                </p14:cNvPr>
                <p14:cNvContentPartPr/>
                <p14:nvPr/>
              </p14:nvContentPartPr>
              <p14:xfrm>
                <a:off x="3252414" y="1385234"/>
                <a:ext cx="12600" cy="48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01708DB-1A51-672B-5874-E1470B7E1A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43774" y="1376234"/>
                  <a:ext cx="30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1A2698-95C8-5E21-86A1-FD54B64C4F42}"/>
                    </a:ext>
                  </a:extLst>
                </p14:cNvPr>
                <p14:cNvContentPartPr/>
                <p14:nvPr/>
              </p14:nvContentPartPr>
              <p14:xfrm>
                <a:off x="3247014" y="1268594"/>
                <a:ext cx="199440" cy="12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1A2698-95C8-5E21-86A1-FD54B64C4F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38014" y="1259594"/>
                  <a:ext cx="217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6633191-B1C5-6905-FC36-3E3A2ACA0409}"/>
                    </a:ext>
                  </a:extLst>
                </p14:cNvPr>
                <p14:cNvContentPartPr/>
                <p14:nvPr/>
              </p14:nvContentPartPr>
              <p14:xfrm>
                <a:off x="3457974" y="1019834"/>
                <a:ext cx="203400" cy="565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6633191-B1C5-6905-FC36-3E3A2ACA04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49334" y="1010834"/>
                  <a:ext cx="22104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9998B5-C3A9-D367-44A4-CA4BF9CF4BDA}"/>
                    </a:ext>
                  </a:extLst>
                </p14:cNvPr>
                <p14:cNvContentPartPr/>
                <p14:nvPr/>
              </p14:nvContentPartPr>
              <p14:xfrm>
                <a:off x="3574254" y="1105154"/>
                <a:ext cx="168480" cy="28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9998B5-C3A9-D367-44A4-CA4BF9CF4BD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65614" y="1096154"/>
                  <a:ext cx="186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F17300-9E9F-5603-B14E-7E329D44DAE9}"/>
                    </a:ext>
                  </a:extLst>
                </p14:cNvPr>
                <p14:cNvContentPartPr/>
                <p14:nvPr/>
              </p14:nvContentPartPr>
              <p14:xfrm>
                <a:off x="3720054" y="1104794"/>
                <a:ext cx="17280" cy="262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F17300-9E9F-5603-B14E-7E329D44DA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11414" y="1096154"/>
                  <a:ext cx="34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3C0C146-E010-C0A8-CEB5-45E1F61D9CF0}"/>
                    </a:ext>
                  </a:extLst>
                </p14:cNvPr>
                <p14:cNvContentPartPr/>
                <p14:nvPr/>
              </p14:nvContentPartPr>
              <p14:xfrm>
                <a:off x="3687294" y="1150874"/>
                <a:ext cx="114480" cy="18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3C0C146-E010-C0A8-CEB5-45E1F61D9CF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78294" y="1141874"/>
                  <a:ext cx="132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8618C5-D478-922A-AE37-325477BC8F91}"/>
                    </a:ext>
                  </a:extLst>
                </p14:cNvPr>
                <p14:cNvContentPartPr/>
                <p14:nvPr/>
              </p14:nvContentPartPr>
              <p14:xfrm>
                <a:off x="3725814" y="1085714"/>
                <a:ext cx="158400" cy="31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8618C5-D478-922A-AE37-325477BC8F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16814" y="1076714"/>
                  <a:ext cx="1760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DB3B0B9-1CFC-D2E8-C6B0-DEA81D8182ED}"/>
                    </a:ext>
                  </a:extLst>
                </p14:cNvPr>
                <p14:cNvContentPartPr/>
                <p14:nvPr/>
              </p14:nvContentPartPr>
              <p14:xfrm>
                <a:off x="3180414" y="1573874"/>
                <a:ext cx="64800" cy="179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DB3B0B9-1CFC-D2E8-C6B0-DEA81D8182E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71774" y="1564874"/>
                  <a:ext cx="82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C197C38-686D-9282-F3FB-326F525D46D8}"/>
                    </a:ext>
                  </a:extLst>
                </p14:cNvPr>
                <p14:cNvContentPartPr/>
                <p14:nvPr/>
              </p14:nvContentPartPr>
              <p14:xfrm>
                <a:off x="3123534" y="1603034"/>
                <a:ext cx="167760" cy="127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C197C38-686D-9282-F3FB-326F525D46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14534" y="1594034"/>
                  <a:ext cx="185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630B2C3-0891-3C9B-163A-274AEE702015}"/>
                    </a:ext>
                  </a:extLst>
                </p14:cNvPr>
                <p14:cNvContentPartPr/>
                <p14:nvPr/>
              </p14:nvContentPartPr>
              <p14:xfrm>
                <a:off x="3268614" y="1648754"/>
                <a:ext cx="87120" cy="2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630B2C3-0891-3C9B-163A-274AEE70201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59614" y="1640114"/>
                  <a:ext cx="104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CF39DA-31F7-DF97-D7BF-F83C611C907B}"/>
                    </a:ext>
                  </a:extLst>
                </p14:cNvPr>
                <p14:cNvContentPartPr/>
                <p14:nvPr/>
              </p14:nvContentPartPr>
              <p14:xfrm>
                <a:off x="3302454" y="1612754"/>
                <a:ext cx="119880" cy="79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CF39DA-31F7-DF97-D7BF-F83C611C90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93454" y="1604114"/>
                  <a:ext cx="137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1973778-F170-B8FA-5570-8723B91A0554}"/>
                    </a:ext>
                  </a:extLst>
                </p14:cNvPr>
                <p14:cNvContentPartPr/>
                <p14:nvPr/>
              </p14:nvContentPartPr>
              <p14:xfrm>
                <a:off x="3461934" y="1640834"/>
                <a:ext cx="37440" cy="21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1973778-F170-B8FA-5570-8723B91A05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53294" y="1631834"/>
                  <a:ext cx="55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B47021-34EE-D20F-4C1A-8C62E0056854}"/>
                    </a:ext>
                  </a:extLst>
                </p14:cNvPr>
                <p14:cNvContentPartPr/>
                <p14:nvPr/>
              </p14:nvContentPartPr>
              <p14:xfrm>
                <a:off x="3465894" y="1542914"/>
                <a:ext cx="140400" cy="179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B47021-34EE-D20F-4C1A-8C62E005685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56894" y="1533914"/>
                  <a:ext cx="158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953400-CA4F-74DC-D2E5-5EB9BB67EF88}"/>
                    </a:ext>
                  </a:extLst>
                </p14:cNvPr>
                <p14:cNvContentPartPr/>
                <p14:nvPr/>
              </p14:nvContentPartPr>
              <p14:xfrm>
                <a:off x="3154494" y="2056994"/>
                <a:ext cx="9648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953400-CA4F-74DC-D2E5-5EB9BB67EF8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45494" y="2047994"/>
                  <a:ext cx="11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688E545-A2D9-ACE5-A34F-993DD975CC34}"/>
                    </a:ext>
                  </a:extLst>
                </p14:cNvPr>
                <p14:cNvContentPartPr/>
                <p14:nvPr/>
              </p14:nvContentPartPr>
              <p14:xfrm>
                <a:off x="3226494" y="2150594"/>
                <a:ext cx="77760" cy="39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688E545-A2D9-ACE5-A34F-993DD975CC3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17494" y="2141954"/>
                  <a:ext cx="95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726B7F5-DC84-5D12-03F1-DB0A4090BBB4}"/>
                    </a:ext>
                  </a:extLst>
                </p14:cNvPr>
                <p14:cNvContentPartPr/>
                <p14:nvPr/>
              </p14:nvContentPartPr>
              <p14:xfrm>
                <a:off x="3377694" y="1952234"/>
                <a:ext cx="141480" cy="264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726B7F5-DC84-5D12-03F1-DB0A4090BB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69054" y="1943594"/>
                  <a:ext cx="159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548D41-F621-6998-477C-2AAC48C2F63E}"/>
                    </a:ext>
                  </a:extLst>
                </p14:cNvPr>
                <p14:cNvContentPartPr/>
                <p14:nvPr/>
              </p14:nvContentPartPr>
              <p14:xfrm>
                <a:off x="3641214" y="2094074"/>
                <a:ext cx="14760" cy="37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548D41-F621-6998-477C-2AAC48C2F63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32574" y="2085434"/>
                  <a:ext cx="32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635D68B-ABA2-5BB7-F362-B8C5890C590B}"/>
                    </a:ext>
                  </a:extLst>
                </p14:cNvPr>
                <p14:cNvContentPartPr/>
                <p14:nvPr/>
              </p14:nvContentPartPr>
              <p14:xfrm>
                <a:off x="3640854" y="1854314"/>
                <a:ext cx="212040" cy="250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635D68B-ABA2-5BB7-F362-B8C5890C59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32214" y="1845674"/>
                  <a:ext cx="229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228556-A960-FC79-E0B2-BB4BC2E58028}"/>
                    </a:ext>
                  </a:extLst>
                </p14:cNvPr>
                <p14:cNvContentPartPr/>
                <p14:nvPr/>
              </p14:nvContentPartPr>
              <p14:xfrm>
                <a:off x="3676134" y="1765394"/>
                <a:ext cx="197640" cy="113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228556-A960-FC79-E0B2-BB4BC2E5802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67134" y="1756754"/>
                  <a:ext cx="215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8F6ADF-15DB-7227-59BA-8FEBA4C58A0B}"/>
                    </a:ext>
                  </a:extLst>
                </p14:cNvPr>
                <p14:cNvContentPartPr/>
                <p14:nvPr/>
              </p14:nvContentPartPr>
              <p14:xfrm>
                <a:off x="3974934" y="1130354"/>
                <a:ext cx="160560" cy="1143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8F6ADF-15DB-7227-59BA-8FEBA4C58A0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66294" y="1121354"/>
                  <a:ext cx="178200" cy="11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1F714B6-8ADD-4FEA-BDF4-CDF3343A43AA}"/>
                    </a:ext>
                  </a:extLst>
                </p14:cNvPr>
                <p14:cNvContentPartPr/>
                <p14:nvPr/>
              </p14:nvContentPartPr>
              <p14:xfrm>
                <a:off x="4195974" y="1341674"/>
                <a:ext cx="241560" cy="650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1F714B6-8ADD-4FEA-BDF4-CDF3343A43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87334" y="1332674"/>
                  <a:ext cx="25920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E73711F-D31D-FD7A-722E-43BD7846C870}"/>
                    </a:ext>
                  </a:extLst>
                </p14:cNvPr>
                <p14:cNvContentPartPr/>
                <p14:nvPr/>
              </p14:nvContentPartPr>
              <p14:xfrm>
                <a:off x="4334214" y="1332314"/>
                <a:ext cx="188280" cy="474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E73711F-D31D-FD7A-722E-43BD7846C87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25574" y="1323674"/>
                  <a:ext cx="2059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136B4A1-02CD-AD5B-05E1-E716FB094FA7}"/>
                    </a:ext>
                  </a:extLst>
                </p14:cNvPr>
                <p14:cNvContentPartPr/>
                <p14:nvPr/>
              </p14:nvContentPartPr>
              <p14:xfrm>
                <a:off x="4480734" y="1567034"/>
                <a:ext cx="75240" cy="2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136B4A1-02CD-AD5B-05E1-E716FB094FA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72094" y="1558034"/>
                  <a:ext cx="92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3720452-7BE7-C33C-0D15-1F859D2997D1}"/>
                    </a:ext>
                  </a:extLst>
                </p14:cNvPr>
                <p14:cNvContentPartPr/>
                <p14:nvPr/>
              </p14:nvContentPartPr>
              <p14:xfrm>
                <a:off x="4566414" y="1397114"/>
                <a:ext cx="191880" cy="255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3720452-7BE7-C33C-0D15-1F859D2997D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57414" y="1388474"/>
                  <a:ext cx="209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0E33DE-E090-BC35-93CD-907574F02738}"/>
                    </a:ext>
                  </a:extLst>
                </p14:cNvPr>
                <p14:cNvContentPartPr/>
                <p14:nvPr/>
              </p14:nvContentPartPr>
              <p14:xfrm>
                <a:off x="4686654" y="1345994"/>
                <a:ext cx="137880" cy="358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0E33DE-E090-BC35-93CD-907574F027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77654" y="1337354"/>
                  <a:ext cx="1555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206234-55E2-CFB8-0F63-6C971F1A1821}"/>
                    </a:ext>
                  </a:extLst>
                </p14:cNvPr>
                <p14:cNvContentPartPr/>
                <p14:nvPr/>
              </p14:nvContentPartPr>
              <p14:xfrm>
                <a:off x="4252854" y="2127554"/>
                <a:ext cx="109080" cy="11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206234-55E2-CFB8-0F63-6C971F1A182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44214" y="2118914"/>
                  <a:ext cx="12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5B04C7B-EC89-23B9-23D2-2553E37795DD}"/>
                    </a:ext>
                  </a:extLst>
                </p14:cNvPr>
                <p14:cNvContentPartPr/>
                <p14:nvPr/>
              </p14:nvContentPartPr>
              <p14:xfrm>
                <a:off x="4298934" y="2206034"/>
                <a:ext cx="144360" cy="46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5B04C7B-EC89-23B9-23D2-2553E37795D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89934" y="2197034"/>
                  <a:ext cx="162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C76D772-5F78-C91C-BDD4-6BECDC94CED6}"/>
                    </a:ext>
                  </a:extLst>
                </p14:cNvPr>
                <p14:cNvContentPartPr/>
                <p14:nvPr/>
              </p14:nvContentPartPr>
              <p14:xfrm>
                <a:off x="4481094" y="2038274"/>
                <a:ext cx="173880" cy="234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C76D772-5F78-C91C-BDD4-6BECDC94CED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72094" y="2029274"/>
                  <a:ext cx="191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52F174A-11F4-7114-13B5-C5E5AA1455EC}"/>
                    </a:ext>
                  </a:extLst>
                </p14:cNvPr>
                <p14:cNvContentPartPr/>
                <p14:nvPr/>
              </p14:nvContentPartPr>
              <p14:xfrm>
                <a:off x="4732014" y="2144114"/>
                <a:ext cx="17640" cy="41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52F174A-11F4-7114-13B5-C5E5AA1455E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23374" y="2135474"/>
                  <a:ext cx="35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F6D063-F6D1-9F4E-4557-53CEF7041DB1}"/>
                    </a:ext>
                  </a:extLst>
                </p14:cNvPr>
                <p14:cNvContentPartPr/>
                <p14:nvPr/>
              </p14:nvContentPartPr>
              <p14:xfrm>
                <a:off x="4734174" y="1970954"/>
                <a:ext cx="186480" cy="191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F6D063-F6D1-9F4E-4557-53CEF7041D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25534" y="1961954"/>
                  <a:ext cx="204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9BBF9B4-7BDE-1D9D-7DD0-67FBA75670E2}"/>
                    </a:ext>
                  </a:extLst>
                </p14:cNvPr>
                <p14:cNvContentPartPr/>
                <p14:nvPr/>
              </p14:nvContentPartPr>
              <p14:xfrm>
                <a:off x="4751094" y="1896434"/>
                <a:ext cx="165960" cy="85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9BBF9B4-7BDE-1D9D-7DD0-67FBA75670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42454" y="1887434"/>
                  <a:ext cx="183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AFC6CF-6B19-2B54-8B17-B709C84B89E2}"/>
                    </a:ext>
                  </a:extLst>
                </p14:cNvPr>
                <p14:cNvContentPartPr/>
                <p14:nvPr/>
              </p14:nvContentPartPr>
              <p14:xfrm>
                <a:off x="4820574" y="1163834"/>
                <a:ext cx="329400" cy="1181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AFC6CF-6B19-2B54-8B17-B709C84B89E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11934" y="1154834"/>
                  <a:ext cx="347040" cy="11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48B4F1-C6A6-D974-C49D-5DDDF45A08F3}"/>
                    </a:ext>
                  </a:extLst>
                </p14:cNvPr>
                <p14:cNvContentPartPr/>
                <p14:nvPr/>
              </p14:nvContentPartPr>
              <p14:xfrm>
                <a:off x="5194974" y="1536074"/>
                <a:ext cx="282240" cy="324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48B4F1-C6A6-D974-C49D-5DDDF45A08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86334" y="1527434"/>
                  <a:ext cx="2998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B69D327-ECC2-4613-6F42-01C2DEE51132}"/>
                    </a:ext>
                  </a:extLst>
                </p14:cNvPr>
                <p14:cNvContentPartPr/>
                <p14:nvPr/>
              </p14:nvContentPartPr>
              <p14:xfrm>
                <a:off x="5460294" y="1551914"/>
                <a:ext cx="133920" cy="258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B69D327-ECC2-4613-6F42-01C2DEE511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51654" y="1543274"/>
                  <a:ext cx="151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4821BE-F5EC-0CCC-F0F2-1F8924496417}"/>
                    </a:ext>
                  </a:extLst>
                </p14:cNvPr>
                <p14:cNvContentPartPr/>
                <p14:nvPr/>
              </p14:nvContentPartPr>
              <p14:xfrm>
                <a:off x="5646774" y="1533194"/>
                <a:ext cx="149400" cy="201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4821BE-F5EC-0CCC-F0F2-1F892449641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37774" y="1524554"/>
                  <a:ext cx="167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B403B28-60F1-16E0-0D9D-8E83E017F54A}"/>
                    </a:ext>
                  </a:extLst>
                </p14:cNvPr>
                <p14:cNvContentPartPr/>
                <p14:nvPr/>
              </p14:nvContentPartPr>
              <p14:xfrm>
                <a:off x="5751894" y="1251674"/>
                <a:ext cx="171360" cy="379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B403B28-60F1-16E0-0D9D-8E83E017F54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43254" y="1243034"/>
                  <a:ext cx="1890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A618755-75E6-978A-28B6-514F589FA14F}"/>
                    </a:ext>
                  </a:extLst>
                </p14:cNvPr>
                <p14:cNvContentPartPr/>
                <p14:nvPr/>
              </p14:nvContentPartPr>
              <p14:xfrm>
                <a:off x="5764854" y="1477394"/>
                <a:ext cx="284400" cy="132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A618755-75E6-978A-28B6-514F589FA14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55854" y="1468754"/>
                  <a:ext cx="302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BA8F4F-FBB3-337A-3B6C-31DE3481D68F}"/>
                    </a:ext>
                  </a:extLst>
                </p14:cNvPr>
                <p14:cNvContentPartPr/>
                <p14:nvPr/>
              </p14:nvContentPartPr>
              <p14:xfrm>
                <a:off x="5947014" y="1331234"/>
                <a:ext cx="72360" cy="93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BA8F4F-FBB3-337A-3B6C-31DE3481D6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38374" y="1322594"/>
                  <a:ext cx="90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6D70C4F-A9BE-1825-32F2-7D67DE6F568D}"/>
                    </a:ext>
                  </a:extLst>
                </p14:cNvPr>
                <p14:cNvContentPartPr/>
                <p14:nvPr/>
              </p14:nvContentPartPr>
              <p14:xfrm>
                <a:off x="6118734" y="1429514"/>
                <a:ext cx="105480" cy="114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6D70C4F-A9BE-1825-32F2-7D67DE6F568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09734" y="1420514"/>
                  <a:ext cx="123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CB5AB48-B5DE-8B56-D9F1-9CD8A2DA62A3}"/>
                    </a:ext>
                  </a:extLst>
                </p14:cNvPr>
                <p14:cNvContentPartPr/>
                <p14:nvPr/>
              </p14:nvContentPartPr>
              <p14:xfrm>
                <a:off x="6239334" y="1370474"/>
                <a:ext cx="110880" cy="134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CB5AB48-B5DE-8B56-D9F1-9CD8A2DA62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30694" y="1361474"/>
                  <a:ext cx="128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3779571-CEA7-616B-D668-0549C30A1D28}"/>
                    </a:ext>
                  </a:extLst>
                </p14:cNvPr>
                <p14:cNvContentPartPr/>
                <p14:nvPr/>
              </p14:nvContentPartPr>
              <p14:xfrm>
                <a:off x="6384414" y="1352474"/>
                <a:ext cx="93960" cy="87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3779571-CEA7-616B-D668-0549C30A1D2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75414" y="1343474"/>
                  <a:ext cx="111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9C96EEC-E289-FBD5-D592-657711B4A975}"/>
                    </a:ext>
                  </a:extLst>
                </p14:cNvPr>
                <p14:cNvContentPartPr/>
                <p14:nvPr/>
              </p14:nvContentPartPr>
              <p14:xfrm>
                <a:off x="6487374" y="1155554"/>
                <a:ext cx="207720" cy="217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9C96EEC-E289-FBD5-D592-657711B4A9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78374" y="1146914"/>
                  <a:ext cx="225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8BBBF8A-7FF4-722A-3E96-855A1F2790AB}"/>
                    </a:ext>
                  </a:extLst>
                </p14:cNvPr>
                <p14:cNvContentPartPr/>
                <p14:nvPr/>
              </p14:nvContentPartPr>
              <p14:xfrm>
                <a:off x="4998414" y="940634"/>
                <a:ext cx="1903680" cy="1160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8BBBF8A-7FF4-722A-3E96-855A1F2790A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89774" y="931994"/>
                  <a:ext cx="1921320" cy="11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1802434-E6F1-3891-6C1C-84F69219F2C3}"/>
                    </a:ext>
                  </a:extLst>
                </p14:cNvPr>
                <p14:cNvContentPartPr/>
                <p14:nvPr/>
              </p14:nvContentPartPr>
              <p14:xfrm>
                <a:off x="69654" y="2978594"/>
                <a:ext cx="194400" cy="387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1802434-E6F1-3891-6C1C-84F69219F2C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014" y="2969954"/>
                  <a:ext cx="2120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24D993C-F68A-97DA-776E-728D1D00E66C}"/>
                    </a:ext>
                  </a:extLst>
                </p14:cNvPr>
                <p14:cNvContentPartPr/>
                <p14:nvPr/>
              </p14:nvContentPartPr>
              <p14:xfrm>
                <a:off x="273414" y="3270914"/>
                <a:ext cx="33480" cy="67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24D993C-F68A-97DA-776E-728D1D00E66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4414" y="3262274"/>
                  <a:ext cx="51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F735480-438B-B488-EB93-9A0108AE584F}"/>
                    </a:ext>
                  </a:extLst>
                </p14:cNvPr>
                <p14:cNvContentPartPr/>
                <p14:nvPr/>
              </p14:nvContentPartPr>
              <p14:xfrm>
                <a:off x="242094" y="3146714"/>
                <a:ext cx="31320" cy="21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F735480-438B-B488-EB93-9A0108AE584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3094" y="3138074"/>
                  <a:ext cx="48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4DB8B2F-EFB6-F147-65CD-DB79533A2DD7}"/>
                    </a:ext>
                  </a:extLst>
                </p14:cNvPr>
                <p14:cNvContentPartPr/>
                <p14:nvPr/>
              </p14:nvContentPartPr>
              <p14:xfrm>
                <a:off x="354054" y="3168314"/>
                <a:ext cx="198000" cy="145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4DB8B2F-EFB6-F147-65CD-DB79533A2D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5054" y="3159314"/>
                  <a:ext cx="215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B6F74C-0565-3121-DB5D-8DF1BAD6851F}"/>
                    </a:ext>
                  </a:extLst>
                </p14:cNvPr>
                <p14:cNvContentPartPr/>
                <p14:nvPr/>
              </p14:nvContentPartPr>
              <p14:xfrm>
                <a:off x="125814" y="3517514"/>
                <a:ext cx="63360" cy="191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B6F74C-0565-3121-DB5D-8DF1BAD6851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6814" y="3508514"/>
                  <a:ext cx="81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7DDE310-2291-080F-DE1A-42FDDF8B9881}"/>
                    </a:ext>
                  </a:extLst>
                </p14:cNvPr>
                <p14:cNvContentPartPr/>
                <p14:nvPr/>
              </p14:nvContentPartPr>
              <p14:xfrm>
                <a:off x="88734" y="3579074"/>
                <a:ext cx="162720" cy="108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7DDE310-2291-080F-DE1A-42FDDF8B988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094" y="3570434"/>
                  <a:ext cx="180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C88F7F2-098A-2AB4-8CF1-D08B9FBA6584}"/>
                    </a:ext>
                  </a:extLst>
                </p14:cNvPr>
                <p14:cNvContentPartPr/>
                <p14:nvPr/>
              </p14:nvContentPartPr>
              <p14:xfrm>
                <a:off x="249654" y="3600314"/>
                <a:ext cx="131400" cy="18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C88F7F2-098A-2AB4-8CF1-D08B9FBA658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0654" y="3591314"/>
                  <a:ext cx="149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36EDA7D-6CD4-DFA1-3B91-C5F6114752B6}"/>
                    </a:ext>
                  </a:extLst>
                </p14:cNvPr>
                <p14:cNvContentPartPr/>
                <p14:nvPr/>
              </p14:nvContentPartPr>
              <p14:xfrm>
                <a:off x="291414" y="3541274"/>
                <a:ext cx="144720" cy="122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36EDA7D-6CD4-DFA1-3B91-C5F6114752B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2414" y="3532634"/>
                  <a:ext cx="162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1A9F894-0675-F83F-6395-6DE743FB6665}"/>
                    </a:ext>
                  </a:extLst>
                </p14:cNvPr>
                <p14:cNvContentPartPr/>
                <p14:nvPr/>
              </p14:nvContentPartPr>
              <p14:xfrm>
                <a:off x="496254" y="3572594"/>
                <a:ext cx="66600" cy="19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1A9F894-0675-F83F-6395-6DE743FB66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7614" y="3563594"/>
                  <a:ext cx="84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002D771-96E7-1F8D-05F5-BE3BB4C7BC98}"/>
                    </a:ext>
                  </a:extLst>
                </p14:cNvPr>
                <p14:cNvContentPartPr/>
                <p14:nvPr/>
              </p14:nvContentPartPr>
              <p14:xfrm>
                <a:off x="570414" y="3449474"/>
                <a:ext cx="95400" cy="174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002D771-96E7-1F8D-05F5-BE3BB4C7BC9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1774" y="3440474"/>
                  <a:ext cx="113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DB87226-2E92-FFC2-DE61-4544E0D5FD53}"/>
                    </a:ext>
                  </a:extLst>
                </p14:cNvPr>
                <p14:cNvContentPartPr/>
                <p14:nvPr/>
              </p14:nvContentPartPr>
              <p14:xfrm>
                <a:off x="642414" y="3400514"/>
                <a:ext cx="75600" cy="18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DB87226-2E92-FFC2-DE61-4544E0D5FD5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3774" y="3391874"/>
                  <a:ext cx="93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B0E1762-F4EC-DB47-6900-DF085DE75D1C}"/>
                    </a:ext>
                  </a:extLst>
                </p14:cNvPr>
                <p14:cNvContentPartPr/>
                <p14:nvPr/>
              </p14:nvContentPartPr>
              <p14:xfrm>
                <a:off x="695334" y="2990834"/>
                <a:ext cx="258480" cy="489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B0E1762-F4EC-DB47-6900-DF085DE75D1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6334" y="2981834"/>
                  <a:ext cx="2761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962FC1F-E32D-0F7F-D192-9EBDA91C6AD9}"/>
                    </a:ext>
                  </a:extLst>
                </p14:cNvPr>
                <p14:cNvContentPartPr/>
                <p14:nvPr/>
              </p14:nvContentPartPr>
              <p14:xfrm>
                <a:off x="817374" y="2959514"/>
                <a:ext cx="191880" cy="357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962FC1F-E32D-0F7F-D192-9EBDA91C6AD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8374" y="2950874"/>
                  <a:ext cx="2095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D99F5BB-5A73-277A-D963-28FED1939E6A}"/>
                    </a:ext>
                  </a:extLst>
                </p14:cNvPr>
                <p14:cNvContentPartPr/>
                <p14:nvPr/>
              </p14:nvContentPartPr>
              <p14:xfrm>
                <a:off x="972174" y="3018914"/>
                <a:ext cx="25920" cy="258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D99F5BB-5A73-277A-D963-28FED1939E6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3534" y="3010274"/>
                  <a:ext cx="435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519169-5CB0-81AA-F025-7C38B4505D8C}"/>
                    </a:ext>
                  </a:extLst>
                </p14:cNvPr>
                <p14:cNvContentPartPr/>
                <p14:nvPr/>
              </p14:nvContentPartPr>
              <p14:xfrm>
                <a:off x="896574" y="3063194"/>
                <a:ext cx="195840" cy="131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519169-5CB0-81AA-F025-7C38B4505D8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7574" y="3054194"/>
                  <a:ext cx="213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928C1A6-527E-4B03-C10F-A58C06175980}"/>
                    </a:ext>
                  </a:extLst>
                </p14:cNvPr>
                <p14:cNvContentPartPr/>
                <p14:nvPr/>
              </p14:nvContentPartPr>
              <p14:xfrm>
                <a:off x="1016094" y="2959514"/>
                <a:ext cx="168840" cy="379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928C1A6-527E-4B03-C10F-A58C0617598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7454" y="2950874"/>
                  <a:ext cx="1864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9537E2F-1134-55A5-5C8F-A57863F8C1F7}"/>
                    </a:ext>
                  </a:extLst>
                </p14:cNvPr>
                <p14:cNvContentPartPr/>
                <p14:nvPr/>
              </p14:nvContentPartPr>
              <p14:xfrm>
                <a:off x="239934" y="3961754"/>
                <a:ext cx="154800" cy="47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9537E2F-1134-55A5-5C8F-A57863F8C1F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1294" y="3953114"/>
                  <a:ext cx="172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169B247-0C40-4BDB-16A5-8E6042865AC5}"/>
                    </a:ext>
                  </a:extLst>
                </p14:cNvPr>
                <p14:cNvContentPartPr/>
                <p14:nvPr/>
              </p14:nvContentPartPr>
              <p14:xfrm>
                <a:off x="323454" y="4067234"/>
                <a:ext cx="230400" cy="61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169B247-0C40-4BDB-16A5-8E6042865AC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4454" y="4058594"/>
                  <a:ext cx="248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B5BCF1-4996-E7B3-F3D5-248644D429B0}"/>
                    </a:ext>
                  </a:extLst>
                </p14:cNvPr>
                <p14:cNvContentPartPr/>
                <p14:nvPr/>
              </p14:nvContentPartPr>
              <p14:xfrm>
                <a:off x="693534" y="3916754"/>
                <a:ext cx="158400" cy="45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B5BCF1-4996-E7B3-F3D5-248644D429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4894" y="3907754"/>
                  <a:ext cx="176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A33E25B-2587-2EBD-BF47-71F493DB7289}"/>
                    </a:ext>
                  </a:extLst>
                </p14:cNvPr>
                <p14:cNvContentPartPr/>
                <p14:nvPr/>
              </p14:nvContentPartPr>
              <p14:xfrm>
                <a:off x="799014" y="3729914"/>
                <a:ext cx="398160" cy="221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A33E25B-2587-2EBD-BF47-71F493DB728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0014" y="3721274"/>
                  <a:ext cx="415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61615C8-D387-FA0C-11C4-4CB57F23B717}"/>
                    </a:ext>
                  </a:extLst>
                </p14:cNvPr>
                <p14:cNvContentPartPr/>
                <p14:nvPr/>
              </p14:nvContentPartPr>
              <p14:xfrm>
                <a:off x="1294374" y="2977514"/>
                <a:ext cx="212400" cy="1343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61615C8-D387-FA0C-11C4-4CB57F23B7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85734" y="2968514"/>
                  <a:ext cx="230040" cy="13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9D69A00-2302-F9BC-EF55-C0DFE54FF50C}"/>
                    </a:ext>
                  </a:extLst>
                </p14:cNvPr>
                <p14:cNvContentPartPr/>
                <p14:nvPr/>
              </p14:nvContentPartPr>
              <p14:xfrm>
                <a:off x="1473654" y="2932514"/>
                <a:ext cx="239400" cy="352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9D69A00-2302-F9BC-EF55-C0DFE54FF50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65014" y="2923514"/>
                  <a:ext cx="2570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2F0465B-F573-22A3-E91E-5C5FAC9E69D2}"/>
                    </a:ext>
                  </a:extLst>
                </p14:cNvPr>
                <p14:cNvContentPartPr/>
                <p14:nvPr/>
              </p14:nvContentPartPr>
              <p14:xfrm>
                <a:off x="1726014" y="3184154"/>
                <a:ext cx="20880" cy="65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2F0465B-F573-22A3-E91E-5C5FAC9E69D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17014" y="3175154"/>
                  <a:ext cx="38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6C2DEBA-EDC9-D080-DE8D-AB323EEF3467}"/>
                    </a:ext>
                  </a:extLst>
                </p14:cNvPr>
                <p14:cNvContentPartPr/>
                <p14:nvPr/>
              </p14:nvContentPartPr>
              <p14:xfrm>
                <a:off x="1674534" y="3089114"/>
                <a:ext cx="15120" cy="25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6C2DEBA-EDC9-D080-DE8D-AB323EEF346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65534" y="3080474"/>
                  <a:ext cx="32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9857B1B-2670-B9EE-6958-4490E20D7389}"/>
                    </a:ext>
                  </a:extLst>
                </p14:cNvPr>
                <p14:cNvContentPartPr/>
                <p14:nvPr/>
              </p14:nvContentPartPr>
              <p14:xfrm>
                <a:off x="1795134" y="3087674"/>
                <a:ext cx="185400" cy="118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9857B1B-2670-B9EE-6958-4490E20D738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86494" y="3079034"/>
                  <a:ext cx="203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6664992-4139-4B9D-B7BC-19CB40F0A987}"/>
                    </a:ext>
                  </a:extLst>
                </p14:cNvPr>
                <p14:cNvContentPartPr/>
                <p14:nvPr/>
              </p14:nvContentPartPr>
              <p14:xfrm>
                <a:off x="1581654" y="3425354"/>
                <a:ext cx="19080" cy="192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6664992-4139-4B9D-B7BC-19CB40F0A98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73014" y="3416714"/>
                  <a:ext cx="36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9A36472-97DA-CD23-364A-1400DF058C42}"/>
                    </a:ext>
                  </a:extLst>
                </p14:cNvPr>
                <p14:cNvContentPartPr/>
                <p14:nvPr/>
              </p14:nvContentPartPr>
              <p14:xfrm>
                <a:off x="1516134" y="3432194"/>
                <a:ext cx="200520" cy="149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9A36472-97DA-CD23-364A-1400DF058C4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07494" y="3423554"/>
                  <a:ext cx="218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6D98D6D-58BB-97AE-C101-6305936D1671}"/>
                    </a:ext>
                  </a:extLst>
                </p14:cNvPr>
                <p14:cNvContentPartPr/>
                <p14:nvPr/>
              </p14:nvContentPartPr>
              <p14:xfrm>
                <a:off x="1697934" y="3436514"/>
                <a:ext cx="94680" cy="38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6D98D6D-58BB-97AE-C101-6305936D167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89294" y="3427874"/>
                  <a:ext cx="112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83CE08C-2611-DBA1-D4BA-F4F59D3C6791}"/>
                    </a:ext>
                  </a:extLst>
                </p14:cNvPr>
                <p14:cNvContentPartPr/>
                <p14:nvPr/>
              </p14:nvContentPartPr>
              <p14:xfrm>
                <a:off x="1731414" y="3411674"/>
                <a:ext cx="103320" cy="93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83CE08C-2611-DBA1-D4BA-F4F59D3C67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22774" y="3403034"/>
                  <a:ext cx="120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20D752-7CC9-2E2C-CD3C-5A5B57CAA120}"/>
                    </a:ext>
                  </a:extLst>
                </p14:cNvPr>
                <p14:cNvContentPartPr/>
                <p14:nvPr/>
              </p14:nvContentPartPr>
              <p14:xfrm>
                <a:off x="1917534" y="3405554"/>
                <a:ext cx="64800" cy="2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20D752-7CC9-2E2C-CD3C-5A5B57CAA12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908534" y="3396554"/>
                  <a:ext cx="82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8875470-3DD5-31DF-099A-812EF652201B}"/>
                    </a:ext>
                  </a:extLst>
                </p14:cNvPr>
                <p14:cNvContentPartPr/>
                <p14:nvPr/>
              </p14:nvContentPartPr>
              <p14:xfrm>
                <a:off x="1972614" y="3338234"/>
                <a:ext cx="81720" cy="122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8875470-3DD5-31DF-099A-812EF652201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63974" y="3329594"/>
                  <a:ext cx="99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083B2D7-A8F2-A1E7-6C83-834D371725FF}"/>
                    </a:ext>
                  </a:extLst>
                </p14:cNvPr>
                <p14:cNvContentPartPr/>
                <p14:nvPr/>
              </p14:nvContentPartPr>
              <p14:xfrm>
                <a:off x="2035614" y="3271634"/>
                <a:ext cx="66600" cy="87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083B2D7-A8F2-A1E7-6C83-834D371725F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026974" y="3262994"/>
                  <a:ext cx="84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5D55C05-3736-D294-9933-533588C4B896}"/>
                    </a:ext>
                  </a:extLst>
                </p14:cNvPr>
                <p14:cNvContentPartPr/>
                <p14:nvPr/>
              </p14:nvContentPartPr>
              <p14:xfrm>
                <a:off x="2020494" y="3303674"/>
                <a:ext cx="98280" cy="48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D55C05-3736-D294-9933-533588C4B89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011854" y="3295034"/>
                  <a:ext cx="115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9B03C21-02D1-4FDC-7A32-050542078A42}"/>
                    </a:ext>
                  </a:extLst>
                </p14:cNvPr>
                <p14:cNvContentPartPr/>
                <p14:nvPr/>
              </p14:nvContentPartPr>
              <p14:xfrm>
                <a:off x="2067294" y="2910914"/>
                <a:ext cx="325800" cy="458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9B03C21-02D1-4FDC-7A32-050542078A4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58654" y="2901914"/>
                  <a:ext cx="3434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8A1631-2337-5E1D-169A-C523B6179FC7}"/>
                    </a:ext>
                  </a:extLst>
                </p14:cNvPr>
                <p14:cNvContentPartPr/>
                <p14:nvPr/>
              </p14:nvContentPartPr>
              <p14:xfrm>
                <a:off x="2251254" y="2943314"/>
                <a:ext cx="224640" cy="29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8A1631-2337-5E1D-169A-C523B6179FC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42614" y="2934674"/>
                  <a:ext cx="2422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CD3C19D-3396-AB1E-ABA6-24A2C33812E7}"/>
                    </a:ext>
                  </a:extLst>
                </p14:cNvPr>
                <p14:cNvContentPartPr/>
                <p14:nvPr/>
              </p14:nvContentPartPr>
              <p14:xfrm>
                <a:off x="2467254" y="2979314"/>
                <a:ext cx="23760" cy="222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CD3C19D-3396-AB1E-ABA6-24A2C33812E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58254" y="2970674"/>
                  <a:ext cx="41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D1236D6-6007-F587-3BD0-542887D4E30D}"/>
                    </a:ext>
                  </a:extLst>
                </p14:cNvPr>
                <p14:cNvContentPartPr/>
                <p14:nvPr/>
              </p14:nvContentPartPr>
              <p14:xfrm>
                <a:off x="2410014" y="3063194"/>
                <a:ext cx="191880" cy="93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D1236D6-6007-F587-3BD0-542887D4E30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01374" y="3054194"/>
                  <a:ext cx="209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D4C551A-37ED-F1BA-452D-736DD87B7710}"/>
                    </a:ext>
                  </a:extLst>
                </p14:cNvPr>
                <p14:cNvContentPartPr/>
                <p14:nvPr/>
              </p14:nvContentPartPr>
              <p14:xfrm>
                <a:off x="2485254" y="2922434"/>
                <a:ext cx="199800" cy="352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D4C551A-37ED-F1BA-452D-736DD87B771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76254" y="2913434"/>
                  <a:ext cx="217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E088153-DE6C-B2D5-071E-66A12ECE4145}"/>
                    </a:ext>
                  </a:extLst>
                </p14:cNvPr>
                <p14:cNvContentPartPr/>
                <p14:nvPr/>
              </p14:nvContentPartPr>
              <p14:xfrm>
                <a:off x="1823934" y="3868874"/>
                <a:ext cx="151200" cy="21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E088153-DE6C-B2D5-071E-66A12ECE414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14934" y="3860234"/>
                  <a:ext cx="168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975BB62-E5BE-6469-2BDB-5A51C78E9626}"/>
                    </a:ext>
                  </a:extLst>
                </p14:cNvPr>
                <p14:cNvContentPartPr/>
                <p14:nvPr/>
              </p14:nvContentPartPr>
              <p14:xfrm>
                <a:off x="1957854" y="3964274"/>
                <a:ext cx="120600" cy="75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975BB62-E5BE-6469-2BDB-5A51C78E962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48854" y="3955634"/>
                  <a:ext cx="138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5840650-C479-9133-428C-9AB9CF2040B9}"/>
                    </a:ext>
                  </a:extLst>
                </p14:cNvPr>
                <p14:cNvContentPartPr/>
                <p14:nvPr/>
              </p14:nvContentPartPr>
              <p14:xfrm>
                <a:off x="2165574" y="3821714"/>
                <a:ext cx="120960" cy="61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5840650-C479-9133-428C-9AB9CF2040B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56574" y="3813074"/>
                  <a:ext cx="138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5B3139-6C67-9C8D-C3D6-BCADC02DCEF3}"/>
                    </a:ext>
                  </a:extLst>
                </p14:cNvPr>
                <p14:cNvContentPartPr/>
                <p14:nvPr/>
              </p14:nvContentPartPr>
              <p14:xfrm>
                <a:off x="2242614" y="3658634"/>
                <a:ext cx="381240" cy="261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5B3139-6C67-9C8D-C3D6-BCADC02DCE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33974" y="3649634"/>
                  <a:ext cx="398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2C1C124-838C-C12F-A5E5-320C4C25896E}"/>
                    </a:ext>
                  </a:extLst>
                </p14:cNvPr>
                <p14:cNvContentPartPr/>
                <p14:nvPr/>
              </p14:nvContentPartPr>
              <p14:xfrm>
                <a:off x="2746974" y="2911274"/>
                <a:ext cx="216360" cy="1423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2C1C124-838C-C12F-A5E5-320C4C25896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37974" y="2902274"/>
                  <a:ext cx="234000" cy="14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521FA99-363A-0545-2E8C-F5CFE8CEA798}"/>
                    </a:ext>
                  </a:extLst>
                </p14:cNvPr>
                <p14:cNvContentPartPr/>
                <p14:nvPr/>
              </p14:nvContentPartPr>
              <p14:xfrm>
                <a:off x="2935974" y="2902994"/>
                <a:ext cx="180360" cy="309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521FA99-363A-0545-2E8C-F5CFE8CEA79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27334" y="2893994"/>
                  <a:ext cx="198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20A576-4F7B-D2F9-0978-45C8714AA92B}"/>
                    </a:ext>
                  </a:extLst>
                </p14:cNvPr>
                <p14:cNvContentPartPr/>
                <p14:nvPr/>
              </p14:nvContentPartPr>
              <p14:xfrm>
                <a:off x="3137574" y="3160034"/>
                <a:ext cx="30240" cy="55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20A576-4F7B-D2F9-0978-45C8714AA92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28934" y="3151034"/>
                  <a:ext cx="47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72AAE42-7186-BD84-3906-39D0A00C1D1E}"/>
                    </a:ext>
                  </a:extLst>
                </p14:cNvPr>
                <p14:cNvContentPartPr/>
                <p14:nvPr/>
              </p14:nvContentPartPr>
              <p14:xfrm>
                <a:off x="3130374" y="3020354"/>
                <a:ext cx="238680" cy="154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72AAE42-7186-BD84-3906-39D0A00C1D1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21374" y="3011354"/>
                  <a:ext cx="256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7B47E37-CB05-2B68-99DB-4371A46600F5}"/>
                    </a:ext>
                  </a:extLst>
                </p14:cNvPr>
                <p14:cNvContentPartPr/>
                <p14:nvPr/>
              </p14:nvContentPartPr>
              <p14:xfrm>
                <a:off x="3002934" y="3359474"/>
                <a:ext cx="57960" cy="168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7B47E37-CB05-2B68-99DB-4371A46600F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994294" y="3350834"/>
                  <a:ext cx="75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35481C8-9B95-96DB-DD4F-B80C043A9506}"/>
                    </a:ext>
                  </a:extLst>
                </p14:cNvPr>
                <p14:cNvContentPartPr/>
                <p14:nvPr/>
              </p14:nvContentPartPr>
              <p14:xfrm>
                <a:off x="2980974" y="3377834"/>
                <a:ext cx="196200" cy="147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35481C8-9B95-96DB-DD4F-B80C043A950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971974" y="3369194"/>
                  <a:ext cx="213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8EE3883-92EE-BAC4-88AC-7C741BAB1ECB}"/>
                    </a:ext>
                  </a:extLst>
                </p14:cNvPr>
                <p14:cNvContentPartPr/>
                <p14:nvPr/>
              </p14:nvContentPartPr>
              <p14:xfrm>
                <a:off x="3152694" y="3416714"/>
                <a:ext cx="85320" cy="10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8EE3883-92EE-BAC4-88AC-7C741BAB1EC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43694" y="3407714"/>
                  <a:ext cx="102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8AC94EC-E4F8-6CB9-FBFA-DE49352DC0E8}"/>
                    </a:ext>
                  </a:extLst>
                </p14:cNvPr>
                <p14:cNvContentPartPr/>
                <p14:nvPr/>
              </p14:nvContentPartPr>
              <p14:xfrm>
                <a:off x="3181494" y="3377474"/>
                <a:ext cx="87480" cy="88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8AC94EC-E4F8-6CB9-FBFA-DE49352DC0E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72854" y="3368834"/>
                  <a:ext cx="105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39471C0-762F-C070-E913-CD6EF773F0F5}"/>
                    </a:ext>
                  </a:extLst>
                </p14:cNvPr>
                <p14:cNvContentPartPr/>
                <p14:nvPr/>
              </p14:nvContentPartPr>
              <p14:xfrm>
                <a:off x="3325494" y="3375674"/>
                <a:ext cx="98640" cy="13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39471C0-762F-C070-E913-CD6EF773F0F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16494" y="3367034"/>
                  <a:ext cx="116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322BE47-7A91-FFE5-6828-A6C411688022}"/>
                    </a:ext>
                  </a:extLst>
                </p14:cNvPr>
                <p14:cNvContentPartPr/>
                <p14:nvPr/>
              </p14:nvContentPartPr>
              <p14:xfrm>
                <a:off x="3440334" y="3285674"/>
                <a:ext cx="50040" cy="178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322BE47-7A91-FFE5-6828-A6C41168802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31694" y="3277034"/>
                  <a:ext cx="67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4057F7B-48CE-9DB6-60C0-09381E9989FA}"/>
                    </a:ext>
                  </a:extLst>
                </p14:cNvPr>
                <p14:cNvContentPartPr/>
                <p14:nvPr/>
              </p14:nvContentPartPr>
              <p14:xfrm>
                <a:off x="3499014" y="2960234"/>
                <a:ext cx="234360" cy="509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4057F7B-48CE-9DB6-60C0-09381E9989F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90374" y="2951234"/>
                  <a:ext cx="25200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C843943-0D75-A3C0-9720-1F7B99598724}"/>
                    </a:ext>
                  </a:extLst>
                </p14:cNvPr>
                <p14:cNvContentPartPr/>
                <p14:nvPr/>
              </p14:nvContentPartPr>
              <p14:xfrm>
                <a:off x="3666414" y="2935394"/>
                <a:ext cx="181440" cy="349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C843943-0D75-A3C0-9720-1F7B9959872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57414" y="2926754"/>
                  <a:ext cx="199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460B35F-DBEA-1F10-6BE0-28872CD901C9}"/>
                    </a:ext>
                  </a:extLst>
                </p14:cNvPr>
                <p14:cNvContentPartPr/>
                <p14:nvPr/>
              </p14:nvContentPartPr>
              <p14:xfrm>
                <a:off x="3829134" y="2958434"/>
                <a:ext cx="9720" cy="236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460B35F-DBEA-1F10-6BE0-28872CD901C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20494" y="2949434"/>
                  <a:ext cx="27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4436344-CBBB-8935-753F-BC3EF6F9F157}"/>
                    </a:ext>
                  </a:extLst>
                </p14:cNvPr>
                <p14:cNvContentPartPr/>
                <p14:nvPr/>
              </p14:nvContentPartPr>
              <p14:xfrm>
                <a:off x="3755694" y="3023594"/>
                <a:ext cx="208800" cy="162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4436344-CBBB-8935-753F-BC3EF6F9F15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46694" y="3014594"/>
                  <a:ext cx="226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F4EBE0F-2296-35C5-CE2A-C6A86F470C41}"/>
                    </a:ext>
                  </a:extLst>
                </p14:cNvPr>
                <p14:cNvContentPartPr/>
                <p14:nvPr/>
              </p14:nvContentPartPr>
              <p14:xfrm>
                <a:off x="3865854" y="2915594"/>
                <a:ext cx="135000" cy="359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F4EBE0F-2296-35C5-CE2A-C6A86F470C4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57214" y="2906594"/>
                  <a:ext cx="1526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72800A6-DB1C-068C-9542-F03012B7B063}"/>
                    </a:ext>
                  </a:extLst>
                </p14:cNvPr>
                <p14:cNvContentPartPr/>
                <p14:nvPr/>
              </p14:nvContentPartPr>
              <p14:xfrm>
                <a:off x="3027414" y="3862754"/>
                <a:ext cx="167760" cy="6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72800A6-DB1C-068C-9542-F03012B7B06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18414" y="3853754"/>
                  <a:ext cx="185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007CD90-1E03-6B0E-EE3E-4588E1E45C09}"/>
                    </a:ext>
                  </a:extLst>
                </p14:cNvPr>
                <p14:cNvContentPartPr/>
                <p14:nvPr/>
              </p14:nvContentPartPr>
              <p14:xfrm>
                <a:off x="3154494" y="3962474"/>
                <a:ext cx="131400" cy="44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007CD90-1E03-6B0E-EE3E-4588E1E45C0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145494" y="3953834"/>
                  <a:ext cx="149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E7E1EB3-285D-5F2B-27CE-4232E2FB0009}"/>
                    </a:ext>
                  </a:extLst>
                </p14:cNvPr>
                <p14:cNvContentPartPr/>
                <p14:nvPr/>
              </p14:nvContentPartPr>
              <p14:xfrm>
                <a:off x="3444294" y="3872474"/>
                <a:ext cx="92160" cy="17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E7E1EB3-285D-5F2B-27CE-4232E2FB000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35294" y="3863834"/>
                  <a:ext cx="109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1575FEF-D4DC-BE7A-A917-1ED34ACA4078}"/>
                    </a:ext>
                  </a:extLst>
                </p14:cNvPr>
                <p14:cNvContentPartPr/>
                <p14:nvPr/>
              </p14:nvContentPartPr>
              <p14:xfrm>
                <a:off x="3511614" y="3692474"/>
                <a:ext cx="413640" cy="275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1575FEF-D4DC-BE7A-A917-1ED34ACA407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02974" y="3683474"/>
                  <a:ext cx="431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DE05A08-3B3F-AE7E-BEAE-79E457AB5FF8}"/>
                    </a:ext>
                  </a:extLst>
                </p14:cNvPr>
                <p14:cNvContentPartPr/>
                <p14:nvPr/>
              </p14:nvContentPartPr>
              <p14:xfrm>
                <a:off x="4146294" y="3007754"/>
                <a:ext cx="217440" cy="1065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DE05A08-3B3F-AE7E-BEAE-79E457AB5F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37654" y="2998754"/>
                  <a:ext cx="235080" cy="10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1505F29-A97B-CE06-34B2-4F1A852435C9}"/>
                    </a:ext>
                  </a:extLst>
                </p14:cNvPr>
                <p14:cNvContentPartPr/>
                <p14:nvPr/>
              </p14:nvContentPartPr>
              <p14:xfrm>
                <a:off x="4333134" y="3135914"/>
                <a:ext cx="318600" cy="754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1505F29-A97B-CE06-34B2-4F1A852435C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324134" y="3127274"/>
                  <a:ext cx="33624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1049DC8-9202-B35E-50BA-BCCEA97A8539}"/>
                    </a:ext>
                  </a:extLst>
                </p14:cNvPr>
                <p14:cNvContentPartPr/>
                <p14:nvPr/>
              </p14:nvContentPartPr>
              <p14:xfrm>
                <a:off x="4532934" y="3198914"/>
                <a:ext cx="273960" cy="606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1049DC8-9202-B35E-50BA-BCCEA97A853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23934" y="3189914"/>
                  <a:ext cx="29160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4D159D2-F110-E9F4-D71F-8B84A70C0E79}"/>
                    </a:ext>
                  </a:extLst>
                </p14:cNvPr>
                <p14:cNvContentPartPr/>
                <p14:nvPr/>
              </p14:nvContentPartPr>
              <p14:xfrm>
                <a:off x="4728774" y="3431474"/>
                <a:ext cx="142560" cy="66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4D159D2-F110-E9F4-D71F-8B84A70C0E7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20134" y="3422834"/>
                  <a:ext cx="160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3D41776-1AAD-87C5-49AD-16A575E0629D}"/>
                    </a:ext>
                  </a:extLst>
                </p14:cNvPr>
                <p14:cNvContentPartPr/>
                <p14:nvPr/>
              </p14:nvContentPartPr>
              <p14:xfrm>
                <a:off x="4836054" y="3287114"/>
                <a:ext cx="171360" cy="318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3D41776-1AAD-87C5-49AD-16A575E0629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827414" y="3278474"/>
                  <a:ext cx="189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58FD260-8ED1-197E-794E-71F571DBF5D5}"/>
                    </a:ext>
                  </a:extLst>
                </p14:cNvPr>
                <p14:cNvContentPartPr/>
                <p14:nvPr/>
              </p14:nvContentPartPr>
              <p14:xfrm>
                <a:off x="4826334" y="3138074"/>
                <a:ext cx="297360" cy="570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58FD260-8ED1-197E-794E-71F571DBF5D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17334" y="3129434"/>
                  <a:ext cx="3150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F68BE69-7A54-1DF8-21A4-9327360D7C37}"/>
                    </a:ext>
                  </a:extLst>
                </p14:cNvPr>
                <p14:cNvContentPartPr/>
                <p14:nvPr/>
              </p14:nvContentPartPr>
              <p14:xfrm>
                <a:off x="5195334" y="3334634"/>
                <a:ext cx="123840" cy="3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F68BE69-7A54-1DF8-21A4-9327360D7C3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86334" y="3325994"/>
                  <a:ext cx="141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FF1348C-754D-B9F1-82C8-AA20C546CE78}"/>
                    </a:ext>
                  </a:extLst>
                </p14:cNvPr>
                <p14:cNvContentPartPr/>
                <p14:nvPr/>
              </p14:nvContentPartPr>
              <p14:xfrm>
                <a:off x="5235654" y="3430394"/>
                <a:ext cx="177120" cy="37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FF1348C-754D-B9F1-82C8-AA20C546CE7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26654" y="3421394"/>
                  <a:ext cx="194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1865E71-4D47-3ED9-2886-219ADFB88E79}"/>
                    </a:ext>
                  </a:extLst>
                </p14:cNvPr>
                <p14:cNvContentPartPr/>
                <p14:nvPr/>
              </p14:nvContentPartPr>
              <p14:xfrm>
                <a:off x="4708254" y="4090274"/>
                <a:ext cx="155520" cy="26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1865E71-4D47-3ED9-2886-219ADFB88E7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699614" y="4081634"/>
                  <a:ext cx="173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2D914ED-77C0-7E3D-90BD-D29346B31BFD}"/>
                    </a:ext>
                  </a:extLst>
                </p14:cNvPr>
                <p14:cNvContentPartPr/>
                <p14:nvPr/>
              </p14:nvContentPartPr>
              <p14:xfrm>
                <a:off x="4874574" y="3931514"/>
                <a:ext cx="138240" cy="156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2D914ED-77C0-7E3D-90BD-D29346B31BF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65574" y="3922514"/>
                  <a:ext cx="155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CA1B0DB-3329-D538-CF36-02C8004B8958}"/>
                    </a:ext>
                  </a:extLst>
                </p14:cNvPr>
                <p14:cNvContentPartPr/>
                <p14:nvPr/>
              </p14:nvContentPartPr>
              <p14:xfrm>
                <a:off x="4985094" y="3923594"/>
                <a:ext cx="146160" cy="259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CA1B0DB-3329-D538-CF36-02C8004B895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76094" y="3914594"/>
                  <a:ext cx="163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6F78634-FC6A-1DD8-3E19-D35AA26BB81E}"/>
                    </a:ext>
                  </a:extLst>
                </p14:cNvPr>
                <p14:cNvContentPartPr/>
                <p14:nvPr/>
              </p14:nvContentPartPr>
              <p14:xfrm>
                <a:off x="5428974" y="2971034"/>
                <a:ext cx="214560" cy="1022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6F78634-FC6A-1DD8-3E19-D35AA26BB81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419974" y="2962034"/>
                  <a:ext cx="232200" cy="10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BF72955-C075-9156-A3CD-7A4049B6D0A9}"/>
                    </a:ext>
                  </a:extLst>
                </p14:cNvPr>
                <p14:cNvContentPartPr/>
                <p14:nvPr/>
              </p14:nvContentPartPr>
              <p14:xfrm>
                <a:off x="5636694" y="2988674"/>
                <a:ext cx="145080" cy="369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BF72955-C075-9156-A3CD-7A4049B6D0A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628054" y="2979674"/>
                  <a:ext cx="1627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BE8CA5A-7318-CB9D-42CB-AD929503359A}"/>
                    </a:ext>
                  </a:extLst>
                </p14:cNvPr>
                <p14:cNvContentPartPr/>
                <p14:nvPr/>
              </p14:nvContentPartPr>
              <p14:xfrm>
                <a:off x="5698614" y="2980034"/>
                <a:ext cx="230040" cy="287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BE8CA5A-7318-CB9D-42CB-AD929503359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689974" y="2971394"/>
                  <a:ext cx="247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0845825-AF66-3EC0-5946-502B7701778D}"/>
                    </a:ext>
                  </a:extLst>
                </p14:cNvPr>
                <p14:cNvContentPartPr/>
                <p14:nvPr/>
              </p14:nvContentPartPr>
              <p14:xfrm>
                <a:off x="5977614" y="3092354"/>
                <a:ext cx="91080" cy="119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0845825-AF66-3EC0-5946-502B7701778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968614" y="3083354"/>
                  <a:ext cx="108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B3D840A-1463-E374-07A4-23F4B3C0B664}"/>
                    </a:ext>
                  </a:extLst>
                </p14:cNvPr>
                <p14:cNvContentPartPr/>
                <p14:nvPr/>
              </p14:nvContentPartPr>
              <p14:xfrm>
                <a:off x="6028374" y="2882474"/>
                <a:ext cx="133200" cy="268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B3D840A-1463-E374-07A4-23F4B3C0B66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019374" y="2873834"/>
                  <a:ext cx="150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A621901-36F0-EEC5-96AC-42DF4817B6DF}"/>
                    </a:ext>
                  </a:extLst>
                </p14:cNvPr>
                <p14:cNvContentPartPr/>
                <p14:nvPr/>
              </p14:nvContentPartPr>
              <p14:xfrm>
                <a:off x="5993094" y="3000554"/>
                <a:ext cx="195840" cy="33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A621901-36F0-EEC5-96AC-42DF4817B6D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84094" y="2991554"/>
                  <a:ext cx="213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5EA9430-2C1A-CE48-FAE1-5ECF0430E156}"/>
                    </a:ext>
                  </a:extLst>
                </p14:cNvPr>
                <p14:cNvContentPartPr/>
                <p14:nvPr/>
              </p14:nvContentPartPr>
              <p14:xfrm>
                <a:off x="5750094" y="3587354"/>
                <a:ext cx="248760" cy="268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5EA9430-2C1A-CE48-FAE1-5ECF0430E15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741094" y="3578354"/>
                  <a:ext cx="266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9D1C1B2-2F77-C802-5004-83C198905891}"/>
                    </a:ext>
                  </a:extLst>
                </p14:cNvPr>
                <p14:cNvContentPartPr/>
                <p14:nvPr/>
              </p14:nvContentPartPr>
              <p14:xfrm>
                <a:off x="5973294" y="3620114"/>
                <a:ext cx="203040" cy="153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9D1C1B2-2F77-C802-5004-83C19890589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64294" y="3611474"/>
                  <a:ext cx="220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FC3BFD9-A024-080F-2F28-911FE32FAD04}"/>
                    </a:ext>
                  </a:extLst>
                </p14:cNvPr>
                <p14:cNvContentPartPr/>
                <p14:nvPr/>
              </p14:nvContentPartPr>
              <p14:xfrm>
                <a:off x="6041334" y="3411674"/>
                <a:ext cx="165960" cy="176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FC3BFD9-A024-080F-2F28-911FE32FAD0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32694" y="3403034"/>
                  <a:ext cx="183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7D98928-AF14-8873-B7A6-CDEA6ADB646A}"/>
                    </a:ext>
                  </a:extLst>
                </p14:cNvPr>
                <p14:cNvContentPartPr/>
                <p14:nvPr/>
              </p14:nvContentPartPr>
              <p14:xfrm>
                <a:off x="6065094" y="3500234"/>
                <a:ext cx="181080" cy="72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7D98928-AF14-8873-B7A6-CDEA6ADB646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056454" y="3491594"/>
                  <a:ext cx="198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57E5C5A-4363-666B-9F6B-C29883605E8B}"/>
                    </a:ext>
                  </a:extLst>
                </p14:cNvPr>
                <p14:cNvContentPartPr/>
                <p14:nvPr/>
              </p14:nvContentPartPr>
              <p14:xfrm>
                <a:off x="6102174" y="3375674"/>
                <a:ext cx="101520" cy="64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57E5C5A-4363-666B-9F6B-C29883605E8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93174" y="3367034"/>
                  <a:ext cx="119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F67D4B4-E893-234C-7792-1A0D98E5459B}"/>
                    </a:ext>
                  </a:extLst>
                </p14:cNvPr>
                <p14:cNvContentPartPr/>
                <p14:nvPr/>
              </p14:nvContentPartPr>
              <p14:xfrm>
                <a:off x="6244014" y="3420314"/>
                <a:ext cx="82800" cy="65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F67D4B4-E893-234C-7792-1A0D98E5459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35374" y="3411674"/>
                  <a:ext cx="100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3B658C1-DC1C-B4AB-3BF8-629E5B29D9B6}"/>
                    </a:ext>
                  </a:extLst>
                </p14:cNvPr>
                <p14:cNvContentPartPr/>
                <p14:nvPr/>
              </p14:nvContentPartPr>
              <p14:xfrm>
                <a:off x="6321054" y="3296114"/>
                <a:ext cx="125640" cy="130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3B658C1-DC1C-B4AB-3BF8-629E5B29D9B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12414" y="3287114"/>
                  <a:ext cx="143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2C4B5FB-20C0-6D30-9DB5-6EA9C35C0697}"/>
                    </a:ext>
                  </a:extLst>
                </p14:cNvPr>
                <p14:cNvContentPartPr/>
                <p14:nvPr/>
              </p14:nvContentPartPr>
              <p14:xfrm>
                <a:off x="6463254" y="3172994"/>
                <a:ext cx="102600" cy="144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2C4B5FB-20C0-6D30-9DB5-6EA9C35C069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454254" y="3163994"/>
                  <a:ext cx="120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B0F89DB-4B44-6243-2CE5-EDDCEE212A43}"/>
                    </a:ext>
                  </a:extLst>
                </p14:cNvPr>
                <p14:cNvContentPartPr/>
                <p14:nvPr/>
              </p14:nvContentPartPr>
              <p14:xfrm>
                <a:off x="6550014" y="3094154"/>
                <a:ext cx="125280" cy="88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B0F89DB-4B44-6243-2CE5-EDDCEE212A4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541014" y="3085154"/>
                  <a:ext cx="142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4BA4080-6E9A-F215-F6D4-193B810D1783}"/>
                    </a:ext>
                  </a:extLst>
                </p14:cNvPr>
                <p14:cNvContentPartPr/>
                <p14:nvPr/>
              </p14:nvContentPartPr>
              <p14:xfrm>
                <a:off x="6652974" y="2981114"/>
                <a:ext cx="92520" cy="144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4BA4080-6E9A-F215-F6D4-193B810D178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644334" y="2972474"/>
                  <a:ext cx="110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FB312AC-6D25-12D4-E745-0AEAE12A52C7}"/>
                    </a:ext>
                  </a:extLst>
                </p14:cNvPr>
                <p14:cNvContentPartPr/>
                <p14:nvPr/>
              </p14:nvContentPartPr>
              <p14:xfrm>
                <a:off x="5488014" y="2496914"/>
                <a:ext cx="1392480" cy="1621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FB312AC-6D25-12D4-E745-0AEAE12A52C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479374" y="2487914"/>
                  <a:ext cx="1410120" cy="163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EEFDAA50-A14F-3F1E-E718-F3CE038E72A3}"/>
                  </a:ext>
                </a:extLst>
              </p14:cNvPr>
              <p14:cNvContentPartPr/>
              <p14:nvPr/>
            </p14:nvContentPartPr>
            <p14:xfrm>
              <a:off x="9235974" y="2333474"/>
              <a:ext cx="116280" cy="1958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EEFDAA50-A14F-3F1E-E718-F3CE038E72A3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226974" y="2324834"/>
                <a:ext cx="13392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136576C-8409-6805-E2AD-393B988B10DE}"/>
              </a:ext>
            </a:extLst>
          </p:cNvPr>
          <p:cNvGrpSpPr/>
          <p:nvPr/>
        </p:nvGrpSpPr>
        <p:grpSpPr>
          <a:xfrm>
            <a:off x="140214" y="4668434"/>
            <a:ext cx="2865240" cy="1683360"/>
            <a:chOff x="140214" y="4668434"/>
            <a:chExt cx="2865240" cy="16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5B28102-64D8-0384-99F9-984167BBEEC8}"/>
                    </a:ext>
                  </a:extLst>
                </p14:cNvPr>
                <p14:cNvContentPartPr/>
                <p14:nvPr/>
              </p14:nvContentPartPr>
              <p14:xfrm>
                <a:off x="171534" y="4865354"/>
                <a:ext cx="257040" cy="417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5B28102-64D8-0384-99F9-984167BBEEC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62534" y="4856714"/>
                  <a:ext cx="2746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59DC5E9-375C-B6D7-05A4-45E4E69825D5}"/>
                    </a:ext>
                  </a:extLst>
                </p14:cNvPr>
                <p14:cNvContentPartPr/>
                <p14:nvPr/>
              </p14:nvContentPartPr>
              <p14:xfrm>
                <a:off x="446934" y="5158394"/>
                <a:ext cx="34920" cy="66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59DC5E9-375C-B6D7-05A4-45E4E69825D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37934" y="5149394"/>
                  <a:ext cx="52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59BF44D-F377-E630-7016-A1C0B3F4CFA8}"/>
                    </a:ext>
                  </a:extLst>
                </p14:cNvPr>
                <p14:cNvContentPartPr/>
                <p14:nvPr/>
              </p14:nvContentPartPr>
              <p14:xfrm>
                <a:off x="348654" y="5017634"/>
                <a:ext cx="24480" cy="38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59BF44D-F377-E630-7016-A1C0B3F4CFA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40014" y="5008994"/>
                  <a:ext cx="42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A692F10-1CF0-DC1D-C62C-F7A2C8189B23}"/>
                    </a:ext>
                  </a:extLst>
                </p14:cNvPr>
                <p14:cNvContentPartPr/>
                <p14:nvPr/>
              </p14:nvContentPartPr>
              <p14:xfrm>
                <a:off x="492654" y="5089274"/>
                <a:ext cx="186480" cy="99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A692F10-1CF0-DC1D-C62C-F7A2C8189B2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3654" y="5080634"/>
                  <a:ext cx="204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5C9D658-B201-04B2-8CCD-8A8C51DA1E0E}"/>
                    </a:ext>
                  </a:extLst>
                </p14:cNvPr>
                <p14:cNvContentPartPr/>
                <p14:nvPr/>
              </p14:nvContentPartPr>
              <p14:xfrm>
                <a:off x="240294" y="5420834"/>
                <a:ext cx="23760" cy="247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5C9D658-B201-04B2-8CCD-8A8C51DA1E0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31294" y="5411834"/>
                  <a:ext cx="41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71AE7D8-9FFC-D632-3D7F-C29692308FB8}"/>
                    </a:ext>
                  </a:extLst>
                </p14:cNvPr>
                <p14:cNvContentPartPr/>
                <p14:nvPr/>
              </p14:nvContentPartPr>
              <p14:xfrm>
                <a:off x="202854" y="5514074"/>
                <a:ext cx="166680" cy="124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71AE7D8-9FFC-D632-3D7F-C29692308FB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94214" y="5505074"/>
                  <a:ext cx="184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9CDCE52-55F3-D613-FA86-F088E82A32D0}"/>
                    </a:ext>
                  </a:extLst>
                </p14:cNvPr>
                <p14:cNvContentPartPr/>
                <p14:nvPr/>
              </p14:nvContentPartPr>
              <p14:xfrm>
                <a:off x="339294" y="5504714"/>
                <a:ext cx="123840" cy="26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9CDCE52-55F3-D613-FA86-F088E82A32D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0654" y="5495714"/>
                  <a:ext cx="14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15B6962-A90A-0CD3-0C94-7C916E4DAFF8}"/>
                    </a:ext>
                  </a:extLst>
                </p14:cNvPr>
                <p14:cNvContentPartPr/>
                <p14:nvPr/>
              </p14:nvContentPartPr>
              <p14:xfrm>
                <a:off x="412014" y="5430914"/>
                <a:ext cx="92160" cy="139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15B6962-A90A-0CD3-0C94-7C916E4DAFF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03014" y="5421914"/>
                  <a:ext cx="109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DA8F134-E62A-A3B7-B0A4-2076EF83B2FA}"/>
                    </a:ext>
                  </a:extLst>
                </p14:cNvPr>
                <p14:cNvContentPartPr/>
                <p14:nvPr/>
              </p14:nvContentPartPr>
              <p14:xfrm>
                <a:off x="542334" y="5375114"/>
                <a:ext cx="160920" cy="218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DA8F134-E62A-A3B7-B0A4-2076EF83B2F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33334" y="5366114"/>
                  <a:ext cx="178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9D56BEB-86AA-71F3-C08C-0C39D47D0EBD}"/>
                    </a:ext>
                  </a:extLst>
                </p14:cNvPr>
                <p14:cNvContentPartPr/>
                <p14:nvPr/>
              </p14:nvContentPartPr>
              <p14:xfrm>
                <a:off x="694614" y="5325794"/>
                <a:ext cx="65880" cy="262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9D56BEB-86AA-71F3-C08C-0C39D47D0EB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5614" y="5317154"/>
                  <a:ext cx="83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B618CFE-2149-2C50-F625-04CB0F87EBD0}"/>
                    </a:ext>
                  </a:extLst>
                </p14:cNvPr>
                <p14:cNvContentPartPr/>
                <p14:nvPr/>
              </p14:nvContentPartPr>
              <p14:xfrm>
                <a:off x="675174" y="4887314"/>
                <a:ext cx="348480" cy="520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B618CFE-2149-2C50-F625-04CB0F87EBD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66174" y="4878314"/>
                  <a:ext cx="3661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29002CF-93A5-9C03-7370-DA98ECF0AAD5}"/>
                    </a:ext>
                  </a:extLst>
                </p14:cNvPr>
                <p14:cNvContentPartPr/>
                <p14:nvPr/>
              </p14:nvContentPartPr>
              <p14:xfrm>
                <a:off x="800454" y="4853834"/>
                <a:ext cx="291960" cy="354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29002CF-93A5-9C03-7370-DA98ECF0AAD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1454" y="4845194"/>
                  <a:ext cx="3096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5F0190E-F97B-298D-9B57-D3B04216FCBA}"/>
                    </a:ext>
                  </a:extLst>
                </p14:cNvPr>
                <p14:cNvContentPartPr/>
                <p14:nvPr/>
              </p14:nvContentPartPr>
              <p14:xfrm>
                <a:off x="978654" y="4889834"/>
                <a:ext cx="113400" cy="254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5F0190E-F97B-298D-9B57-D3B04216FCB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70014" y="4881194"/>
                  <a:ext cx="131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4EA3904-511F-9397-6219-03CCB45BAEAB}"/>
                    </a:ext>
                  </a:extLst>
                </p14:cNvPr>
                <p14:cNvContentPartPr/>
                <p14:nvPr/>
              </p14:nvContentPartPr>
              <p14:xfrm>
                <a:off x="945174" y="4977674"/>
                <a:ext cx="221040" cy="112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4EA3904-511F-9397-6219-03CCB45BAEA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36534" y="4968674"/>
                  <a:ext cx="238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6AAFCBF-A835-26AE-E15F-BE7BB57D2FB5}"/>
                    </a:ext>
                  </a:extLst>
                </p14:cNvPr>
                <p14:cNvContentPartPr/>
                <p14:nvPr/>
              </p14:nvContentPartPr>
              <p14:xfrm>
                <a:off x="959214" y="4828994"/>
                <a:ext cx="273240" cy="324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6AAFCBF-A835-26AE-E15F-BE7BB57D2FB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0214" y="4820354"/>
                  <a:ext cx="2908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2D837E6-3AD8-4250-B442-6D68429367FC}"/>
                    </a:ext>
                  </a:extLst>
                </p14:cNvPr>
                <p14:cNvContentPartPr/>
                <p14:nvPr/>
              </p14:nvContentPartPr>
              <p14:xfrm>
                <a:off x="140214" y="6010874"/>
                <a:ext cx="117000" cy="47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2D837E6-3AD8-4250-B442-6D68429367F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1574" y="6002234"/>
                  <a:ext cx="134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4ABAA41-FB2E-8CF5-1DA4-CA6F7A85A2BD}"/>
                    </a:ext>
                  </a:extLst>
                </p14:cNvPr>
                <p14:cNvContentPartPr/>
                <p14:nvPr/>
              </p14:nvContentPartPr>
              <p14:xfrm>
                <a:off x="245694" y="6161354"/>
                <a:ext cx="142560" cy="26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4ABAA41-FB2E-8CF5-1DA4-CA6F7A85A2B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37054" y="6152714"/>
                  <a:ext cx="160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80AF425-3505-C8E6-607F-E93890FEFE0B}"/>
                    </a:ext>
                  </a:extLst>
                </p14:cNvPr>
                <p14:cNvContentPartPr/>
                <p14:nvPr/>
              </p14:nvContentPartPr>
              <p14:xfrm>
                <a:off x="583374" y="5813234"/>
                <a:ext cx="488520" cy="371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80AF425-3505-C8E6-607F-E93890FEFE0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74374" y="5804234"/>
                  <a:ext cx="5061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63F6B40-3B3E-B3C5-0165-C86AA1BF4B96}"/>
                    </a:ext>
                  </a:extLst>
                </p14:cNvPr>
                <p14:cNvContentPartPr/>
                <p14:nvPr/>
              </p14:nvContentPartPr>
              <p14:xfrm>
                <a:off x="1277454" y="4734314"/>
                <a:ext cx="333000" cy="1549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63F6B40-3B3E-B3C5-0165-C86AA1BF4B9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268454" y="4725314"/>
                  <a:ext cx="350640" cy="15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D5EC509-86C1-64DB-28C1-32C425454CB8}"/>
                    </a:ext>
                  </a:extLst>
                </p14:cNvPr>
                <p14:cNvContentPartPr/>
                <p14:nvPr/>
              </p14:nvContentPartPr>
              <p14:xfrm>
                <a:off x="1461414" y="4703354"/>
                <a:ext cx="246240" cy="449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D5EC509-86C1-64DB-28C1-32C425454CB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452414" y="4694354"/>
                  <a:ext cx="2638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57EB780-E347-FC41-56EB-56F4EB610CE5}"/>
                    </a:ext>
                  </a:extLst>
                </p14:cNvPr>
                <p14:cNvContentPartPr/>
                <p14:nvPr/>
              </p14:nvContentPartPr>
              <p14:xfrm>
                <a:off x="1709094" y="5006474"/>
                <a:ext cx="35640" cy="90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57EB780-E347-FC41-56EB-56F4EB610CE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00454" y="4997834"/>
                  <a:ext cx="53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C9157C6-02B3-AF6F-0ED6-54A7E973C25A}"/>
                    </a:ext>
                  </a:extLst>
                </p14:cNvPr>
                <p14:cNvContentPartPr/>
                <p14:nvPr/>
              </p14:nvContentPartPr>
              <p14:xfrm>
                <a:off x="1650054" y="4893074"/>
                <a:ext cx="19080" cy="30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C9157C6-02B3-AF6F-0ED6-54A7E973C25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641414" y="4884074"/>
                  <a:ext cx="36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8A32C2A-9D37-90A5-1A46-12947D7AEB1B}"/>
                    </a:ext>
                  </a:extLst>
                </p14:cNvPr>
                <p14:cNvContentPartPr/>
                <p14:nvPr/>
              </p14:nvContentPartPr>
              <p14:xfrm>
                <a:off x="1765974" y="4936274"/>
                <a:ext cx="166680" cy="145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8A32C2A-9D37-90A5-1A46-12947D7AEB1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757334" y="4927274"/>
                  <a:ext cx="184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612F9FD-66DA-CCC8-E4F4-8CAD4E49BCCD}"/>
                    </a:ext>
                  </a:extLst>
                </p14:cNvPr>
                <p14:cNvContentPartPr/>
                <p14:nvPr/>
              </p14:nvContentPartPr>
              <p14:xfrm>
                <a:off x="1569054" y="5348474"/>
                <a:ext cx="11520" cy="161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612F9FD-66DA-CCC8-E4F4-8CAD4E49BCC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560054" y="5339474"/>
                  <a:ext cx="29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8C0C5AE-5F7F-6C96-FDEA-F6EA330881D9}"/>
                    </a:ext>
                  </a:extLst>
                </p14:cNvPr>
                <p14:cNvContentPartPr/>
                <p14:nvPr/>
              </p14:nvContentPartPr>
              <p14:xfrm>
                <a:off x="1502454" y="5381234"/>
                <a:ext cx="197640" cy="105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8C0C5AE-5F7F-6C96-FDEA-F6EA330881D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93814" y="5372234"/>
                  <a:ext cx="215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57F77A3-86FD-8E02-958E-DF7C771C9CED}"/>
                    </a:ext>
                  </a:extLst>
                </p14:cNvPr>
                <p14:cNvContentPartPr/>
                <p14:nvPr/>
              </p14:nvContentPartPr>
              <p14:xfrm>
                <a:off x="1679934" y="5372954"/>
                <a:ext cx="81000" cy="31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57F77A3-86FD-8E02-958E-DF7C771C9CE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671294" y="5364314"/>
                  <a:ext cx="98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E66A26B-4CB0-90D2-9DCA-0D6958A2FF5E}"/>
                    </a:ext>
                  </a:extLst>
                </p14:cNvPr>
                <p14:cNvContentPartPr/>
                <p14:nvPr/>
              </p14:nvContentPartPr>
              <p14:xfrm>
                <a:off x="1706934" y="5322194"/>
                <a:ext cx="92880" cy="82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E66A26B-4CB0-90D2-9DCA-0D6958A2FF5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698294" y="5313554"/>
                  <a:ext cx="110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BA6DB3A-26AA-F8D2-7676-38825AE92DE5}"/>
                    </a:ext>
                  </a:extLst>
                </p14:cNvPr>
                <p14:cNvContentPartPr/>
                <p14:nvPr/>
              </p14:nvContentPartPr>
              <p14:xfrm>
                <a:off x="1812414" y="5312834"/>
                <a:ext cx="127800" cy="91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BA6DB3A-26AA-F8D2-7676-38825AE92DE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803414" y="5303834"/>
                  <a:ext cx="145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703E5CD-4E74-6927-631A-6D71033DC3D4}"/>
                    </a:ext>
                  </a:extLst>
                </p14:cNvPr>
                <p14:cNvContentPartPr/>
                <p14:nvPr/>
              </p14:nvContentPartPr>
              <p14:xfrm>
                <a:off x="1930494" y="5165594"/>
                <a:ext cx="46440" cy="92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703E5CD-4E74-6927-631A-6D71033DC3D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921854" y="5156954"/>
                  <a:ext cx="64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E3E8514-FB06-7257-962B-254E8DC8325B}"/>
                    </a:ext>
                  </a:extLst>
                </p14:cNvPr>
                <p14:cNvContentPartPr/>
                <p14:nvPr/>
              </p14:nvContentPartPr>
              <p14:xfrm>
                <a:off x="1906374" y="5183234"/>
                <a:ext cx="79920" cy="43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E3E8514-FB06-7257-962B-254E8DC832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897374" y="5174594"/>
                  <a:ext cx="97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BC98FB7-F0B6-C923-1F60-68C394280325}"/>
                    </a:ext>
                  </a:extLst>
                </p14:cNvPr>
                <p14:cNvContentPartPr/>
                <p14:nvPr/>
              </p14:nvContentPartPr>
              <p14:xfrm>
                <a:off x="1959654" y="4703714"/>
                <a:ext cx="294840" cy="461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BC98FB7-F0B6-C923-1F60-68C39428032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951014" y="4694714"/>
                  <a:ext cx="3124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1C0970C-6181-238F-D872-DA70FC7C1CA9}"/>
                    </a:ext>
                  </a:extLst>
                </p14:cNvPr>
                <p14:cNvContentPartPr/>
                <p14:nvPr/>
              </p14:nvContentPartPr>
              <p14:xfrm>
                <a:off x="2181054" y="4754114"/>
                <a:ext cx="227520" cy="315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1C0970C-6181-238F-D872-DA70FC7C1CA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172414" y="4745114"/>
                  <a:ext cx="2451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2386CD0-5159-437D-53E3-AB2280F0E3E7}"/>
                    </a:ext>
                  </a:extLst>
                </p14:cNvPr>
                <p14:cNvContentPartPr/>
                <p14:nvPr/>
              </p14:nvContentPartPr>
              <p14:xfrm>
                <a:off x="2344854" y="4788314"/>
                <a:ext cx="63720" cy="225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2386CD0-5159-437D-53E3-AB2280F0E3E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36214" y="4779314"/>
                  <a:ext cx="81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CE49C22-016C-7E96-BF00-B26CEBE1D979}"/>
                    </a:ext>
                  </a:extLst>
                </p14:cNvPr>
                <p14:cNvContentPartPr/>
                <p14:nvPr/>
              </p14:nvContentPartPr>
              <p14:xfrm>
                <a:off x="2254854" y="4845914"/>
                <a:ext cx="225000" cy="102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CE49C22-016C-7E96-BF00-B26CEBE1D97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246214" y="4836914"/>
                  <a:ext cx="242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5F50DB1-DB69-84D1-C53C-E10A1CECDDF3}"/>
                    </a:ext>
                  </a:extLst>
                </p14:cNvPr>
                <p14:cNvContentPartPr/>
                <p14:nvPr/>
              </p14:nvContentPartPr>
              <p14:xfrm>
                <a:off x="2336214" y="4668434"/>
                <a:ext cx="194040" cy="372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5F50DB1-DB69-84D1-C53C-E10A1CECDDF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327574" y="4659794"/>
                  <a:ext cx="2116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9D1B1D8-9DA1-5E71-B530-72BA5A8FD153}"/>
                    </a:ext>
                  </a:extLst>
                </p14:cNvPr>
                <p14:cNvContentPartPr/>
                <p14:nvPr/>
              </p14:nvContentPartPr>
              <p14:xfrm>
                <a:off x="1738974" y="5739434"/>
                <a:ext cx="154800" cy="53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9D1B1D8-9DA1-5E71-B530-72BA5A8FD15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729974" y="5730434"/>
                  <a:ext cx="172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0EBF69A-1BFA-39B9-BB3E-3B91449E1FA4}"/>
                    </a:ext>
                  </a:extLst>
                </p14:cNvPr>
                <p14:cNvContentPartPr/>
                <p14:nvPr/>
              </p14:nvContentPartPr>
              <p14:xfrm>
                <a:off x="1836174" y="5889194"/>
                <a:ext cx="159120" cy="27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0EBF69A-1BFA-39B9-BB3E-3B91449E1FA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827534" y="5880554"/>
                  <a:ext cx="176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3369CE7-2896-C44C-184A-F7C61FFF8FAE}"/>
                    </a:ext>
                  </a:extLst>
                </p14:cNvPr>
                <p14:cNvContentPartPr/>
                <p14:nvPr/>
              </p14:nvContentPartPr>
              <p14:xfrm>
                <a:off x="2100054" y="5602994"/>
                <a:ext cx="212400" cy="179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3369CE7-2896-C44C-184A-F7C61FFF8FA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091054" y="5593994"/>
                  <a:ext cx="230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F8FA6DB-6583-92BB-B223-5000B81DFCD9}"/>
                    </a:ext>
                  </a:extLst>
                </p14:cNvPr>
                <p14:cNvContentPartPr/>
                <p14:nvPr/>
              </p14:nvContentPartPr>
              <p14:xfrm>
                <a:off x="2247654" y="5599034"/>
                <a:ext cx="232560" cy="4086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F8FA6DB-6583-92BB-B223-5000B81DFCD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238654" y="5590394"/>
                  <a:ext cx="2502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01D11EF-301D-4906-3BC7-8D1A7855A9DE}"/>
                    </a:ext>
                  </a:extLst>
                </p14:cNvPr>
                <p14:cNvContentPartPr/>
                <p14:nvPr/>
              </p14:nvContentPartPr>
              <p14:xfrm>
                <a:off x="2705934" y="4748354"/>
                <a:ext cx="299520" cy="1603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01D11EF-301D-4906-3BC7-8D1A7855A9D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696934" y="4739354"/>
                  <a:ext cx="317160" cy="162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61FB3AE4-D027-F348-6311-EA61B27B20A2}"/>
              </a:ext>
            </a:extLst>
          </p:cNvPr>
          <p:cNvGrpSpPr/>
          <p:nvPr/>
        </p:nvGrpSpPr>
        <p:grpSpPr>
          <a:xfrm>
            <a:off x="2815374" y="4312034"/>
            <a:ext cx="4094280" cy="1869480"/>
            <a:chOff x="2815374" y="4312034"/>
            <a:chExt cx="4094280" cy="18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8600E8F-7A55-708D-AB67-22AB63E021DC}"/>
                    </a:ext>
                  </a:extLst>
                </p14:cNvPr>
                <p14:cNvContentPartPr/>
                <p14:nvPr/>
              </p14:nvContentPartPr>
              <p14:xfrm>
                <a:off x="2815374" y="4717394"/>
                <a:ext cx="241920" cy="398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8600E8F-7A55-708D-AB67-22AB63E021D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806734" y="4708754"/>
                  <a:ext cx="2595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908F135-560A-0CE0-4AF3-A71AD273A477}"/>
                    </a:ext>
                  </a:extLst>
                </p14:cNvPr>
                <p14:cNvContentPartPr/>
                <p14:nvPr/>
              </p14:nvContentPartPr>
              <p14:xfrm>
                <a:off x="3063774" y="5027714"/>
                <a:ext cx="61920" cy="97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908F135-560A-0CE0-4AF3-A71AD273A47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055134" y="5018714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04A0A92-7913-B742-CC12-09C0979D822D}"/>
                    </a:ext>
                  </a:extLst>
                </p14:cNvPr>
                <p14:cNvContentPartPr/>
                <p14:nvPr/>
              </p14:nvContentPartPr>
              <p14:xfrm>
                <a:off x="3156294" y="4946354"/>
                <a:ext cx="144360" cy="104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04A0A92-7913-B742-CC12-09C0979D822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147294" y="4937714"/>
                  <a:ext cx="162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74A808A-5978-9C41-F41E-20432E1244D9}"/>
                    </a:ext>
                  </a:extLst>
                </p14:cNvPr>
                <p14:cNvContentPartPr/>
                <p14:nvPr/>
              </p14:nvContentPartPr>
              <p14:xfrm>
                <a:off x="2990694" y="5249114"/>
                <a:ext cx="20160" cy="198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74A808A-5978-9C41-F41E-20432E1244D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981694" y="5240114"/>
                  <a:ext cx="37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6397DCF-2791-233A-8A36-4C17B6E0D19E}"/>
                    </a:ext>
                  </a:extLst>
                </p14:cNvPr>
                <p14:cNvContentPartPr/>
                <p14:nvPr/>
              </p14:nvContentPartPr>
              <p14:xfrm>
                <a:off x="2937774" y="5312834"/>
                <a:ext cx="156240" cy="93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6397DCF-2791-233A-8A36-4C17B6E0D19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929134" y="5304194"/>
                  <a:ext cx="173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1E5A7B4-81DB-D009-E154-53D53D085D2C}"/>
                    </a:ext>
                  </a:extLst>
                </p14:cNvPr>
                <p14:cNvContentPartPr/>
                <p14:nvPr/>
              </p14:nvContentPartPr>
              <p14:xfrm>
                <a:off x="3076734" y="5319314"/>
                <a:ext cx="105840" cy="30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1E5A7B4-81DB-D009-E154-53D53D085D2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068094" y="5310314"/>
                  <a:ext cx="123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AAB99B3-5B30-161C-3AC3-9A840DFECB6F}"/>
                    </a:ext>
                  </a:extLst>
                </p14:cNvPr>
                <p14:cNvContentPartPr/>
                <p14:nvPr/>
              </p14:nvContentPartPr>
              <p14:xfrm>
                <a:off x="3122094" y="5293034"/>
                <a:ext cx="102960" cy="788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AAB99B3-5B30-161C-3AC3-9A840DFECB6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113454" y="5284394"/>
                  <a:ext cx="120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D58A77E-EF60-2799-2DA2-B6D716215136}"/>
                    </a:ext>
                  </a:extLst>
                </p14:cNvPr>
                <p14:cNvContentPartPr/>
                <p14:nvPr/>
              </p14:nvContentPartPr>
              <p14:xfrm>
                <a:off x="3282654" y="5184674"/>
                <a:ext cx="124200" cy="172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D58A77E-EF60-2799-2DA2-B6D71621513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274014" y="5176034"/>
                  <a:ext cx="141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837FAE2-F61C-A90C-542D-5C082EC9A4D0}"/>
                    </a:ext>
                  </a:extLst>
                </p14:cNvPr>
                <p14:cNvContentPartPr/>
                <p14:nvPr/>
              </p14:nvContentPartPr>
              <p14:xfrm>
                <a:off x="3350334" y="4735754"/>
                <a:ext cx="308880" cy="4863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837FAE2-F61C-A90C-542D-5C082EC9A4D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341694" y="4727114"/>
                  <a:ext cx="32652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0FE5FDD-5941-C2F7-5E4B-E6893D7EA895}"/>
                    </a:ext>
                  </a:extLst>
                </p14:cNvPr>
                <p14:cNvContentPartPr/>
                <p14:nvPr/>
              </p14:nvContentPartPr>
              <p14:xfrm>
                <a:off x="3502254" y="4711634"/>
                <a:ext cx="192960" cy="321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0FE5FDD-5941-C2F7-5E4B-E6893D7EA89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493254" y="4702994"/>
                  <a:ext cx="2106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F3D3077-4491-62AD-AA33-84285CBA86AD}"/>
                    </a:ext>
                  </a:extLst>
                </p14:cNvPr>
                <p14:cNvContentPartPr/>
                <p14:nvPr/>
              </p14:nvContentPartPr>
              <p14:xfrm>
                <a:off x="3681534" y="4747274"/>
                <a:ext cx="46440" cy="239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F3D3077-4491-62AD-AA33-84285CBA86A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672894" y="4738274"/>
                  <a:ext cx="64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0764232-8B80-5BC3-E372-D82B36A36311}"/>
                    </a:ext>
                  </a:extLst>
                </p14:cNvPr>
                <p14:cNvContentPartPr/>
                <p14:nvPr/>
              </p14:nvContentPartPr>
              <p14:xfrm>
                <a:off x="3577134" y="4807754"/>
                <a:ext cx="222840" cy="153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0764232-8B80-5BC3-E372-D82B36A3631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568494" y="4799114"/>
                  <a:ext cx="240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E0FA898-ED88-E5D1-13A9-E29FDB74CCEB}"/>
                    </a:ext>
                  </a:extLst>
                </p14:cNvPr>
                <p14:cNvContentPartPr/>
                <p14:nvPr/>
              </p14:nvContentPartPr>
              <p14:xfrm>
                <a:off x="3692694" y="4657274"/>
                <a:ext cx="167400" cy="385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E0FA898-ED88-E5D1-13A9-E29FDB74CCE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684054" y="4648634"/>
                  <a:ext cx="1850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A35DF5D-8AD2-1BED-BA53-65DD99F80335}"/>
                    </a:ext>
                  </a:extLst>
                </p14:cNvPr>
                <p14:cNvContentPartPr/>
                <p14:nvPr/>
              </p14:nvContentPartPr>
              <p14:xfrm>
                <a:off x="3108414" y="5705594"/>
                <a:ext cx="129240" cy="240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A35DF5D-8AD2-1BED-BA53-65DD99F8033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099774" y="5696594"/>
                  <a:ext cx="146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ACE51C8-B402-8341-31AE-4D93469D4C73}"/>
                    </a:ext>
                  </a:extLst>
                </p14:cNvPr>
                <p14:cNvContentPartPr/>
                <p14:nvPr/>
              </p14:nvContentPartPr>
              <p14:xfrm>
                <a:off x="3112374" y="5669594"/>
                <a:ext cx="173520" cy="263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ACE51C8-B402-8341-31AE-4D93469D4C7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103374" y="5660954"/>
                  <a:ext cx="191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51BC11A-60B8-1E22-DFAA-67734C19E04E}"/>
                    </a:ext>
                  </a:extLst>
                </p14:cNvPr>
                <p14:cNvContentPartPr/>
                <p14:nvPr/>
              </p14:nvContentPartPr>
              <p14:xfrm>
                <a:off x="3277974" y="5635394"/>
                <a:ext cx="184680" cy="237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51BC11A-60B8-1E22-DFAA-67734C19E04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268974" y="5626394"/>
                  <a:ext cx="202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0CCC55A-DA79-0F30-ABA4-704550239914}"/>
                    </a:ext>
                  </a:extLst>
                </p14:cNvPr>
                <p14:cNvContentPartPr/>
                <p14:nvPr/>
              </p14:nvContentPartPr>
              <p14:xfrm>
                <a:off x="3302094" y="5554754"/>
                <a:ext cx="212040" cy="201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0CCC55A-DA79-0F30-ABA4-70455023991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293094" y="5546114"/>
                  <a:ext cx="229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EBC0184-12FE-0BF5-D7D8-2ED72C3ED945}"/>
                    </a:ext>
                  </a:extLst>
                </p14:cNvPr>
                <p14:cNvContentPartPr/>
                <p14:nvPr/>
              </p14:nvContentPartPr>
              <p14:xfrm>
                <a:off x="3526374" y="5477714"/>
                <a:ext cx="218160" cy="209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EBC0184-12FE-0BF5-D7D8-2ED72C3ED94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517734" y="5469074"/>
                  <a:ext cx="235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46C01CE-83BD-F774-F220-724335E8BEED}"/>
                    </a:ext>
                  </a:extLst>
                </p14:cNvPr>
                <p14:cNvContentPartPr/>
                <p14:nvPr/>
              </p14:nvContentPartPr>
              <p14:xfrm>
                <a:off x="3592974" y="5530634"/>
                <a:ext cx="125640" cy="98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46C01CE-83BD-F774-F220-724335E8BEE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584334" y="5521994"/>
                  <a:ext cx="143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28C3FE6-5782-A50B-3CBE-00AD085202A5}"/>
                    </a:ext>
                  </a:extLst>
                </p14:cNvPr>
                <p14:cNvContentPartPr/>
                <p14:nvPr/>
              </p14:nvContentPartPr>
              <p14:xfrm>
                <a:off x="3563814" y="5343794"/>
                <a:ext cx="184680" cy="152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28C3FE6-5782-A50B-3CBE-00AD085202A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555174" y="5335154"/>
                  <a:ext cx="202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BF97420-D65B-B36E-712F-342181A37A04}"/>
                    </a:ext>
                  </a:extLst>
                </p14:cNvPr>
                <p14:cNvContentPartPr/>
                <p14:nvPr/>
              </p14:nvContentPartPr>
              <p14:xfrm>
                <a:off x="3858654" y="4706234"/>
                <a:ext cx="260280" cy="1177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BF97420-D65B-B36E-712F-342181A37A0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849654" y="4697594"/>
                  <a:ext cx="277920" cy="11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21B3379-BA24-50B0-C3EC-69CD675B4FF2}"/>
                    </a:ext>
                  </a:extLst>
                </p14:cNvPr>
                <p14:cNvContentPartPr/>
                <p14:nvPr/>
              </p14:nvContentPartPr>
              <p14:xfrm>
                <a:off x="4073214" y="4874354"/>
                <a:ext cx="411120" cy="793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21B3379-BA24-50B0-C3EC-69CD675B4FF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064214" y="4865714"/>
                  <a:ext cx="42876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6E5B599-AA1B-8B73-9695-2F0F34D0BE37}"/>
                    </a:ext>
                  </a:extLst>
                </p14:cNvPr>
                <p14:cNvContentPartPr/>
                <p14:nvPr/>
              </p14:nvContentPartPr>
              <p14:xfrm>
                <a:off x="4299654" y="4893434"/>
                <a:ext cx="304200" cy="490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6E5B599-AA1B-8B73-9695-2F0F34D0BE3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291014" y="4884794"/>
                  <a:ext cx="3218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BA65E39-7338-078B-AD5E-D1BA8345D1A1}"/>
                    </a:ext>
                  </a:extLst>
                </p14:cNvPr>
                <p14:cNvContentPartPr/>
                <p14:nvPr/>
              </p14:nvContentPartPr>
              <p14:xfrm>
                <a:off x="4489014" y="4991714"/>
                <a:ext cx="201240" cy="245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BA65E39-7338-078B-AD5E-D1BA8345D1A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480374" y="4982714"/>
                  <a:ext cx="218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A9E5ED1-7AAF-67A0-7626-52B3F2CFF4A9}"/>
                    </a:ext>
                  </a:extLst>
                </p14:cNvPr>
                <p14:cNvContentPartPr/>
                <p14:nvPr/>
              </p14:nvContentPartPr>
              <p14:xfrm>
                <a:off x="4588734" y="4709474"/>
                <a:ext cx="272880" cy="597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A9E5ED1-7AAF-67A0-7626-52B3F2CFF4A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579734" y="4700474"/>
                  <a:ext cx="29052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93DAA32-D83F-CB9A-EF1F-ADB2B6CF1962}"/>
                    </a:ext>
                  </a:extLst>
                </p14:cNvPr>
                <p14:cNvContentPartPr/>
                <p14:nvPr/>
              </p14:nvContentPartPr>
              <p14:xfrm>
                <a:off x="4263294" y="5808194"/>
                <a:ext cx="187200" cy="48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93DAA32-D83F-CB9A-EF1F-ADB2B6CF196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54294" y="5799194"/>
                  <a:ext cx="204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67807D5-B20D-0BD4-C34F-2551F6B8FD2C}"/>
                    </a:ext>
                  </a:extLst>
                </p14:cNvPr>
                <p14:cNvContentPartPr/>
                <p14:nvPr/>
              </p14:nvContentPartPr>
              <p14:xfrm>
                <a:off x="4372734" y="5928794"/>
                <a:ext cx="181440" cy="597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67807D5-B20D-0BD4-C34F-2551F6B8FD2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363734" y="5920154"/>
                  <a:ext cx="199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79C6B61-BFE3-6428-2BFB-0A2A36C9C019}"/>
                    </a:ext>
                  </a:extLst>
                </p14:cNvPr>
                <p14:cNvContentPartPr/>
                <p14:nvPr/>
              </p14:nvContentPartPr>
              <p14:xfrm>
                <a:off x="4726974" y="5609834"/>
                <a:ext cx="366840" cy="3225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79C6B61-BFE3-6428-2BFB-0A2A36C9C01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717974" y="5600834"/>
                  <a:ext cx="3844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016F3D5-84C0-0825-1D35-DE98E5C0CCCF}"/>
                    </a:ext>
                  </a:extLst>
                </p14:cNvPr>
                <p14:cNvContentPartPr/>
                <p14:nvPr/>
              </p14:nvContentPartPr>
              <p14:xfrm>
                <a:off x="5017854" y="4645394"/>
                <a:ext cx="430200" cy="15361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016F3D5-84C0-0825-1D35-DE98E5C0CCC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09214" y="4636754"/>
                  <a:ext cx="447840" cy="15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382FEE4-9973-DF3F-4268-423556C57533}"/>
                    </a:ext>
                  </a:extLst>
                </p14:cNvPr>
                <p14:cNvContentPartPr/>
                <p14:nvPr/>
              </p14:nvContentPartPr>
              <p14:xfrm>
                <a:off x="5304054" y="4855634"/>
                <a:ext cx="195480" cy="3585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382FEE4-9973-DF3F-4268-423556C5753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95414" y="4846994"/>
                  <a:ext cx="213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B0ABF23-513D-C7D9-C89A-A4D68E461F63}"/>
                    </a:ext>
                  </a:extLst>
                </p14:cNvPr>
                <p14:cNvContentPartPr/>
                <p14:nvPr/>
              </p14:nvContentPartPr>
              <p14:xfrm>
                <a:off x="5331774" y="4838354"/>
                <a:ext cx="259200" cy="258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B0ABF23-513D-C7D9-C89A-A4D68E461F6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322774" y="4829354"/>
                  <a:ext cx="276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04F0F72-B5DF-F88D-3DB1-738FEDF0D364}"/>
                    </a:ext>
                  </a:extLst>
                </p14:cNvPr>
                <p14:cNvContentPartPr/>
                <p14:nvPr/>
              </p14:nvContentPartPr>
              <p14:xfrm>
                <a:off x="5658654" y="4927994"/>
                <a:ext cx="82080" cy="115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04F0F72-B5DF-F88D-3DB1-738FEDF0D36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650014" y="4918994"/>
                  <a:ext cx="99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53BA1DE-F0B5-4718-FE1D-6241AEF180B8}"/>
                    </a:ext>
                  </a:extLst>
                </p14:cNvPr>
                <p14:cNvContentPartPr/>
                <p14:nvPr/>
              </p14:nvContentPartPr>
              <p14:xfrm>
                <a:off x="5724534" y="4686434"/>
                <a:ext cx="131040" cy="251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53BA1DE-F0B5-4718-FE1D-6241AEF180B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15534" y="4677434"/>
                  <a:ext cx="148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04F48BA-2AE9-0C8D-4583-3500F7446570}"/>
                    </a:ext>
                  </a:extLst>
                </p14:cNvPr>
                <p14:cNvContentPartPr/>
                <p14:nvPr/>
              </p14:nvContentPartPr>
              <p14:xfrm>
                <a:off x="5698254" y="4846994"/>
                <a:ext cx="199440" cy="27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04F48BA-2AE9-0C8D-4583-3500F744657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689614" y="4838354"/>
                  <a:ext cx="217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5287900-2098-0F5C-606E-7740A04A3F25}"/>
                    </a:ext>
                  </a:extLst>
                </p14:cNvPr>
                <p14:cNvContentPartPr/>
                <p14:nvPr/>
              </p14:nvContentPartPr>
              <p14:xfrm>
                <a:off x="5547774" y="5398874"/>
                <a:ext cx="348120" cy="327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5287900-2098-0F5C-606E-7740A04A3F2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39134" y="5390234"/>
                  <a:ext cx="365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ABAF9F0-6A05-7BAC-391F-928C89BAB8C5}"/>
                    </a:ext>
                  </a:extLst>
                </p14:cNvPr>
                <p14:cNvContentPartPr/>
                <p14:nvPr/>
              </p14:nvContentPartPr>
              <p14:xfrm>
                <a:off x="5828214" y="5475194"/>
                <a:ext cx="200520" cy="1652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ABAF9F0-6A05-7BAC-391F-928C89BAB8C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819214" y="5466554"/>
                  <a:ext cx="218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C9A5E19-F11E-D905-6C74-870B97BC1EAB}"/>
                    </a:ext>
                  </a:extLst>
                </p14:cNvPr>
                <p14:cNvContentPartPr/>
                <p14:nvPr/>
              </p14:nvContentPartPr>
              <p14:xfrm>
                <a:off x="5936214" y="5218514"/>
                <a:ext cx="175680" cy="226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C9A5E19-F11E-D905-6C74-870B97BC1EA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927214" y="5209874"/>
                  <a:ext cx="193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92BDC06-0E80-A9E0-A915-F07EF41000E3}"/>
                    </a:ext>
                  </a:extLst>
                </p14:cNvPr>
                <p14:cNvContentPartPr/>
                <p14:nvPr/>
              </p14:nvContentPartPr>
              <p14:xfrm>
                <a:off x="5977254" y="5362874"/>
                <a:ext cx="222480" cy="33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92BDC06-0E80-A9E0-A915-F07EF41000E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968614" y="5354234"/>
                  <a:ext cx="240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8BCBF10-0E70-24CC-C455-98F1588D03BE}"/>
                    </a:ext>
                  </a:extLst>
                </p14:cNvPr>
                <p14:cNvContentPartPr/>
                <p14:nvPr/>
              </p14:nvContentPartPr>
              <p14:xfrm>
                <a:off x="6004974" y="5240474"/>
                <a:ext cx="243000" cy="86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8BCBF10-0E70-24CC-C455-98F1588D03B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96334" y="5231474"/>
                  <a:ext cx="260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96567C8-D265-7C7F-91CB-D37A6922FB1F}"/>
                    </a:ext>
                  </a:extLst>
                </p14:cNvPr>
                <p14:cNvContentPartPr/>
                <p14:nvPr/>
              </p14:nvContentPartPr>
              <p14:xfrm>
                <a:off x="6247254" y="5174234"/>
                <a:ext cx="69120" cy="86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96567C8-D265-7C7F-91CB-D37A6922FB1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238254" y="5165594"/>
                  <a:ext cx="86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8132260-82B5-5B64-2976-E0E127A5BEFC}"/>
                    </a:ext>
                  </a:extLst>
                </p14:cNvPr>
                <p14:cNvContentPartPr/>
                <p14:nvPr/>
              </p14:nvContentPartPr>
              <p14:xfrm>
                <a:off x="6349494" y="5137514"/>
                <a:ext cx="75240" cy="69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8132260-82B5-5B64-2976-E0E127A5BEF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340854" y="5128514"/>
                  <a:ext cx="92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B8971E8-52C3-ECCC-1548-9057B47D7B1B}"/>
                    </a:ext>
                  </a:extLst>
                </p14:cNvPr>
                <p14:cNvContentPartPr/>
                <p14:nvPr/>
              </p14:nvContentPartPr>
              <p14:xfrm>
                <a:off x="6435894" y="5029514"/>
                <a:ext cx="57600" cy="106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B8971E8-52C3-ECCC-1548-9057B47D7B1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26894" y="5020514"/>
                  <a:ext cx="75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2F38B75-52C4-A4E3-981D-91CFF263CFB8}"/>
                    </a:ext>
                  </a:extLst>
                </p14:cNvPr>
                <p14:cNvContentPartPr/>
                <p14:nvPr/>
              </p14:nvContentPartPr>
              <p14:xfrm>
                <a:off x="6488094" y="4927634"/>
                <a:ext cx="113040" cy="182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2F38B75-52C4-A4E3-981D-91CFF263CFB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479454" y="4918994"/>
                  <a:ext cx="130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DA6FB1E-2CCF-2A33-9CA9-C59A921BA1CF}"/>
                    </a:ext>
                  </a:extLst>
                </p14:cNvPr>
                <p14:cNvContentPartPr/>
                <p14:nvPr/>
              </p14:nvContentPartPr>
              <p14:xfrm>
                <a:off x="5163654" y="4312034"/>
                <a:ext cx="1746000" cy="1708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DA6FB1E-2CCF-2A33-9CA9-C59A921BA1C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154654" y="4303034"/>
                  <a:ext cx="1763640" cy="172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68810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436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4</cp:revision>
  <dcterms:created xsi:type="dcterms:W3CDTF">2022-12-28T03:08:26Z</dcterms:created>
  <dcterms:modified xsi:type="dcterms:W3CDTF">2023-01-13T02:02:15Z</dcterms:modified>
</cp:coreProperties>
</file>